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6" r:id="rId3"/>
  </p:sldMasterIdLst>
  <p:notesMasterIdLst>
    <p:notesMasterId r:id="rId37"/>
  </p:notesMasterIdLst>
  <p:sldIdLst>
    <p:sldId id="1212" r:id="rId4"/>
    <p:sldId id="256" r:id="rId5"/>
    <p:sldId id="259" r:id="rId6"/>
    <p:sldId id="291" r:id="rId7"/>
    <p:sldId id="258" r:id="rId8"/>
    <p:sldId id="261" r:id="rId9"/>
    <p:sldId id="262" r:id="rId10"/>
    <p:sldId id="263" r:id="rId11"/>
    <p:sldId id="264" r:id="rId12"/>
    <p:sldId id="265" r:id="rId13"/>
    <p:sldId id="280" r:id="rId14"/>
    <p:sldId id="266" r:id="rId15"/>
    <p:sldId id="292" r:id="rId16"/>
    <p:sldId id="270" r:id="rId17"/>
    <p:sldId id="271" r:id="rId18"/>
    <p:sldId id="279" r:id="rId19"/>
    <p:sldId id="272" r:id="rId20"/>
    <p:sldId id="293" r:id="rId21"/>
    <p:sldId id="281" r:id="rId22"/>
    <p:sldId id="275" r:id="rId23"/>
    <p:sldId id="276" r:id="rId24"/>
    <p:sldId id="277" r:id="rId25"/>
    <p:sldId id="278" r:id="rId26"/>
    <p:sldId id="282" r:id="rId27"/>
    <p:sldId id="283" r:id="rId28"/>
    <p:sldId id="284" r:id="rId29"/>
    <p:sldId id="285" r:id="rId30"/>
    <p:sldId id="286" r:id="rId31"/>
    <p:sldId id="287" r:id="rId32"/>
    <p:sldId id="288" r:id="rId33"/>
    <p:sldId id="289" r:id="rId34"/>
    <p:sldId id="290" r:id="rId35"/>
    <p:sldId id="120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F4EB"/>
    <a:srgbClr val="F2F2F2"/>
    <a:srgbClr val="FF6969"/>
    <a:srgbClr val="F5F5F5"/>
    <a:srgbClr val="F4F6F8"/>
    <a:srgbClr val="EAEDF2"/>
    <a:srgbClr val="00AF95"/>
    <a:srgbClr val="00BB88"/>
    <a:srgbClr val="0094AA"/>
    <a:srgbClr val="486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90" autoAdjust="0"/>
    <p:restoredTop sz="87891" autoAdjust="0"/>
  </p:normalViewPr>
  <p:slideViewPr>
    <p:cSldViewPr snapToGrid="0">
      <p:cViewPr varScale="1">
        <p:scale>
          <a:sx n="107" d="100"/>
          <a:sy n="107" d="100"/>
        </p:scale>
        <p:origin x="1360" y="176"/>
      </p:cViewPr>
      <p:guideLst/>
    </p:cSldViewPr>
  </p:slideViewPr>
  <p:notesTextViewPr>
    <p:cViewPr>
      <p:scale>
        <a:sx n="1" d="1"/>
        <a:sy n="1" d="1"/>
      </p:scale>
      <p:origin x="0" y="0"/>
    </p:cViewPr>
  </p:notesTextViewPr>
  <p:sorterViewPr>
    <p:cViewPr>
      <p:scale>
        <a:sx n="174" d="100"/>
        <a:sy n="174"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A7FA30-1E4E-234D-9938-D30DFFA1C8F3}" type="datetimeFigureOut">
              <a:rPr lang="en-US" smtClean="0"/>
              <a:t>1/19/23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265E42-2ED8-0F41-B873-50830AF62498}" type="slidenum">
              <a:rPr lang="en-US" smtClean="0"/>
              <a:t>‹#›</a:t>
            </a:fld>
            <a:endParaRPr lang="en-US"/>
          </a:p>
        </p:txBody>
      </p:sp>
    </p:spTree>
    <p:extLst>
      <p:ext uri="{BB962C8B-B14F-4D97-AF65-F5344CB8AC3E}">
        <p14:creationId xmlns:p14="http://schemas.microsoft.com/office/powerpoint/2010/main" val="629594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86534D-BAA9-449C-9AFE-8C37A7B66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312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65E42-2ED8-0F41-B873-50830AF62498}" type="slidenum">
              <a:rPr lang="en-US" smtClean="0"/>
              <a:t>8</a:t>
            </a:fld>
            <a:endParaRPr lang="en-US"/>
          </a:p>
        </p:txBody>
      </p:sp>
    </p:spTree>
    <p:extLst>
      <p:ext uri="{BB962C8B-B14F-4D97-AF65-F5344CB8AC3E}">
        <p14:creationId xmlns:p14="http://schemas.microsoft.com/office/powerpoint/2010/main" val="2577470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870E0A-99C4-1146-A63D-CBDC4F72EA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044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36FD4-B94E-9968-C01D-0A0989C675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73CE2D-8237-5DC8-A165-093F3D1D67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ADBB54-7AF5-E10D-97FD-3937A0E68883}"/>
              </a:ext>
            </a:extLst>
          </p:cNvPr>
          <p:cNvSpPr>
            <a:spLocks noGrp="1"/>
          </p:cNvSpPr>
          <p:nvPr>
            <p:ph type="dt" sz="half" idx="10"/>
          </p:nvPr>
        </p:nvSpPr>
        <p:spPr/>
        <p:txBody>
          <a:bodyPr/>
          <a:lstStyle/>
          <a:p>
            <a:fld id="{1BF037C7-034A-8D4D-83CE-6B6766276934}" type="datetimeFigureOut">
              <a:rPr lang="en-US" smtClean="0"/>
              <a:t>1/19/23</a:t>
            </a:fld>
            <a:endParaRPr lang="en-US"/>
          </a:p>
        </p:txBody>
      </p:sp>
      <p:sp>
        <p:nvSpPr>
          <p:cNvPr id="5" name="Footer Placeholder 4">
            <a:extLst>
              <a:ext uri="{FF2B5EF4-FFF2-40B4-BE49-F238E27FC236}">
                <a16:creationId xmlns:a16="http://schemas.microsoft.com/office/drawing/2014/main" id="{A6F4F145-1D46-2057-943B-852B0784F9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AC78E7-E754-C976-4229-CB444960EF9E}"/>
              </a:ext>
            </a:extLst>
          </p:cNvPr>
          <p:cNvSpPr>
            <a:spLocks noGrp="1"/>
          </p:cNvSpPr>
          <p:nvPr>
            <p:ph type="sldNum" sz="quarter" idx="12"/>
          </p:nvPr>
        </p:nvSpPr>
        <p:spPr/>
        <p:txBody>
          <a:bodyPr/>
          <a:lstStyle/>
          <a:p>
            <a:fld id="{3B8244F7-8D66-074A-BC80-DF1FA45A99E8}" type="slidenum">
              <a:rPr lang="en-US" smtClean="0"/>
              <a:t>‹#›</a:t>
            </a:fld>
            <a:endParaRPr lang="en-US"/>
          </a:p>
        </p:txBody>
      </p:sp>
    </p:spTree>
    <p:extLst>
      <p:ext uri="{BB962C8B-B14F-4D97-AF65-F5344CB8AC3E}">
        <p14:creationId xmlns:p14="http://schemas.microsoft.com/office/powerpoint/2010/main" val="2573144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8253E-5D21-E562-E9C5-09A8758007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32A174-5B5D-903E-08C6-6E1E9E4F10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D95E0-1EC0-C0BB-19A2-D372D4A9ED1A}"/>
              </a:ext>
            </a:extLst>
          </p:cNvPr>
          <p:cNvSpPr>
            <a:spLocks noGrp="1"/>
          </p:cNvSpPr>
          <p:nvPr>
            <p:ph type="dt" sz="half" idx="10"/>
          </p:nvPr>
        </p:nvSpPr>
        <p:spPr/>
        <p:txBody>
          <a:bodyPr/>
          <a:lstStyle/>
          <a:p>
            <a:fld id="{1BF037C7-034A-8D4D-83CE-6B6766276934}" type="datetimeFigureOut">
              <a:rPr lang="en-US" smtClean="0"/>
              <a:t>1/19/23</a:t>
            </a:fld>
            <a:endParaRPr lang="en-US"/>
          </a:p>
        </p:txBody>
      </p:sp>
      <p:sp>
        <p:nvSpPr>
          <p:cNvPr id="5" name="Footer Placeholder 4">
            <a:extLst>
              <a:ext uri="{FF2B5EF4-FFF2-40B4-BE49-F238E27FC236}">
                <a16:creationId xmlns:a16="http://schemas.microsoft.com/office/drawing/2014/main" id="{80D55349-DEA5-DE50-7E09-2A99EA61DF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F19DA3-C74A-3229-809C-7479AB57BA4C}"/>
              </a:ext>
            </a:extLst>
          </p:cNvPr>
          <p:cNvSpPr>
            <a:spLocks noGrp="1"/>
          </p:cNvSpPr>
          <p:nvPr>
            <p:ph type="sldNum" sz="quarter" idx="12"/>
          </p:nvPr>
        </p:nvSpPr>
        <p:spPr/>
        <p:txBody>
          <a:bodyPr/>
          <a:lstStyle/>
          <a:p>
            <a:fld id="{3B8244F7-8D66-074A-BC80-DF1FA45A99E8}" type="slidenum">
              <a:rPr lang="en-US" smtClean="0"/>
              <a:t>‹#›</a:t>
            </a:fld>
            <a:endParaRPr lang="en-US"/>
          </a:p>
        </p:txBody>
      </p:sp>
    </p:spTree>
    <p:extLst>
      <p:ext uri="{BB962C8B-B14F-4D97-AF65-F5344CB8AC3E}">
        <p14:creationId xmlns:p14="http://schemas.microsoft.com/office/powerpoint/2010/main" val="1637796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831C65-9DF1-3DA1-C506-9AC24D3F83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AFA427-E99A-AB4E-1F89-0D62B7F494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D9A53C-907D-A5E9-9464-2799C8653A04}"/>
              </a:ext>
            </a:extLst>
          </p:cNvPr>
          <p:cNvSpPr>
            <a:spLocks noGrp="1"/>
          </p:cNvSpPr>
          <p:nvPr>
            <p:ph type="dt" sz="half" idx="10"/>
          </p:nvPr>
        </p:nvSpPr>
        <p:spPr/>
        <p:txBody>
          <a:bodyPr/>
          <a:lstStyle/>
          <a:p>
            <a:fld id="{1BF037C7-034A-8D4D-83CE-6B6766276934}" type="datetimeFigureOut">
              <a:rPr lang="en-US" smtClean="0"/>
              <a:t>1/19/23</a:t>
            </a:fld>
            <a:endParaRPr lang="en-US"/>
          </a:p>
        </p:txBody>
      </p:sp>
      <p:sp>
        <p:nvSpPr>
          <p:cNvPr id="5" name="Footer Placeholder 4">
            <a:extLst>
              <a:ext uri="{FF2B5EF4-FFF2-40B4-BE49-F238E27FC236}">
                <a16:creationId xmlns:a16="http://schemas.microsoft.com/office/drawing/2014/main" id="{C73A1887-4F48-6518-4435-152FC902B2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FA4272-01F9-7E92-1769-F11BDCED31E4}"/>
              </a:ext>
            </a:extLst>
          </p:cNvPr>
          <p:cNvSpPr>
            <a:spLocks noGrp="1"/>
          </p:cNvSpPr>
          <p:nvPr>
            <p:ph type="sldNum" sz="quarter" idx="12"/>
          </p:nvPr>
        </p:nvSpPr>
        <p:spPr/>
        <p:txBody>
          <a:bodyPr/>
          <a:lstStyle/>
          <a:p>
            <a:fld id="{3B8244F7-8D66-074A-BC80-DF1FA45A99E8}" type="slidenum">
              <a:rPr lang="en-US" smtClean="0"/>
              <a:t>‹#›</a:t>
            </a:fld>
            <a:endParaRPr lang="en-US"/>
          </a:p>
        </p:txBody>
      </p:sp>
    </p:spTree>
    <p:extLst>
      <p:ext uri="{BB962C8B-B14F-4D97-AF65-F5344CB8AC3E}">
        <p14:creationId xmlns:p14="http://schemas.microsoft.com/office/powerpoint/2010/main" val="1852580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629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616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281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F9AF561-4F67-4B18-A9F5-32373D963ABE}"/>
              </a:ext>
            </a:extLst>
          </p:cNvPr>
          <p:cNvSpPr>
            <a:spLocks noGrp="1"/>
          </p:cNvSpPr>
          <p:nvPr>
            <p:ph type="pic" sz="quarter" idx="10"/>
          </p:nvPr>
        </p:nvSpPr>
        <p:spPr>
          <a:xfrm>
            <a:off x="0" y="0"/>
            <a:ext cx="12192000" cy="6858000"/>
          </a:xfrm>
          <a:prstGeom prst="rect">
            <a:avLst/>
          </a:prstGeom>
          <a:solidFill>
            <a:schemeClr val="accent1"/>
          </a:solidFill>
        </p:spPr>
        <p:txBody>
          <a:bodyPr/>
          <a:lstStyle>
            <a:lvl1pPr>
              <a:defRPr sz="2000">
                <a:solidFill>
                  <a:schemeClr val="bg1">
                    <a:lumMod val="75000"/>
                  </a:schemeClr>
                </a:solidFill>
              </a:defRPr>
            </a:lvl1pPr>
          </a:lstStyle>
          <a:p>
            <a:endParaRPr lang="id-ID"/>
          </a:p>
        </p:txBody>
      </p:sp>
    </p:spTree>
    <p:extLst>
      <p:ext uri="{BB962C8B-B14F-4D97-AF65-F5344CB8AC3E}">
        <p14:creationId xmlns:p14="http://schemas.microsoft.com/office/powerpoint/2010/main" val="1618266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2298376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807910" y="2721904"/>
            <a:ext cx="10002898" cy="2085447"/>
          </a:xfrm>
        </p:spPr>
        <p:txBody>
          <a:bodyPr anchor="ctr">
            <a:noAutofit/>
          </a:bodyPr>
          <a:lstStyle>
            <a:lvl1pPr marL="72000" indent="-72000" algn="ctr">
              <a:lnSpc>
                <a:spcPct val="100000"/>
              </a:lnSpc>
              <a:defRPr sz="8000">
                <a:solidFill>
                  <a:schemeClr val="bg2"/>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6187083" y="114302"/>
            <a:ext cx="6001869" cy="313515"/>
          </a:xfrm>
        </p:spPr>
        <p:txBody>
          <a:bodyPr anchor="ctr">
            <a:noAutofit/>
          </a:bodyPr>
          <a:lstStyle>
            <a:lvl1pPr marL="72000" indent="-72000" algn="r">
              <a:lnSpc>
                <a:spcPct val="100000"/>
              </a:lnSpc>
              <a:buNone/>
              <a:defRPr sz="1800" b="1" i="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20" name="Group 219">
            <a:extLst>
              <a:ext uri="{FF2B5EF4-FFF2-40B4-BE49-F238E27FC236}">
                <a16:creationId xmlns:a16="http://schemas.microsoft.com/office/drawing/2014/main" id="{949A12A1-36D0-46A9-9801-6E34C39DB559}"/>
              </a:ext>
            </a:extLst>
          </p:cNvPr>
          <p:cNvGrpSpPr/>
          <p:nvPr/>
        </p:nvGrpSpPr>
        <p:grpSpPr>
          <a:xfrm>
            <a:off x="7101881" y="2227497"/>
            <a:ext cx="359477" cy="1357020"/>
            <a:chOff x="-1453224" y="1570037"/>
            <a:chExt cx="984883" cy="3717925"/>
          </a:xfrm>
        </p:grpSpPr>
        <p:sp>
          <p:nvSpPr>
            <p:cNvPr id="388" name="Rectangle 17">
              <a:extLst>
                <a:ext uri="{FF2B5EF4-FFF2-40B4-BE49-F238E27FC236}">
                  <a16:creationId xmlns:a16="http://schemas.microsoft.com/office/drawing/2014/main" id="{4685A815-FBAA-47A3-A1DF-CE802451539E}"/>
                </a:ext>
              </a:extLst>
            </p:cNvPr>
            <p:cNvSpPr/>
            <p:nvPr/>
          </p:nvSpPr>
          <p:spPr>
            <a:xfrm>
              <a:off x="-1107987" y="2235693"/>
              <a:ext cx="342178" cy="1267601"/>
            </a:xfrm>
            <a:custGeom>
              <a:avLst/>
              <a:gdLst>
                <a:gd name="connsiteX0" fmla="*/ 0 w 342178"/>
                <a:gd name="connsiteY0" fmla="*/ 0 h 1186815"/>
                <a:gd name="connsiteX1" fmla="*/ 342178 w 342178"/>
                <a:gd name="connsiteY1" fmla="*/ 0 h 1186815"/>
                <a:gd name="connsiteX2" fmla="*/ 342178 w 342178"/>
                <a:gd name="connsiteY2" fmla="*/ 1186815 h 1186815"/>
                <a:gd name="connsiteX3" fmla="*/ 0 w 342178"/>
                <a:gd name="connsiteY3" fmla="*/ 1186815 h 1186815"/>
                <a:gd name="connsiteX4" fmla="*/ 0 w 342178"/>
                <a:gd name="connsiteY4" fmla="*/ 0 h 1186815"/>
                <a:gd name="connsiteX0" fmla="*/ 0 w 342178"/>
                <a:gd name="connsiteY0" fmla="*/ 60113 h 1246928"/>
                <a:gd name="connsiteX1" fmla="*/ 342178 w 342178"/>
                <a:gd name="connsiteY1" fmla="*/ 60113 h 1246928"/>
                <a:gd name="connsiteX2" fmla="*/ 342178 w 342178"/>
                <a:gd name="connsiteY2" fmla="*/ 1246928 h 1246928"/>
                <a:gd name="connsiteX3" fmla="*/ 0 w 342178"/>
                <a:gd name="connsiteY3" fmla="*/ 1246928 h 1246928"/>
                <a:gd name="connsiteX4" fmla="*/ 0 w 342178"/>
                <a:gd name="connsiteY4" fmla="*/ 60113 h 1246928"/>
                <a:gd name="connsiteX0" fmla="*/ 0 w 342178"/>
                <a:gd name="connsiteY0" fmla="*/ 80786 h 1267601"/>
                <a:gd name="connsiteX1" fmla="*/ 342178 w 342178"/>
                <a:gd name="connsiteY1" fmla="*/ 80786 h 1267601"/>
                <a:gd name="connsiteX2" fmla="*/ 342178 w 342178"/>
                <a:gd name="connsiteY2" fmla="*/ 1267601 h 1267601"/>
                <a:gd name="connsiteX3" fmla="*/ 0 w 342178"/>
                <a:gd name="connsiteY3" fmla="*/ 1267601 h 1267601"/>
                <a:gd name="connsiteX4" fmla="*/ 0 w 342178"/>
                <a:gd name="connsiteY4" fmla="*/ 80786 h 12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78" h="1267601">
                  <a:moveTo>
                    <a:pt x="0" y="80786"/>
                  </a:moveTo>
                  <a:cubicBezTo>
                    <a:pt x="93104" y="-54469"/>
                    <a:pt x="256694" y="4586"/>
                    <a:pt x="342178" y="80786"/>
                  </a:cubicBezTo>
                  <a:lnTo>
                    <a:pt x="342178" y="1267601"/>
                  </a:lnTo>
                  <a:lnTo>
                    <a:pt x="0" y="1267601"/>
                  </a:lnTo>
                  <a:lnTo>
                    <a:pt x="0" y="807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89" name="Group 388">
              <a:extLst>
                <a:ext uri="{FF2B5EF4-FFF2-40B4-BE49-F238E27FC236}">
                  <a16:creationId xmlns:a16="http://schemas.microsoft.com/office/drawing/2014/main" id="{F8D6DDFE-36D9-408F-9E70-4157C9577C58}"/>
                </a:ext>
              </a:extLst>
            </p:cNvPr>
            <p:cNvGrpSpPr/>
            <p:nvPr/>
          </p:nvGrpSpPr>
          <p:grpSpPr>
            <a:xfrm>
              <a:off x="-1453224" y="1570037"/>
              <a:ext cx="984883" cy="3717925"/>
              <a:chOff x="352426" y="1352933"/>
              <a:chExt cx="984883" cy="3717925"/>
            </a:xfrm>
          </p:grpSpPr>
          <p:grpSp>
            <p:nvGrpSpPr>
              <p:cNvPr id="390" name="Group 389">
                <a:extLst>
                  <a:ext uri="{FF2B5EF4-FFF2-40B4-BE49-F238E27FC236}">
                    <a16:creationId xmlns:a16="http://schemas.microsoft.com/office/drawing/2014/main" id="{38BB6675-B914-4F55-8438-6CCFEE11ACF5}"/>
                  </a:ext>
                </a:extLst>
              </p:cNvPr>
              <p:cNvGrpSpPr/>
              <p:nvPr/>
            </p:nvGrpSpPr>
            <p:grpSpPr>
              <a:xfrm>
                <a:off x="352426" y="1352933"/>
                <a:ext cx="984250" cy="3717925"/>
                <a:chOff x="352426" y="1352933"/>
                <a:chExt cx="984250" cy="3717925"/>
              </a:xfrm>
            </p:grpSpPr>
            <p:sp>
              <p:nvSpPr>
                <p:cNvPr id="393" name="Freeform 352">
                  <a:extLst>
                    <a:ext uri="{FF2B5EF4-FFF2-40B4-BE49-F238E27FC236}">
                      <a16:creationId xmlns:a16="http://schemas.microsoft.com/office/drawing/2014/main" id="{B3757690-4DCA-4094-87DB-ACE4465C7C27}"/>
                    </a:ext>
                  </a:extLst>
                </p:cNvPr>
                <p:cNvSpPr>
                  <a:spLocks/>
                </p:cNvSpPr>
                <p:nvPr/>
              </p:nvSpPr>
              <p:spPr bwMode="auto">
                <a:xfrm>
                  <a:off x="552451" y="3221420"/>
                  <a:ext cx="592138" cy="1633538"/>
                </a:xfrm>
                <a:custGeom>
                  <a:avLst/>
                  <a:gdLst>
                    <a:gd name="T0" fmla="*/ 1 w 1807"/>
                    <a:gd name="T1" fmla="*/ 357 h 4988"/>
                    <a:gd name="T2" fmla="*/ 0 w 1807"/>
                    <a:gd name="T3" fmla="*/ 4987 h 4988"/>
                    <a:gd name="T4" fmla="*/ 184 w 1807"/>
                    <a:gd name="T5" fmla="*/ 4988 h 4988"/>
                    <a:gd name="T6" fmla="*/ 733 w 1807"/>
                    <a:gd name="T7" fmla="*/ 4986 h 4988"/>
                    <a:gd name="T8" fmla="*/ 811 w 1807"/>
                    <a:gd name="T9" fmla="*/ 4988 h 4988"/>
                    <a:gd name="T10" fmla="*/ 810 w 1807"/>
                    <a:gd name="T11" fmla="*/ 865 h 4988"/>
                    <a:gd name="T12" fmla="*/ 996 w 1807"/>
                    <a:gd name="T13" fmla="*/ 862 h 4988"/>
                    <a:gd name="T14" fmla="*/ 998 w 1807"/>
                    <a:gd name="T15" fmla="*/ 4968 h 4988"/>
                    <a:gd name="T16" fmla="*/ 1109 w 1807"/>
                    <a:gd name="T17" fmla="*/ 4966 h 4988"/>
                    <a:gd name="T18" fmla="*/ 1655 w 1807"/>
                    <a:gd name="T19" fmla="*/ 4968 h 4988"/>
                    <a:gd name="T20" fmla="*/ 1807 w 1807"/>
                    <a:gd name="T21" fmla="*/ 4968 h 4988"/>
                    <a:gd name="T22" fmla="*/ 1806 w 1807"/>
                    <a:gd name="T23" fmla="*/ 380 h 4988"/>
                    <a:gd name="T24" fmla="*/ 1542 w 1807"/>
                    <a:gd name="T25" fmla="*/ 410 h 4988"/>
                    <a:gd name="T26" fmla="*/ 1095 w 1807"/>
                    <a:gd name="T27" fmla="*/ 282 h 4988"/>
                    <a:gd name="T28" fmla="*/ 1094 w 1807"/>
                    <a:gd name="T29" fmla="*/ 2 h 4988"/>
                    <a:gd name="T30" fmla="*/ 757 w 1807"/>
                    <a:gd name="T31" fmla="*/ 0 h 4988"/>
                    <a:gd name="T32" fmla="*/ 753 w 1807"/>
                    <a:gd name="T33" fmla="*/ 299 h 4988"/>
                    <a:gd name="T34" fmla="*/ 560 w 1807"/>
                    <a:gd name="T35" fmla="*/ 410 h 4988"/>
                    <a:gd name="T36" fmla="*/ 246 w 1807"/>
                    <a:gd name="T37" fmla="*/ 410 h 4988"/>
                    <a:gd name="T38" fmla="*/ 103 w 1807"/>
                    <a:gd name="T39" fmla="*/ 402 h 4988"/>
                    <a:gd name="T40" fmla="*/ 1 w 1807"/>
                    <a:gd name="T41" fmla="*/ 357 h 4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7" h="4988">
                      <a:moveTo>
                        <a:pt x="1" y="357"/>
                      </a:moveTo>
                      <a:lnTo>
                        <a:pt x="0" y="4987"/>
                      </a:lnTo>
                      <a:lnTo>
                        <a:pt x="184" y="4988"/>
                      </a:lnTo>
                      <a:lnTo>
                        <a:pt x="733" y="4986"/>
                      </a:lnTo>
                      <a:lnTo>
                        <a:pt x="811" y="4988"/>
                      </a:lnTo>
                      <a:lnTo>
                        <a:pt x="810" y="865"/>
                      </a:lnTo>
                      <a:lnTo>
                        <a:pt x="996" y="862"/>
                      </a:lnTo>
                      <a:lnTo>
                        <a:pt x="998" y="4968"/>
                      </a:lnTo>
                      <a:lnTo>
                        <a:pt x="1109" y="4966"/>
                      </a:lnTo>
                      <a:lnTo>
                        <a:pt x="1655" y="4968"/>
                      </a:lnTo>
                      <a:lnTo>
                        <a:pt x="1807" y="4968"/>
                      </a:lnTo>
                      <a:lnTo>
                        <a:pt x="1806" y="380"/>
                      </a:lnTo>
                      <a:cubicBezTo>
                        <a:pt x="1724" y="422"/>
                        <a:pt x="1641" y="410"/>
                        <a:pt x="1542" y="410"/>
                      </a:cubicBezTo>
                      <a:cubicBezTo>
                        <a:pt x="1359" y="410"/>
                        <a:pt x="1138" y="457"/>
                        <a:pt x="1095" y="282"/>
                      </a:cubicBezTo>
                      <a:cubicBezTo>
                        <a:pt x="1084" y="235"/>
                        <a:pt x="1087" y="53"/>
                        <a:pt x="1094" y="2"/>
                      </a:cubicBezTo>
                      <a:lnTo>
                        <a:pt x="757" y="0"/>
                      </a:lnTo>
                      <a:cubicBezTo>
                        <a:pt x="767" y="47"/>
                        <a:pt x="768" y="255"/>
                        <a:pt x="753" y="299"/>
                      </a:cubicBezTo>
                      <a:cubicBezTo>
                        <a:pt x="725" y="380"/>
                        <a:pt x="665" y="410"/>
                        <a:pt x="560" y="410"/>
                      </a:cubicBezTo>
                      <a:cubicBezTo>
                        <a:pt x="455" y="410"/>
                        <a:pt x="351" y="410"/>
                        <a:pt x="246" y="410"/>
                      </a:cubicBezTo>
                      <a:cubicBezTo>
                        <a:pt x="201" y="410"/>
                        <a:pt x="145" y="414"/>
                        <a:pt x="103" y="402"/>
                      </a:cubicBezTo>
                      <a:cubicBezTo>
                        <a:pt x="63" y="391"/>
                        <a:pt x="25" y="361"/>
                        <a:pt x="1" y="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4" name="Freeform 353">
                  <a:extLst>
                    <a:ext uri="{FF2B5EF4-FFF2-40B4-BE49-F238E27FC236}">
                      <a16:creationId xmlns:a16="http://schemas.microsoft.com/office/drawing/2014/main" id="{E92E35E2-359A-4A61-BB7D-518519C9E0A1}"/>
                    </a:ext>
                  </a:extLst>
                </p:cNvPr>
                <p:cNvSpPr>
                  <a:spLocks/>
                </p:cNvSpPr>
                <p:nvPr/>
              </p:nvSpPr>
              <p:spPr bwMode="auto">
                <a:xfrm>
                  <a:off x="352426" y="2099058"/>
                  <a:ext cx="984250" cy="1271588"/>
                </a:xfrm>
                <a:custGeom>
                  <a:avLst/>
                  <a:gdLst>
                    <a:gd name="T0" fmla="*/ 7 w 3006"/>
                    <a:gd name="T1" fmla="*/ 2853 h 3885"/>
                    <a:gd name="T2" fmla="*/ 43 w 3006"/>
                    <a:gd name="T3" fmla="*/ 3471 h 3885"/>
                    <a:gd name="T4" fmla="*/ 62 w 3006"/>
                    <a:gd name="T5" fmla="*/ 3445 h 3885"/>
                    <a:gd name="T6" fmla="*/ 515 w 3006"/>
                    <a:gd name="T7" fmla="*/ 3455 h 3885"/>
                    <a:gd name="T8" fmla="*/ 550 w 3006"/>
                    <a:gd name="T9" fmla="*/ 3378 h 3885"/>
                    <a:gd name="T10" fmla="*/ 566 w 3006"/>
                    <a:gd name="T11" fmla="*/ 3707 h 3885"/>
                    <a:gd name="T12" fmla="*/ 612 w 3006"/>
                    <a:gd name="T13" fmla="*/ 3785 h 3885"/>
                    <a:gd name="T14" fmla="*/ 714 w 3006"/>
                    <a:gd name="T15" fmla="*/ 3830 h 3885"/>
                    <a:gd name="T16" fmla="*/ 857 w 3006"/>
                    <a:gd name="T17" fmla="*/ 3838 h 3885"/>
                    <a:gd name="T18" fmla="*/ 1171 w 3006"/>
                    <a:gd name="T19" fmla="*/ 3838 h 3885"/>
                    <a:gd name="T20" fmla="*/ 1364 w 3006"/>
                    <a:gd name="T21" fmla="*/ 3727 h 3885"/>
                    <a:gd name="T22" fmla="*/ 1368 w 3006"/>
                    <a:gd name="T23" fmla="*/ 3428 h 3885"/>
                    <a:gd name="T24" fmla="*/ 1705 w 3006"/>
                    <a:gd name="T25" fmla="*/ 3430 h 3885"/>
                    <a:gd name="T26" fmla="*/ 1706 w 3006"/>
                    <a:gd name="T27" fmla="*/ 3710 h 3885"/>
                    <a:gd name="T28" fmla="*/ 2153 w 3006"/>
                    <a:gd name="T29" fmla="*/ 3838 h 3885"/>
                    <a:gd name="T30" fmla="*/ 2417 w 3006"/>
                    <a:gd name="T31" fmla="*/ 3808 h 3885"/>
                    <a:gd name="T32" fmla="*/ 2517 w 3006"/>
                    <a:gd name="T33" fmla="*/ 3678 h 3885"/>
                    <a:gd name="T34" fmla="*/ 2523 w 3006"/>
                    <a:gd name="T35" fmla="*/ 3449 h 3885"/>
                    <a:gd name="T36" fmla="*/ 2554 w 3006"/>
                    <a:gd name="T37" fmla="*/ 3458 h 3885"/>
                    <a:gd name="T38" fmla="*/ 2563 w 3006"/>
                    <a:gd name="T39" fmla="*/ 3421 h 3885"/>
                    <a:gd name="T40" fmla="*/ 2946 w 3006"/>
                    <a:gd name="T41" fmla="*/ 3401 h 3885"/>
                    <a:gd name="T42" fmla="*/ 3006 w 3006"/>
                    <a:gd name="T43" fmla="*/ 2708 h 3885"/>
                    <a:gd name="T44" fmla="*/ 2927 w 3006"/>
                    <a:gd name="T45" fmla="*/ 1906 h 3885"/>
                    <a:gd name="T46" fmla="*/ 2819 w 3006"/>
                    <a:gd name="T47" fmla="*/ 1132 h 3885"/>
                    <a:gd name="T48" fmla="*/ 2766 w 3006"/>
                    <a:gd name="T49" fmla="*/ 748 h 3885"/>
                    <a:gd name="T50" fmla="*/ 2482 w 3006"/>
                    <a:gd name="T51" fmla="*/ 148 h 3885"/>
                    <a:gd name="T52" fmla="*/ 2186 w 3006"/>
                    <a:gd name="T53" fmla="*/ 2 h 3885"/>
                    <a:gd name="T54" fmla="*/ 2229 w 3006"/>
                    <a:gd name="T55" fmla="*/ 241 h 3885"/>
                    <a:gd name="T56" fmla="*/ 2201 w 3006"/>
                    <a:gd name="T57" fmla="*/ 491 h 3885"/>
                    <a:gd name="T58" fmla="*/ 1951 w 3006"/>
                    <a:gd name="T59" fmla="*/ 595 h 3885"/>
                    <a:gd name="T60" fmla="*/ 2158 w 3006"/>
                    <a:gd name="T61" fmla="*/ 707 h 3885"/>
                    <a:gd name="T62" fmla="*/ 1716 w 3006"/>
                    <a:gd name="T63" fmla="*/ 2492 h 3885"/>
                    <a:gd name="T64" fmla="*/ 1705 w 3006"/>
                    <a:gd name="T65" fmla="*/ 3300 h 3885"/>
                    <a:gd name="T66" fmla="*/ 1704 w 3006"/>
                    <a:gd name="T67" fmla="*/ 3417 h 3885"/>
                    <a:gd name="T68" fmla="*/ 1374 w 3006"/>
                    <a:gd name="T69" fmla="*/ 3417 h 3885"/>
                    <a:gd name="T70" fmla="*/ 1367 w 3006"/>
                    <a:gd name="T71" fmla="*/ 2983 h 3885"/>
                    <a:gd name="T72" fmla="*/ 1357 w 3006"/>
                    <a:gd name="T73" fmla="*/ 2483 h 3885"/>
                    <a:gd name="T74" fmla="*/ 919 w 3006"/>
                    <a:gd name="T75" fmla="*/ 707 h 3885"/>
                    <a:gd name="T76" fmla="*/ 1126 w 3006"/>
                    <a:gd name="T77" fmla="*/ 594 h 3885"/>
                    <a:gd name="T78" fmla="*/ 876 w 3006"/>
                    <a:gd name="T79" fmla="*/ 493 h 3885"/>
                    <a:gd name="T80" fmla="*/ 848 w 3006"/>
                    <a:gd name="T81" fmla="*/ 241 h 3885"/>
                    <a:gd name="T82" fmla="*/ 890 w 3006"/>
                    <a:gd name="T83" fmla="*/ 0 h 3885"/>
                    <a:gd name="T84" fmla="*/ 577 w 3006"/>
                    <a:gd name="T85" fmla="*/ 155 h 3885"/>
                    <a:gd name="T86" fmla="*/ 361 w 3006"/>
                    <a:gd name="T87" fmla="*/ 403 h 3885"/>
                    <a:gd name="T88" fmla="*/ 211 w 3006"/>
                    <a:gd name="T89" fmla="*/ 1187 h 3885"/>
                    <a:gd name="T90" fmla="*/ 63 w 3006"/>
                    <a:gd name="T91" fmla="*/ 1968 h 3885"/>
                    <a:gd name="T92" fmla="*/ 25 w 3006"/>
                    <a:gd name="T93" fmla="*/ 2399 h 3885"/>
                    <a:gd name="T94" fmla="*/ 7 w 3006"/>
                    <a:gd name="T95" fmla="*/ 2853 h 3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6" h="3885">
                      <a:moveTo>
                        <a:pt x="7" y="2853"/>
                      </a:moveTo>
                      <a:cubicBezTo>
                        <a:pt x="0" y="2942"/>
                        <a:pt x="24" y="3395"/>
                        <a:pt x="43" y="3471"/>
                      </a:cubicBezTo>
                      <a:cubicBezTo>
                        <a:pt x="49" y="3426"/>
                        <a:pt x="34" y="3459"/>
                        <a:pt x="62" y="3445"/>
                      </a:cubicBezTo>
                      <a:cubicBezTo>
                        <a:pt x="144" y="3445"/>
                        <a:pt x="469" y="3431"/>
                        <a:pt x="515" y="3455"/>
                      </a:cubicBezTo>
                      <a:lnTo>
                        <a:pt x="550" y="3378"/>
                      </a:lnTo>
                      <a:cubicBezTo>
                        <a:pt x="558" y="3458"/>
                        <a:pt x="549" y="3660"/>
                        <a:pt x="566" y="3707"/>
                      </a:cubicBezTo>
                      <a:cubicBezTo>
                        <a:pt x="584" y="3757"/>
                        <a:pt x="599" y="3739"/>
                        <a:pt x="612" y="3785"/>
                      </a:cubicBezTo>
                      <a:cubicBezTo>
                        <a:pt x="636" y="3789"/>
                        <a:pt x="674" y="3819"/>
                        <a:pt x="714" y="3830"/>
                      </a:cubicBezTo>
                      <a:cubicBezTo>
                        <a:pt x="756" y="3842"/>
                        <a:pt x="812" y="3838"/>
                        <a:pt x="857" y="3838"/>
                      </a:cubicBezTo>
                      <a:cubicBezTo>
                        <a:pt x="962" y="3838"/>
                        <a:pt x="1066" y="3838"/>
                        <a:pt x="1171" y="3838"/>
                      </a:cubicBezTo>
                      <a:cubicBezTo>
                        <a:pt x="1276" y="3838"/>
                        <a:pt x="1336" y="3808"/>
                        <a:pt x="1364" y="3727"/>
                      </a:cubicBezTo>
                      <a:cubicBezTo>
                        <a:pt x="1379" y="3683"/>
                        <a:pt x="1378" y="3475"/>
                        <a:pt x="1368" y="3428"/>
                      </a:cubicBezTo>
                      <a:lnTo>
                        <a:pt x="1705" y="3430"/>
                      </a:lnTo>
                      <a:cubicBezTo>
                        <a:pt x="1698" y="3481"/>
                        <a:pt x="1695" y="3663"/>
                        <a:pt x="1706" y="3710"/>
                      </a:cubicBezTo>
                      <a:cubicBezTo>
                        <a:pt x="1749" y="3885"/>
                        <a:pt x="1970" y="3838"/>
                        <a:pt x="2153" y="3838"/>
                      </a:cubicBezTo>
                      <a:cubicBezTo>
                        <a:pt x="2252" y="3838"/>
                        <a:pt x="2335" y="3850"/>
                        <a:pt x="2417" y="3808"/>
                      </a:cubicBezTo>
                      <a:cubicBezTo>
                        <a:pt x="2463" y="3774"/>
                        <a:pt x="2506" y="3753"/>
                        <a:pt x="2517" y="3678"/>
                      </a:cubicBezTo>
                      <a:cubicBezTo>
                        <a:pt x="2525" y="3620"/>
                        <a:pt x="2523" y="3512"/>
                        <a:pt x="2523" y="3449"/>
                      </a:cubicBezTo>
                      <a:cubicBezTo>
                        <a:pt x="2527" y="3431"/>
                        <a:pt x="2524" y="3434"/>
                        <a:pt x="2554" y="3458"/>
                      </a:cubicBezTo>
                      <a:cubicBezTo>
                        <a:pt x="2555" y="3423"/>
                        <a:pt x="2549" y="3439"/>
                        <a:pt x="2563" y="3421"/>
                      </a:cubicBezTo>
                      <a:lnTo>
                        <a:pt x="2946" y="3401"/>
                      </a:lnTo>
                      <a:lnTo>
                        <a:pt x="3006" y="2708"/>
                      </a:lnTo>
                      <a:cubicBezTo>
                        <a:pt x="2981" y="2439"/>
                        <a:pt x="2963" y="2171"/>
                        <a:pt x="2927" y="1906"/>
                      </a:cubicBezTo>
                      <a:cubicBezTo>
                        <a:pt x="2890" y="1646"/>
                        <a:pt x="2855" y="1391"/>
                        <a:pt x="2819" y="1132"/>
                      </a:cubicBezTo>
                      <a:cubicBezTo>
                        <a:pt x="2801" y="1005"/>
                        <a:pt x="2785" y="875"/>
                        <a:pt x="2766" y="748"/>
                      </a:cubicBezTo>
                      <a:cubicBezTo>
                        <a:pt x="2708" y="371"/>
                        <a:pt x="2769" y="326"/>
                        <a:pt x="2482" y="148"/>
                      </a:cubicBezTo>
                      <a:cubicBezTo>
                        <a:pt x="2414" y="106"/>
                        <a:pt x="2270" y="26"/>
                        <a:pt x="2186" y="2"/>
                      </a:cubicBezTo>
                      <a:cubicBezTo>
                        <a:pt x="2217" y="84"/>
                        <a:pt x="2230" y="132"/>
                        <a:pt x="2229" y="241"/>
                      </a:cubicBezTo>
                      <a:cubicBezTo>
                        <a:pt x="2228" y="298"/>
                        <a:pt x="2229" y="452"/>
                        <a:pt x="2201" y="491"/>
                      </a:cubicBezTo>
                      <a:cubicBezTo>
                        <a:pt x="2160" y="537"/>
                        <a:pt x="2003" y="551"/>
                        <a:pt x="1951" y="595"/>
                      </a:cubicBezTo>
                      <a:lnTo>
                        <a:pt x="2158" y="707"/>
                      </a:lnTo>
                      <a:lnTo>
                        <a:pt x="1716" y="2492"/>
                      </a:lnTo>
                      <a:lnTo>
                        <a:pt x="1705" y="3300"/>
                      </a:lnTo>
                      <a:lnTo>
                        <a:pt x="1704" y="3417"/>
                      </a:lnTo>
                      <a:lnTo>
                        <a:pt x="1374" y="3417"/>
                      </a:lnTo>
                      <a:lnTo>
                        <a:pt x="1367" y="2983"/>
                      </a:lnTo>
                      <a:lnTo>
                        <a:pt x="1357" y="2483"/>
                      </a:lnTo>
                      <a:lnTo>
                        <a:pt x="919" y="707"/>
                      </a:lnTo>
                      <a:lnTo>
                        <a:pt x="1126" y="594"/>
                      </a:lnTo>
                      <a:cubicBezTo>
                        <a:pt x="1069" y="553"/>
                        <a:pt x="921" y="534"/>
                        <a:pt x="876" y="493"/>
                      </a:cubicBezTo>
                      <a:cubicBezTo>
                        <a:pt x="848" y="449"/>
                        <a:pt x="849" y="302"/>
                        <a:pt x="848" y="241"/>
                      </a:cubicBezTo>
                      <a:cubicBezTo>
                        <a:pt x="843" y="62"/>
                        <a:pt x="874" y="62"/>
                        <a:pt x="890" y="0"/>
                      </a:cubicBezTo>
                      <a:cubicBezTo>
                        <a:pt x="789" y="36"/>
                        <a:pt x="657" y="103"/>
                        <a:pt x="577" y="155"/>
                      </a:cubicBezTo>
                      <a:cubicBezTo>
                        <a:pt x="478" y="219"/>
                        <a:pt x="391" y="268"/>
                        <a:pt x="361" y="403"/>
                      </a:cubicBezTo>
                      <a:cubicBezTo>
                        <a:pt x="303" y="658"/>
                        <a:pt x="263" y="928"/>
                        <a:pt x="211" y="1187"/>
                      </a:cubicBezTo>
                      <a:cubicBezTo>
                        <a:pt x="159" y="1446"/>
                        <a:pt x="112" y="1709"/>
                        <a:pt x="63" y="1968"/>
                      </a:cubicBezTo>
                      <a:cubicBezTo>
                        <a:pt x="34" y="2120"/>
                        <a:pt x="32" y="2243"/>
                        <a:pt x="25" y="2399"/>
                      </a:cubicBezTo>
                      <a:cubicBezTo>
                        <a:pt x="19" y="2544"/>
                        <a:pt x="4" y="2710"/>
                        <a:pt x="7" y="285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5" name="Freeform 371">
                  <a:extLst>
                    <a:ext uri="{FF2B5EF4-FFF2-40B4-BE49-F238E27FC236}">
                      <a16:creationId xmlns:a16="http://schemas.microsoft.com/office/drawing/2014/main" id="{AF048981-D33D-49CD-B2AE-4184FB6065F0}"/>
                    </a:ext>
                  </a:extLst>
                </p:cNvPr>
                <p:cNvSpPr>
                  <a:spLocks/>
                </p:cNvSpPr>
                <p:nvPr/>
              </p:nvSpPr>
              <p:spPr bwMode="auto">
                <a:xfrm>
                  <a:off x="623888" y="1554545"/>
                  <a:ext cx="468313" cy="501650"/>
                </a:xfrm>
                <a:custGeom>
                  <a:avLst/>
                  <a:gdLst>
                    <a:gd name="T0" fmla="*/ 28 w 1432"/>
                    <a:gd name="T1" fmla="*/ 283 h 1534"/>
                    <a:gd name="T2" fmla="*/ 33 w 1432"/>
                    <a:gd name="T3" fmla="*/ 464 h 1534"/>
                    <a:gd name="T4" fmla="*/ 22 w 1432"/>
                    <a:gd name="T5" fmla="*/ 625 h 1534"/>
                    <a:gd name="T6" fmla="*/ 113 w 1432"/>
                    <a:gd name="T7" fmla="*/ 854 h 1534"/>
                    <a:gd name="T8" fmla="*/ 135 w 1432"/>
                    <a:gd name="T9" fmla="*/ 884 h 1534"/>
                    <a:gd name="T10" fmla="*/ 176 w 1432"/>
                    <a:gd name="T11" fmla="*/ 1030 h 1534"/>
                    <a:gd name="T12" fmla="*/ 437 w 1432"/>
                    <a:gd name="T13" fmla="*/ 1327 h 1534"/>
                    <a:gd name="T14" fmla="*/ 449 w 1432"/>
                    <a:gd name="T15" fmla="*/ 1509 h 1534"/>
                    <a:gd name="T16" fmla="*/ 445 w 1432"/>
                    <a:gd name="T17" fmla="*/ 1335 h 1534"/>
                    <a:gd name="T18" fmla="*/ 987 w 1432"/>
                    <a:gd name="T19" fmla="*/ 1334 h 1534"/>
                    <a:gd name="T20" fmla="*/ 983 w 1432"/>
                    <a:gd name="T21" fmla="*/ 1534 h 1534"/>
                    <a:gd name="T22" fmla="*/ 996 w 1432"/>
                    <a:gd name="T23" fmla="*/ 1328 h 1534"/>
                    <a:gd name="T24" fmla="*/ 1190 w 1432"/>
                    <a:gd name="T25" fmla="*/ 1158 h 1534"/>
                    <a:gd name="T26" fmla="*/ 1295 w 1432"/>
                    <a:gd name="T27" fmla="*/ 891 h 1534"/>
                    <a:gd name="T28" fmla="*/ 1356 w 1432"/>
                    <a:gd name="T29" fmla="*/ 772 h 1534"/>
                    <a:gd name="T30" fmla="*/ 1379 w 1432"/>
                    <a:gd name="T31" fmla="*/ 704 h 1534"/>
                    <a:gd name="T32" fmla="*/ 1408 w 1432"/>
                    <a:gd name="T33" fmla="*/ 639 h 1534"/>
                    <a:gd name="T34" fmla="*/ 1402 w 1432"/>
                    <a:gd name="T35" fmla="*/ 480 h 1534"/>
                    <a:gd name="T36" fmla="*/ 1405 w 1432"/>
                    <a:gd name="T37" fmla="*/ 300 h 1534"/>
                    <a:gd name="T38" fmla="*/ 1393 w 1432"/>
                    <a:gd name="T39" fmla="*/ 468 h 1534"/>
                    <a:gd name="T40" fmla="*/ 1320 w 1432"/>
                    <a:gd name="T41" fmla="*/ 422 h 1534"/>
                    <a:gd name="T42" fmla="*/ 1301 w 1432"/>
                    <a:gd name="T43" fmla="*/ 566 h 1534"/>
                    <a:gd name="T44" fmla="*/ 1233 w 1432"/>
                    <a:gd name="T45" fmla="*/ 464 h 1534"/>
                    <a:gd name="T46" fmla="*/ 1185 w 1432"/>
                    <a:gd name="T47" fmla="*/ 21 h 1534"/>
                    <a:gd name="T48" fmla="*/ 1132 w 1432"/>
                    <a:gd name="T49" fmla="*/ 59 h 1534"/>
                    <a:gd name="T50" fmla="*/ 1062 w 1432"/>
                    <a:gd name="T51" fmla="*/ 75 h 1534"/>
                    <a:gd name="T52" fmla="*/ 911 w 1432"/>
                    <a:gd name="T53" fmla="*/ 210 h 1534"/>
                    <a:gd name="T54" fmla="*/ 547 w 1432"/>
                    <a:gd name="T55" fmla="*/ 148 h 1534"/>
                    <a:gd name="T56" fmla="*/ 277 w 1432"/>
                    <a:gd name="T57" fmla="*/ 0 h 1534"/>
                    <a:gd name="T58" fmla="*/ 200 w 1432"/>
                    <a:gd name="T59" fmla="*/ 456 h 1534"/>
                    <a:gd name="T60" fmla="*/ 132 w 1432"/>
                    <a:gd name="T61" fmla="*/ 565 h 1534"/>
                    <a:gd name="T62" fmla="*/ 111 w 1432"/>
                    <a:gd name="T63" fmla="*/ 417 h 1534"/>
                    <a:gd name="T64" fmla="*/ 41 w 1432"/>
                    <a:gd name="T65" fmla="*/ 461 h 1534"/>
                    <a:gd name="T66" fmla="*/ 28 w 1432"/>
                    <a:gd name="T67" fmla="*/ 283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2" h="1534">
                      <a:moveTo>
                        <a:pt x="28" y="283"/>
                      </a:moveTo>
                      <a:cubicBezTo>
                        <a:pt x="23" y="341"/>
                        <a:pt x="39" y="412"/>
                        <a:pt x="33" y="464"/>
                      </a:cubicBezTo>
                      <a:cubicBezTo>
                        <a:pt x="25" y="531"/>
                        <a:pt x="0" y="537"/>
                        <a:pt x="22" y="625"/>
                      </a:cubicBezTo>
                      <a:lnTo>
                        <a:pt x="113" y="854"/>
                      </a:lnTo>
                      <a:cubicBezTo>
                        <a:pt x="127" y="876"/>
                        <a:pt x="123" y="865"/>
                        <a:pt x="135" y="884"/>
                      </a:cubicBezTo>
                      <a:cubicBezTo>
                        <a:pt x="150" y="910"/>
                        <a:pt x="162" y="991"/>
                        <a:pt x="176" y="1030"/>
                      </a:cubicBezTo>
                      <a:cubicBezTo>
                        <a:pt x="217" y="1143"/>
                        <a:pt x="333" y="1290"/>
                        <a:pt x="437" y="1327"/>
                      </a:cubicBezTo>
                      <a:cubicBezTo>
                        <a:pt x="440" y="1368"/>
                        <a:pt x="433" y="1487"/>
                        <a:pt x="449" y="1509"/>
                      </a:cubicBezTo>
                      <a:cubicBezTo>
                        <a:pt x="460" y="1467"/>
                        <a:pt x="454" y="1380"/>
                        <a:pt x="445" y="1335"/>
                      </a:cubicBezTo>
                      <a:cubicBezTo>
                        <a:pt x="625" y="1420"/>
                        <a:pt x="812" y="1412"/>
                        <a:pt x="987" y="1334"/>
                      </a:cubicBezTo>
                      <a:cubicBezTo>
                        <a:pt x="988" y="1398"/>
                        <a:pt x="967" y="1473"/>
                        <a:pt x="983" y="1534"/>
                      </a:cubicBezTo>
                      <a:cubicBezTo>
                        <a:pt x="1000" y="1513"/>
                        <a:pt x="995" y="1370"/>
                        <a:pt x="996" y="1328"/>
                      </a:cubicBezTo>
                      <a:cubicBezTo>
                        <a:pt x="1068" y="1299"/>
                        <a:pt x="1152" y="1213"/>
                        <a:pt x="1190" y="1158"/>
                      </a:cubicBezTo>
                      <a:cubicBezTo>
                        <a:pt x="1292" y="1009"/>
                        <a:pt x="1263" y="950"/>
                        <a:pt x="1295" y="891"/>
                      </a:cubicBezTo>
                      <a:cubicBezTo>
                        <a:pt x="1310" y="863"/>
                        <a:pt x="1336" y="841"/>
                        <a:pt x="1356" y="772"/>
                      </a:cubicBezTo>
                      <a:cubicBezTo>
                        <a:pt x="1366" y="736"/>
                        <a:pt x="1361" y="736"/>
                        <a:pt x="1379" y="704"/>
                      </a:cubicBezTo>
                      <a:cubicBezTo>
                        <a:pt x="1392" y="681"/>
                        <a:pt x="1399" y="668"/>
                        <a:pt x="1408" y="639"/>
                      </a:cubicBezTo>
                      <a:cubicBezTo>
                        <a:pt x="1432" y="559"/>
                        <a:pt x="1414" y="547"/>
                        <a:pt x="1402" y="480"/>
                      </a:cubicBezTo>
                      <a:cubicBezTo>
                        <a:pt x="1394" y="436"/>
                        <a:pt x="1408" y="352"/>
                        <a:pt x="1405" y="300"/>
                      </a:cubicBezTo>
                      <a:cubicBezTo>
                        <a:pt x="1391" y="321"/>
                        <a:pt x="1394" y="432"/>
                        <a:pt x="1393" y="468"/>
                      </a:cubicBezTo>
                      <a:cubicBezTo>
                        <a:pt x="1362" y="447"/>
                        <a:pt x="1367" y="432"/>
                        <a:pt x="1320" y="422"/>
                      </a:cubicBezTo>
                      <a:cubicBezTo>
                        <a:pt x="1320" y="478"/>
                        <a:pt x="1323" y="527"/>
                        <a:pt x="1301" y="566"/>
                      </a:cubicBezTo>
                      <a:cubicBezTo>
                        <a:pt x="1218" y="581"/>
                        <a:pt x="1231" y="537"/>
                        <a:pt x="1233" y="464"/>
                      </a:cubicBezTo>
                      <a:cubicBezTo>
                        <a:pt x="1244" y="199"/>
                        <a:pt x="1255" y="221"/>
                        <a:pt x="1185" y="21"/>
                      </a:cubicBezTo>
                      <a:cubicBezTo>
                        <a:pt x="1146" y="37"/>
                        <a:pt x="1165" y="39"/>
                        <a:pt x="1132" y="59"/>
                      </a:cubicBezTo>
                      <a:cubicBezTo>
                        <a:pt x="1111" y="71"/>
                        <a:pt x="1089" y="73"/>
                        <a:pt x="1062" y="75"/>
                      </a:cubicBezTo>
                      <a:cubicBezTo>
                        <a:pt x="1049" y="161"/>
                        <a:pt x="1005" y="207"/>
                        <a:pt x="911" y="210"/>
                      </a:cubicBezTo>
                      <a:cubicBezTo>
                        <a:pt x="507" y="222"/>
                        <a:pt x="717" y="146"/>
                        <a:pt x="547" y="148"/>
                      </a:cubicBezTo>
                      <a:cubicBezTo>
                        <a:pt x="416" y="150"/>
                        <a:pt x="292" y="176"/>
                        <a:pt x="277" y="0"/>
                      </a:cubicBezTo>
                      <a:cubicBezTo>
                        <a:pt x="170" y="89"/>
                        <a:pt x="194" y="293"/>
                        <a:pt x="200" y="456"/>
                      </a:cubicBezTo>
                      <a:cubicBezTo>
                        <a:pt x="202" y="526"/>
                        <a:pt x="220" y="585"/>
                        <a:pt x="132" y="565"/>
                      </a:cubicBezTo>
                      <a:cubicBezTo>
                        <a:pt x="108" y="523"/>
                        <a:pt x="116" y="475"/>
                        <a:pt x="111" y="417"/>
                      </a:cubicBezTo>
                      <a:cubicBezTo>
                        <a:pt x="77" y="422"/>
                        <a:pt x="66" y="439"/>
                        <a:pt x="41" y="461"/>
                      </a:cubicBezTo>
                      <a:lnTo>
                        <a:pt x="28" y="283"/>
                      </a:ln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6" name="Freeform 378">
                  <a:extLst>
                    <a:ext uri="{FF2B5EF4-FFF2-40B4-BE49-F238E27FC236}">
                      <a16:creationId xmlns:a16="http://schemas.microsoft.com/office/drawing/2014/main" id="{0D8DA077-C6D8-4DBC-83E6-85B216B33DA0}"/>
                    </a:ext>
                  </a:extLst>
                </p:cNvPr>
                <p:cNvSpPr>
                  <a:spLocks/>
                </p:cNvSpPr>
                <p:nvPr/>
              </p:nvSpPr>
              <p:spPr bwMode="auto">
                <a:xfrm>
                  <a:off x="617538" y="1352933"/>
                  <a:ext cx="469900" cy="392113"/>
                </a:xfrm>
                <a:custGeom>
                  <a:avLst/>
                  <a:gdLst>
                    <a:gd name="T0" fmla="*/ 47 w 1438"/>
                    <a:gd name="T1" fmla="*/ 896 h 1198"/>
                    <a:gd name="T2" fmla="*/ 60 w 1438"/>
                    <a:gd name="T3" fmla="*/ 1074 h 1198"/>
                    <a:gd name="T4" fmla="*/ 130 w 1438"/>
                    <a:gd name="T5" fmla="*/ 1030 h 1198"/>
                    <a:gd name="T6" fmla="*/ 151 w 1438"/>
                    <a:gd name="T7" fmla="*/ 1178 h 1198"/>
                    <a:gd name="T8" fmla="*/ 219 w 1438"/>
                    <a:gd name="T9" fmla="*/ 1069 h 1198"/>
                    <a:gd name="T10" fmla="*/ 296 w 1438"/>
                    <a:gd name="T11" fmla="*/ 613 h 1198"/>
                    <a:gd name="T12" fmla="*/ 566 w 1438"/>
                    <a:gd name="T13" fmla="*/ 761 h 1198"/>
                    <a:gd name="T14" fmla="*/ 930 w 1438"/>
                    <a:gd name="T15" fmla="*/ 823 h 1198"/>
                    <a:gd name="T16" fmla="*/ 1081 w 1438"/>
                    <a:gd name="T17" fmla="*/ 688 h 1198"/>
                    <a:gd name="T18" fmla="*/ 1151 w 1438"/>
                    <a:gd name="T19" fmla="*/ 672 h 1198"/>
                    <a:gd name="T20" fmla="*/ 1204 w 1438"/>
                    <a:gd name="T21" fmla="*/ 634 h 1198"/>
                    <a:gd name="T22" fmla="*/ 1252 w 1438"/>
                    <a:gd name="T23" fmla="*/ 1077 h 1198"/>
                    <a:gd name="T24" fmla="*/ 1320 w 1438"/>
                    <a:gd name="T25" fmla="*/ 1179 h 1198"/>
                    <a:gd name="T26" fmla="*/ 1339 w 1438"/>
                    <a:gd name="T27" fmla="*/ 1035 h 1198"/>
                    <a:gd name="T28" fmla="*/ 1412 w 1438"/>
                    <a:gd name="T29" fmla="*/ 1081 h 1198"/>
                    <a:gd name="T30" fmla="*/ 1424 w 1438"/>
                    <a:gd name="T31" fmla="*/ 913 h 1198"/>
                    <a:gd name="T32" fmla="*/ 1418 w 1438"/>
                    <a:gd name="T33" fmla="*/ 579 h 1198"/>
                    <a:gd name="T34" fmla="*/ 1383 w 1438"/>
                    <a:gd name="T35" fmla="*/ 448 h 1198"/>
                    <a:gd name="T36" fmla="*/ 1365 w 1438"/>
                    <a:gd name="T37" fmla="*/ 312 h 1198"/>
                    <a:gd name="T38" fmla="*/ 1263 w 1438"/>
                    <a:gd name="T39" fmla="*/ 252 h 1198"/>
                    <a:gd name="T40" fmla="*/ 1205 w 1438"/>
                    <a:gd name="T41" fmla="*/ 143 h 1198"/>
                    <a:gd name="T42" fmla="*/ 929 w 1438"/>
                    <a:gd name="T43" fmla="*/ 76 h 1198"/>
                    <a:gd name="T44" fmla="*/ 693 w 1438"/>
                    <a:gd name="T45" fmla="*/ 2 h 1198"/>
                    <a:gd name="T46" fmla="*/ 474 w 1438"/>
                    <a:gd name="T47" fmla="*/ 94 h 1198"/>
                    <a:gd name="T48" fmla="*/ 196 w 1438"/>
                    <a:gd name="T49" fmla="*/ 273 h 1198"/>
                    <a:gd name="T50" fmla="*/ 154 w 1438"/>
                    <a:gd name="T51" fmla="*/ 285 h 1198"/>
                    <a:gd name="T52" fmla="*/ 117 w 1438"/>
                    <a:gd name="T53" fmla="*/ 298 h 1198"/>
                    <a:gd name="T54" fmla="*/ 69 w 1438"/>
                    <a:gd name="T55" fmla="*/ 507 h 1198"/>
                    <a:gd name="T56" fmla="*/ 44 w 1438"/>
                    <a:gd name="T57" fmla="*/ 688 h 1198"/>
                    <a:gd name="T58" fmla="*/ 47 w 1438"/>
                    <a:gd name="T59" fmla="*/ 896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38" h="1198">
                      <a:moveTo>
                        <a:pt x="47" y="896"/>
                      </a:moveTo>
                      <a:lnTo>
                        <a:pt x="60" y="1074"/>
                      </a:lnTo>
                      <a:cubicBezTo>
                        <a:pt x="85" y="1052"/>
                        <a:pt x="96" y="1035"/>
                        <a:pt x="130" y="1030"/>
                      </a:cubicBezTo>
                      <a:cubicBezTo>
                        <a:pt x="135" y="1088"/>
                        <a:pt x="127" y="1136"/>
                        <a:pt x="151" y="1178"/>
                      </a:cubicBezTo>
                      <a:cubicBezTo>
                        <a:pt x="239" y="1198"/>
                        <a:pt x="221" y="1139"/>
                        <a:pt x="219" y="1069"/>
                      </a:cubicBezTo>
                      <a:cubicBezTo>
                        <a:pt x="213" y="906"/>
                        <a:pt x="189" y="702"/>
                        <a:pt x="296" y="613"/>
                      </a:cubicBezTo>
                      <a:cubicBezTo>
                        <a:pt x="311" y="789"/>
                        <a:pt x="435" y="763"/>
                        <a:pt x="566" y="761"/>
                      </a:cubicBezTo>
                      <a:cubicBezTo>
                        <a:pt x="736" y="759"/>
                        <a:pt x="526" y="835"/>
                        <a:pt x="930" y="823"/>
                      </a:cubicBezTo>
                      <a:cubicBezTo>
                        <a:pt x="1024" y="820"/>
                        <a:pt x="1068" y="774"/>
                        <a:pt x="1081" y="688"/>
                      </a:cubicBezTo>
                      <a:cubicBezTo>
                        <a:pt x="1108" y="686"/>
                        <a:pt x="1130" y="684"/>
                        <a:pt x="1151" y="672"/>
                      </a:cubicBezTo>
                      <a:cubicBezTo>
                        <a:pt x="1184" y="652"/>
                        <a:pt x="1165" y="650"/>
                        <a:pt x="1204" y="634"/>
                      </a:cubicBezTo>
                      <a:cubicBezTo>
                        <a:pt x="1274" y="834"/>
                        <a:pt x="1263" y="812"/>
                        <a:pt x="1252" y="1077"/>
                      </a:cubicBezTo>
                      <a:cubicBezTo>
                        <a:pt x="1250" y="1150"/>
                        <a:pt x="1237" y="1194"/>
                        <a:pt x="1320" y="1179"/>
                      </a:cubicBezTo>
                      <a:cubicBezTo>
                        <a:pt x="1342" y="1140"/>
                        <a:pt x="1339" y="1091"/>
                        <a:pt x="1339" y="1035"/>
                      </a:cubicBezTo>
                      <a:cubicBezTo>
                        <a:pt x="1386" y="1045"/>
                        <a:pt x="1381" y="1060"/>
                        <a:pt x="1412" y="1081"/>
                      </a:cubicBezTo>
                      <a:cubicBezTo>
                        <a:pt x="1413" y="1045"/>
                        <a:pt x="1410" y="934"/>
                        <a:pt x="1424" y="913"/>
                      </a:cubicBezTo>
                      <a:cubicBezTo>
                        <a:pt x="1411" y="804"/>
                        <a:pt x="1438" y="698"/>
                        <a:pt x="1418" y="579"/>
                      </a:cubicBezTo>
                      <a:cubicBezTo>
                        <a:pt x="1410" y="537"/>
                        <a:pt x="1387" y="478"/>
                        <a:pt x="1383" y="448"/>
                      </a:cubicBezTo>
                      <a:cubicBezTo>
                        <a:pt x="1376" y="398"/>
                        <a:pt x="1404" y="372"/>
                        <a:pt x="1365" y="312"/>
                      </a:cubicBezTo>
                      <a:cubicBezTo>
                        <a:pt x="1336" y="266"/>
                        <a:pt x="1315" y="271"/>
                        <a:pt x="1263" y="252"/>
                      </a:cubicBezTo>
                      <a:cubicBezTo>
                        <a:pt x="1207" y="231"/>
                        <a:pt x="1242" y="198"/>
                        <a:pt x="1205" y="143"/>
                      </a:cubicBezTo>
                      <a:cubicBezTo>
                        <a:pt x="1141" y="51"/>
                        <a:pt x="1049" y="98"/>
                        <a:pt x="929" y="76"/>
                      </a:cubicBezTo>
                      <a:cubicBezTo>
                        <a:pt x="872" y="45"/>
                        <a:pt x="967" y="2"/>
                        <a:pt x="693" y="2"/>
                      </a:cubicBezTo>
                      <a:cubicBezTo>
                        <a:pt x="578" y="2"/>
                        <a:pt x="510" y="0"/>
                        <a:pt x="474" y="94"/>
                      </a:cubicBezTo>
                      <a:cubicBezTo>
                        <a:pt x="312" y="99"/>
                        <a:pt x="173" y="75"/>
                        <a:pt x="196" y="273"/>
                      </a:cubicBezTo>
                      <a:cubicBezTo>
                        <a:pt x="167" y="289"/>
                        <a:pt x="206" y="272"/>
                        <a:pt x="154" y="285"/>
                      </a:cubicBezTo>
                      <a:cubicBezTo>
                        <a:pt x="138" y="289"/>
                        <a:pt x="129" y="292"/>
                        <a:pt x="117" y="298"/>
                      </a:cubicBezTo>
                      <a:cubicBezTo>
                        <a:pt x="0" y="357"/>
                        <a:pt x="70" y="488"/>
                        <a:pt x="69" y="507"/>
                      </a:cubicBezTo>
                      <a:cubicBezTo>
                        <a:pt x="67" y="556"/>
                        <a:pt x="45" y="615"/>
                        <a:pt x="44" y="688"/>
                      </a:cubicBezTo>
                      <a:cubicBezTo>
                        <a:pt x="44" y="756"/>
                        <a:pt x="53" y="829"/>
                        <a:pt x="47" y="896"/>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7" name="Freeform 387">
                  <a:extLst>
                    <a:ext uri="{FF2B5EF4-FFF2-40B4-BE49-F238E27FC236}">
                      <a16:creationId xmlns:a16="http://schemas.microsoft.com/office/drawing/2014/main" id="{4B64054B-C508-4E6A-A15C-07E8B821BB16}"/>
                    </a:ext>
                  </a:extLst>
                </p:cNvPr>
                <p:cNvSpPr>
                  <a:spLocks/>
                </p:cNvSpPr>
                <p:nvPr/>
              </p:nvSpPr>
              <p:spPr bwMode="auto">
                <a:xfrm>
                  <a:off x="796926" y="2167320"/>
                  <a:ext cx="117475" cy="1012825"/>
                </a:xfrm>
                <a:custGeom>
                  <a:avLst/>
                  <a:gdLst>
                    <a:gd name="T0" fmla="*/ 7 w 359"/>
                    <a:gd name="T1" fmla="*/ 1794 h 3089"/>
                    <a:gd name="T2" fmla="*/ 0 w 359"/>
                    <a:gd name="T3" fmla="*/ 2272 h 3089"/>
                    <a:gd name="T4" fmla="*/ 10 w 359"/>
                    <a:gd name="T5" fmla="*/ 2772 h 3089"/>
                    <a:gd name="T6" fmla="*/ 195 w 359"/>
                    <a:gd name="T7" fmla="*/ 2967 h 3089"/>
                    <a:gd name="T8" fmla="*/ 340 w 359"/>
                    <a:gd name="T9" fmla="*/ 2780 h 3089"/>
                    <a:gd name="T10" fmla="*/ 348 w 359"/>
                    <a:gd name="T11" fmla="*/ 3089 h 3089"/>
                    <a:gd name="T12" fmla="*/ 359 w 359"/>
                    <a:gd name="T13" fmla="*/ 2281 h 3089"/>
                    <a:gd name="T14" fmla="*/ 352 w 359"/>
                    <a:gd name="T15" fmla="*/ 1920 h 3089"/>
                    <a:gd name="T16" fmla="*/ 252 w 359"/>
                    <a:gd name="T17" fmla="*/ 461 h 3089"/>
                    <a:gd name="T18" fmla="*/ 274 w 359"/>
                    <a:gd name="T19" fmla="*/ 355 h 3089"/>
                    <a:gd name="T20" fmla="*/ 292 w 359"/>
                    <a:gd name="T21" fmla="*/ 178 h 3089"/>
                    <a:gd name="T22" fmla="*/ 184 w 359"/>
                    <a:gd name="T23" fmla="*/ 0 h 3089"/>
                    <a:gd name="T24" fmla="*/ 87 w 359"/>
                    <a:gd name="T25" fmla="*/ 159 h 3089"/>
                    <a:gd name="T26" fmla="*/ 82 w 359"/>
                    <a:gd name="T27" fmla="*/ 328 h 3089"/>
                    <a:gd name="T28" fmla="*/ 97 w 359"/>
                    <a:gd name="T29" fmla="*/ 548 h 3089"/>
                    <a:gd name="T30" fmla="*/ 7 w 359"/>
                    <a:gd name="T31" fmla="*/ 1794 h 3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9" h="3089">
                      <a:moveTo>
                        <a:pt x="7" y="1794"/>
                      </a:moveTo>
                      <a:lnTo>
                        <a:pt x="0" y="2272"/>
                      </a:lnTo>
                      <a:lnTo>
                        <a:pt x="10" y="2772"/>
                      </a:lnTo>
                      <a:cubicBezTo>
                        <a:pt x="47" y="2794"/>
                        <a:pt x="166" y="2955"/>
                        <a:pt x="195" y="2967"/>
                      </a:cubicBezTo>
                      <a:cubicBezTo>
                        <a:pt x="234" y="2925"/>
                        <a:pt x="309" y="2810"/>
                        <a:pt x="340" y="2780"/>
                      </a:cubicBezTo>
                      <a:lnTo>
                        <a:pt x="348" y="3089"/>
                      </a:lnTo>
                      <a:lnTo>
                        <a:pt x="359" y="2281"/>
                      </a:lnTo>
                      <a:lnTo>
                        <a:pt x="352" y="1920"/>
                      </a:lnTo>
                      <a:cubicBezTo>
                        <a:pt x="356" y="1815"/>
                        <a:pt x="270" y="726"/>
                        <a:pt x="252" y="461"/>
                      </a:cubicBezTo>
                      <a:cubicBezTo>
                        <a:pt x="248" y="396"/>
                        <a:pt x="244" y="399"/>
                        <a:pt x="274" y="355"/>
                      </a:cubicBezTo>
                      <a:cubicBezTo>
                        <a:pt x="343" y="252"/>
                        <a:pt x="357" y="286"/>
                        <a:pt x="292" y="178"/>
                      </a:cubicBezTo>
                      <a:cubicBezTo>
                        <a:pt x="266" y="134"/>
                        <a:pt x="213" y="32"/>
                        <a:pt x="184" y="0"/>
                      </a:cubicBezTo>
                      <a:cubicBezTo>
                        <a:pt x="154" y="34"/>
                        <a:pt x="112" y="116"/>
                        <a:pt x="87" y="159"/>
                      </a:cubicBezTo>
                      <a:cubicBezTo>
                        <a:pt x="32" y="253"/>
                        <a:pt x="21" y="237"/>
                        <a:pt x="82" y="328"/>
                      </a:cubicBezTo>
                      <a:cubicBezTo>
                        <a:pt x="127" y="393"/>
                        <a:pt x="104" y="460"/>
                        <a:pt x="97" y="548"/>
                      </a:cubicBezTo>
                      <a:lnTo>
                        <a:pt x="7" y="1794"/>
                      </a:lnTo>
                      <a:close/>
                    </a:path>
                  </a:pathLst>
                </a:custGeom>
                <a:solidFill>
                  <a:srgbClr val="E2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8" name="Freeform 393">
                  <a:extLst>
                    <a:ext uri="{FF2B5EF4-FFF2-40B4-BE49-F238E27FC236}">
                      <a16:creationId xmlns:a16="http://schemas.microsoft.com/office/drawing/2014/main" id="{D530FDDB-EFC4-4937-88AC-5549170C31A9}"/>
                    </a:ext>
                  </a:extLst>
                </p:cNvPr>
                <p:cNvSpPr>
                  <a:spLocks/>
                </p:cNvSpPr>
                <p:nvPr/>
              </p:nvSpPr>
              <p:spPr bwMode="auto">
                <a:xfrm>
                  <a:off x="628651" y="2045083"/>
                  <a:ext cx="169863" cy="866775"/>
                </a:xfrm>
                <a:custGeom>
                  <a:avLst/>
                  <a:gdLst>
                    <a:gd name="T0" fmla="*/ 47 w 521"/>
                    <a:gd name="T1" fmla="*/ 161 h 2644"/>
                    <a:gd name="T2" fmla="*/ 5 w 521"/>
                    <a:gd name="T3" fmla="*/ 402 h 2644"/>
                    <a:gd name="T4" fmla="*/ 33 w 521"/>
                    <a:gd name="T5" fmla="*/ 654 h 2644"/>
                    <a:gd name="T6" fmla="*/ 283 w 521"/>
                    <a:gd name="T7" fmla="*/ 755 h 2644"/>
                    <a:gd name="T8" fmla="*/ 76 w 521"/>
                    <a:gd name="T9" fmla="*/ 868 h 2644"/>
                    <a:gd name="T10" fmla="*/ 514 w 521"/>
                    <a:gd name="T11" fmla="*/ 2644 h 2644"/>
                    <a:gd name="T12" fmla="*/ 521 w 521"/>
                    <a:gd name="T13" fmla="*/ 2166 h 2644"/>
                    <a:gd name="T14" fmla="*/ 513 w 521"/>
                    <a:gd name="T15" fmla="*/ 1874 h 2644"/>
                    <a:gd name="T16" fmla="*/ 350 w 521"/>
                    <a:gd name="T17" fmla="*/ 489 h 2644"/>
                    <a:gd name="T18" fmla="*/ 363 w 521"/>
                    <a:gd name="T19" fmla="*/ 30 h 2644"/>
                    <a:gd name="T20" fmla="*/ 380 w 521"/>
                    <a:gd name="T21" fmla="*/ 0 h 2644"/>
                    <a:gd name="T22" fmla="*/ 47 w 521"/>
                    <a:gd name="T23" fmla="*/ 161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1" h="2644">
                      <a:moveTo>
                        <a:pt x="47" y="161"/>
                      </a:moveTo>
                      <a:cubicBezTo>
                        <a:pt x="31" y="223"/>
                        <a:pt x="0" y="223"/>
                        <a:pt x="5" y="402"/>
                      </a:cubicBezTo>
                      <a:cubicBezTo>
                        <a:pt x="6" y="463"/>
                        <a:pt x="5" y="610"/>
                        <a:pt x="33" y="654"/>
                      </a:cubicBezTo>
                      <a:cubicBezTo>
                        <a:pt x="78" y="695"/>
                        <a:pt x="226" y="714"/>
                        <a:pt x="283" y="755"/>
                      </a:cubicBezTo>
                      <a:lnTo>
                        <a:pt x="76" y="868"/>
                      </a:lnTo>
                      <a:lnTo>
                        <a:pt x="514" y="2644"/>
                      </a:lnTo>
                      <a:lnTo>
                        <a:pt x="521" y="2166"/>
                      </a:lnTo>
                      <a:cubicBezTo>
                        <a:pt x="512" y="2084"/>
                        <a:pt x="516" y="1963"/>
                        <a:pt x="513" y="1874"/>
                      </a:cubicBezTo>
                      <a:cubicBezTo>
                        <a:pt x="503" y="1632"/>
                        <a:pt x="437" y="691"/>
                        <a:pt x="350" y="489"/>
                      </a:cubicBezTo>
                      <a:cubicBezTo>
                        <a:pt x="271" y="305"/>
                        <a:pt x="259" y="183"/>
                        <a:pt x="363" y="30"/>
                      </a:cubicBezTo>
                      <a:cubicBezTo>
                        <a:pt x="381" y="3"/>
                        <a:pt x="368" y="27"/>
                        <a:pt x="380" y="0"/>
                      </a:cubicBezTo>
                      <a:cubicBezTo>
                        <a:pt x="260" y="37"/>
                        <a:pt x="140" y="105"/>
                        <a:pt x="47" y="161"/>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9" name="Freeform 394">
                  <a:extLst>
                    <a:ext uri="{FF2B5EF4-FFF2-40B4-BE49-F238E27FC236}">
                      <a16:creationId xmlns:a16="http://schemas.microsoft.com/office/drawing/2014/main" id="{86F03C6C-3185-4FFD-AD6E-B946927EFFCA}"/>
                    </a:ext>
                  </a:extLst>
                </p:cNvPr>
                <p:cNvSpPr>
                  <a:spLocks/>
                </p:cNvSpPr>
                <p:nvPr/>
              </p:nvSpPr>
              <p:spPr bwMode="auto">
                <a:xfrm>
                  <a:off x="912813" y="2046670"/>
                  <a:ext cx="169863" cy="868363"/>
                </a:xfrm>
                <a:custGeom>
                  <a:avLst/>
                  <a:gdLst>
                    <a:gd name="T0" fmla="*/ 0 w 521"/>
                    <a:gd name="T1" fmla="*/ 2288 h 2649"/>
                    <a:gd name="T2" fmla="*/ 7 w 521"/>
                    <a:gd name="T3" fmla="*/ 2649 h 2649"/>
                    <a:gd name="T4" fmla="*/ 449 w 521"/>
                    <a:gd name="T5" fmla="*/ 864 h 2649"/>
                    <a:gd name="T6" fmla="*/ 242 w 521"/>
                    <a:gd name="T7" fmla="*/ 752 h 2649"/>
                    <a:gd name="T8" fmla="*/ 492 w 521"/>
                    <a:gd name="T9" fmla="*/ 648 h 2649"/>
                    <a:gd name="T10" fmla="*/ 520 w 521"/>
                    <a:gd name="T11" fmla="*/ 398 h 2649"/>
                    <a:gd name="T12" fmla="*/ 477 w 521"/>
                    <a:gd name="T13" fmla="*/ 159 h 2649"/>
                    <a:gd name="T14" fmla="*/ 152 w 521"/>
                    <a:gd name="T15" fmla="*/ 0 h 2649"/>
                    <a:gd name="T16" fmla="*/ 241 w 521"/>
                    <a:gd name="T17" fmla="*/ 237 h 2649"/>
                    <a:gd name="T18" fmla="*/ 174 w 521"/>
                    <a:gd name="T19" fmla="*/ 501 h 2649"/>
                    <a:gd name="T20" fmla="*/ 114 w 521"/>
                    <a:gd name="T21" fmla="*/ 771 h 2649"/>
                    <a:gd name="T22" fmla="*/ 77 w 521"/>
                    <a:gd name="T23" fmla="*/ 1065 h 2649"/>
                    <a:gd name="T24" fmla="*/ 23 w 521"/>
                    <a:gd name="T25" fmla="*/ 1661 h 2649"/>
                    <a:gd name="T26" fmla="*/ 0 w 521"/>
                    <a:gd name="T27" fmla="*/ 2288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1" h="2649">
                      <a:moveTo>
                        <a:pt x="0" y="2288"/>
                      </a:moveTo>
                      <a:lnTo>
                        <a:pt x="7" y="2649"/>
                      </a:lnTo>
                      <a:lnTo>
                        <a:pt x="449" y="864"/>
                      </a:lnTo>
                      <a:lnTo>
                        <a:pt x="242" y="752"/>
                      </a:lnTo>
                      <a:cubicBezTo>
                        <a:pt x="294" y="708"/>
                        <a:pt x="451" y="694"/>
                        <a:pt x="492" y="648"/>
                      </a:cubicBezTo>
                      <a:cubicBezTo>
                        <a:pt x="520" y="609"/>
                        <a:pt x="519" y="455"/>
                        <a:pt x="520" y="398"/>
                      </a:cubicBezTo>
                      <a:cubicBezTo>
                        <a:pt x="521" y="289"/>
                        <a:pt x="508" y="241"/>
                        <a:pt x="477" y="159"/>
                      </a:cubicBezTo>
                      <a:cubicBezTo>
                        <a:pt x="414" y="118"/>
                        <a:pt x="234" y="18"/>
                        <a:pt x="152" y="0"/>
                      </a:cubicBezTo>
                      <a:cubicBezTo>
                        <a:pt x="185" y="65"/>
                        <a:pt x="240" y="101"/>
                        <a:pt x="241" y="237"/>
                      </a:cubicBezTo>
                      <a:cubicBezTo>
                        <a:pt x="241" y="327"/>
                        <a:pt x="207" y="430"/>
                        <a:pt x="174" y="501"/>
                      </a:cubicBezTo>
                      <a:cubicBezTo>
                        <a:pt x="121" y="615"/>
                        <a:pt x="132" y="627"/>
                        <a:pt x="114" y="771"/>
                      </a:cubicBezTo>
                      <a:cubicBezTo>
                        <a:pt x="101" y="869"/>
                        <a:pt x="89" y="966"/>
                        <a:pt x="77" y="1065"/>
                      </a:cubicBezTo>
                      <a:cubicBezTo>
                        <a:pt x="54" y="1260"/>
                        <a:pt x="36" y="1463"/>
                        <a:pt x="23" y="1661"/>
                      </a:cubicBezTo>
                      <a:lnTo>
                        <a:pt x="0" y="2288"/>
                      </a:ln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0" name="Freeform 411">
                  <a:extLst>
                    <a:ext uri="{FF2B5EF4-FFF2-40B4-BE49-F238E27FC236}">
                      <a16:creationId xmlns:a16="http://schemas.microsoft.com/office/drawing/2014/main" id="{5C3F21EF-3C75-4110-AB0E-E08EFEDD7D9A}"/>
                    </a:ext>
                  </a:extLst>
                </p:cNvPr>
                <p:cNvSpPr>
                  <a:spLocks/>
                </p:cNvSpPr>
                <p:nvPr/>
              </p:nvSpPr>
              <p:spPr bwMode="auto">
                <a:xfrm>
                  <a:off x="371476" y="3286508"/>
                  <a:ext cx="171450" cy="271463"/>
                </a:xfrm>
                <a:custGeom>
                  <a:avLst/>
                  <a:gdLst>
                    <a:gd name="T0" fmla="*/ 275 w 523"/>
                    <a:gd name="T1" fmla="*/ 330 h 826"/>
                    <a:gd name="T2" fmla="*/ 339 w 523"/>
                    <a:gd name="T3" fmla="*/ 387 h 826"/>
                    <a:gd name="T4" fmla="*/ 481 w 523"/>
                    <a:gd name="T5" fmla="*/ 586 h 826"/>
                    <a:gd name="T6" fmla="*/ 418 w 523"/>
                    <a:gd name="T7" fmla="*/ 3 h 826"/>
                    <a:gd name="T8" fmla="*/ 30 w 523"/>
                    <a:gd name="T9" fmla="*/ 0 h 826"/>
                    <a:gd name="T10" fmla="*/ 135 w 523"/>
                    <a:gd name="T11" fmla="*/ 590 h 826"/>
                    <a:gd name="T12" fmla="*/ 251 w 523"/>
                    <a:gd name="T13" fmla="*/ 712 h 826"/>
                    <a:gd name="T14" fmla="*/ 375 w 523"/>
                    <a:gd name="T15" fmla="*/ 818 h 826"/>
                    <a:gd name="T16" fmla="*/ 423 w 523"/>
                    <a:gd name="T17" fmla="*/ 746 h 826"/>
                    <a:gd name="T18" fmla="*/ 375 w 523"/>
                    <a:gd name="T19" fmla="*/ 673 h 826"/>
                    <a:gd name="T20" fmla="*/ 275 w 523"/>
                    <a:gd name="T21" fmla="*/ 33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826">
                      <a:moveTo>
                        <a:pt x="275" y="330"/>
                      </a:moveTo>
                      <a:cubicBezTo>
                        <a:pt x="328" y="324"/>
                        <a:pt x="324" y="335"/>
                        <a:pt x="339" y="387"/>
                      </a:cubicBezTo>
                      <a:cubicBezTo>
                        <a:pt x="359" y="461"/>
                        <a:pt x="392" y="605"/>
                        <a:pt x="481" y="586"/>
                      </a:cubicBezTo>
                      <a:cubicBezTo>
                        <a:pt x="523" y="481"/>
                        <a:pt x="405" y="330"/>
                        <a:pt x="418" y="3"/>
                      </a:cubicBezTo>
                      <a:lnTo>
                        <a:pt x="30" y="0"/>
                      </a:lnTo>
                      <a:cubicBezTo>
                        <a:pt x="0" y="194"/>
                        <a:pt x="29" y="428"/>
                        <a:pt x="135" y="590"/>
                      </a:cubicBezTo>
                      <a:cubicBezTo>
                        <a:pt x="172" y="648"/>
                        <a:pt x="207" y="664"/>
                        <a:pt x="251" y="712"/>
                      </a:cubicBezTo>
                      <a:cubicBezTo>
                        <a:pt x="284" y="748"/>
                        <a:pt x="317" y="826"/>
                        <a:pt x="375" y="818"/>
                      </a:cubicBezTo>
                      <a:cubicBezTo>
                        <a:pt x="406" y="813"/>
                        <a:pt x="430" y="785"/>
                        <a:pt x="423" y="746"/>
                      </a:cubicBezTo>
                      <a:cubicBezTo>
                        <a:pt x="419" y="727"/>
                        <a:pt x="387" y="689"/>
                        <a:pt x="375" y="673"/>
                      </a:cubicBezTo>
                      <a:cubicBezTo>
                        <a:pt x="326" y="606"/>
                        <a:pt x="223" y="438"/>
                        <a:pt x="275" y="330"/>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1" name="Freeform 414">
                  <a:extLst>
                    <a:ext uri="{FF2B5EF4-FFF2-40B4-BE49-F238E27FC236}">
                      <a16:creationId xmlns:a16="http://schemas.microsoft.com/office/drawing/2014/main" id="{2C16C495-7F17-4894-8806-B06D775BCB33}"/>
                    </a:ext>
                  </a:extLst>
                </p:cNvPr>
                <p:cNvSpPr>
                  <a:spLocks/>
                </p:cNvSpPr>
                <p:nvPr/>
              </p:nvSpPr>
              <p:spPr bwMode="auto">
                <a:xfrm>
                  <a:off x="582613" y="4942270"/>
                  <a:ext cx="238125" cy="128588"/>
                </a:xfrm>
                <a:custGeom>
                  <a:avLst/>
                  <a:gdLst>
                    <a:gd name="T0" fmla="*/ 22 w 727"/>
                    <a:gd name="T1" fmla="*/ 65 h 394"/>
                    <a:gd name="T2" fmla="*/ 15 w 727"/>
                    <a:gd name="T3" fmla="*/ 78 h 394"/>
                    <a:gd name="T4" fmla="*/ 2 w 727"/>
                    <a:gd name="T5" fmla="*/ 153 h 394"/>
                    <a:gd name="T6" fmla="*/ 18 w 727"/>
                    <a:gd name="T7" fmla="*/ 304 h 394"/>
                    <a:gd name="T8" fmla="*/ 165 w 727"/>
                    <a:gd name="T9" fmla="*/ 365 h 394"/>
                    <a:gd name="T10" fmla="*/ 714 w 727"/>
                    <a:gd name="T11" fmla="*/ 312 h 394"/>
                    <a:gd name="T12" fmla="*/ 717 w 727"/>
                    <a:gd name="T13" fmla="*/ 159 h 394"/>
                    <a:gd name="T14" fmla="*/ 711 w 727"/>
                    <a:gd name="T15" fmla="*/ 68 h 394"/>
                    <a:gd name="T16" fmla="*/ 705 w 727"/>
                    <a:gd name="T17" fmla="*/ 64 h 394"/>
                    <a:gd name="T18" fmla="*/ 552 w 727"/>
                    <a:gd name="T19" fmla="*/ 13 h 394"/>
                    <a:gd name="T20" fmla="*/ 28 w 727"/>
                    <a:gd name="T21" fmla="*/ 87 h 394"/>
                    <a:gd name="T22" fmla="*/ 22 w 727"/>
                    <a:gd name="T23" fmla="*/ 6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7" h="394">
                      <a:moveTo>
                        <a:pt x="22" y="65"/>
                      </a:moveTo>
                      <a:lnTo>
                        <a:pt x="15" y="78"/>
                      </a:lnTo>
                      <a:cubicBezTo>
                        <a:pt x="0" y="110"/>
                        <a:pt x="1" y="115"/>
                        <a:pt x="2" y="153"/>
                      </a:cubicBezTo>
                      <a:cubicBezTo>
                        <a:pt x="4" y="205"/>
                        <a:pt x="12" y="200"/>
                        <a:pt x="18" y="304"/>
                      </a:cubicBezTo>
                      <a:cubicBezTo>
                        <a:pt x="60" y="323"/>
                        <a:pt x="22" y="335"/>
                        <a:pt x="165" y="365"/>
                      </a:cubicBezTo>
                      <a:cubicBezTo>
                        <a:pt x="290" y="391"/>
                        <a:pt x="662" y="394"/>
                        <a:pt x="714" y="312"/>
                      </a:cubicBezTo>
                      <a:cubicBezTo>
                        <a:pt x="727" y="271"/>
                        <a:pt x="717" y="208"/>
                        <a:pt x="717" y="159"/>
                      </a:cubicBezTo>
                      <a:lnTo>
                        <a:pt x="711" y="68"/>
                      </a:lnTo>
                      <a:cubicBezTo>
                        <a:pt x="708" y="67"/>
                        <a:pt x="706" y="65"/>
                        <a:pt x="705" y="64"/>
                      </a:cubicBezTo>
                      <a:lnTo>
                        <a:pt x="552" y="13"/>
                      </a:lnTo>
                      <a:cubicBezTo>
                        <a:pt x="468" y="0"/>
                        <a:pt x="89" y="24"/>
                        <a:pt x="28" y="87"/>
                      </a:cubicBezTo>
                      <a:lnTo>
                        <a:pt x="22" y="65"/>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2" name="Freeform 415">
                  <a:extLst>
                    <a:ext uri="{FF2B5EF4-FFF2-40B4-BE49-F238E27FC236}">
                      <a16:creationId xmlns:a16="http://schemas.microsoft.com/office/drawing/2014/main" id="{B641184B-6831-437A-8349-FBF647047C51}"/>
                    </a:ext>
                  </a:extLst>
                </p:cNvPr>
                <p:cNvSpPr>
                  <a:spLocks/>
                </p:cNvSpPr>
                <p:nvPr/>
              </p:nvSpPr>
              <p:spPr bwMode="auto">
                <a:xfrm>
                  <a:off x="881063" y="4937508"/>
                  <a:ext cx="244475" cy="133350"/>
                </a:xfrm>
                <a:custGeom>
                  <a:avLst/>
                  <a:gdLst>
                    <a:gd name="T0" fmla="*/ 43 w 746"/>
                    <a:gd name="T1" fmla="*/ 51 h 407"/>
                    <a:gd name="T2" fmla="*/ 32 w 746"/>
                    <a:gd name="T3" fmla="*/ 174 h 407"/>
                    <a:gd name="T4" fmla="*/ 102 w 746"/>
                    <a:gd name="T5" fmla="*/ 346 h 407"/>
                    <a:gd name="T6" fmla="*/ 704 w 746"/>
                    <a:gd name="T7" fmla="*/ 326 h 407"/>
                    <a:gd name="T8" fmla="*/ 710 w 746"/>
                    <a:gd name="T9" fmla="*/ 322 h 407"/>
                    <a:gd name="T10" fmla="*/ 730 w 746"/>
                    <a:gd name="T11" fmla="*/ 176 h 407"/>
                    <a:gd name="T12" fmla="*/ 735 w 746"/>
                    <a:gd name="T13" fmla="*/ 118 h 407"/>
                    <a:gd name="T14" fmla="*/ 732 w 746"/>
                    <a:gd name="T15" fmla="*/ 86 h 407"/>
                    <a:gd name="T16" fmla="*/ 724 w 746"/>
                    <a:gd name="T17" fmla="*/ 65 h 407"/>
                    <a:gd name="T18" fmla="*/ 718 w 746"/>
                    <a:gd name="T19" fmla="*/ 97 h 407"/>
                    <a:gd name="T20" fmla="*/ 686 w 746"/>
                    <a:gd name="T21" fmla="*/ 72 h 407"/>
                    <a:gd name="T22" fmla="*/ 648 w 746"/>
                    <a:gd name="T23" fmla="*/ 59 h 407"/>
                    <a:gd name="T24" fmla="*/ 186 w 746"/>
                    <a:gd name="T25" fmla="*/ 14 h 407"/>
                    <a:gd name="T26" fmla="*/ 100 w 746"/>
                    <a:gd name="T27" fmla="*/ 33 h 407"/>
                    <a:gd name="T28" fmla="*/ 40 w 746"/>
                    <a:gd name="T29" fmla="*/ 68 h 407"/>
                    <a:gd name="T30" fmla="*/ 43 w 746"/>
                    <a:gd name="T31" fmla="*/ 5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6" h="407">
                      <a:moveTo>
                        <a:pt x="43" y="51"/>
                      </a:moveTo>
                      <a:cubicBezTo>
                        <a:pt x="27" y="78"/>
                        <a:pt x="33" y="136"/>
                        <a:pt x="32" y="174"/>
                      </a:cubicBezTo>
                      <a:cubicBezTo>
                        <a:pt x="34" y="268"/>
                        <a:pt x="0" y="316"/>
                        <a:pt x="102" y="346"/>
                      </a:cubicBezTo>
                      <a:cubicBezTo>
                        <a:pt x="244" y="389"/>
                        <a:pt x="564" y="407"/>
                        <a:pt x="704" y="326"/>
                      </a:cubicBezTo>
                      <a:cubicBezTo>
                        <a:pt x="706" y="325"/>
                        <a:pt x="708" y="323"/>
                        <a:pt x="710" y="322"/>
                      </a:cubicBezTo>
                      <a:cubicBezTo>
                        <a:pt x="746" y="299"/>
                        <a:pt x="728" y="248"/>
                        <a:pt x="730" y="176"/>
                      </a:cubicBezTo>
                      <a:cubicBezTo>
                        <a:pt x="731" y="154"/>
                        <a:pt x="734" y="138"/>
                        <a:pt x="735" y="118"/>
                      </a:cubicBezTo>
                      <a:cubicBezTo>
                        <a:pt x="735" y="104"/>
                        <a:pt x="735" y="100"/>
                        <a:pt x="732" y="86"/>
                      </a:cubicBezTo>
                      <a:cubicBezTo>
                        <a:pt x="727" y="62"/>
                        <a:pt x="729" y="72"/>
                        <a:pt x="724" y="65"/>
                      </a:cubicBezTo>
                      <a:lnTo>
                        <a:pt x="718" y="97"/>
                      </a:lnTo>
                      <a:cubicBezTo>
                        <a:pt x="699" y="72"/>
                        <a:pt x="716" y="86"/>
                        <a:pt x="686" y="72"/>
                      </a:cubicBezTo>
                      <a:cubicBezTo>
                        <a:pt x="673" y="66"/>
                        <a:pt x="660" y="63"/>
                        <a:pt x="648" y="59"/>
                      </a:cubicBezTo>
                      <a:cubicBezTo>
                        <a:pt x="548" y="22"/>
                        <a:pt x="272" y="0"/>
                        <a:pt x="186" y="14"/>
                      </a:cubicBezTo>
                      <a:cubicBezTo>
                        <a:pt x="157" y="19"/>
                        <a:pt x="125" y="25"/>
                        <a:pt x="100" y="33"/>
                      </a:cubicBezTo>
                      <a:cubicBezTo>
                        <a:pt x="53" y="46"/>
                        <a:pt x="69" y="51"/>
                        <a:pt x="40" y="68"/>
                      </a:cubicBezTo>
                      <a:cubicBezTo>
                        <a:pt x="53" y="61"/>
                        <a:pt x="51" y="73"/>
                        <a:pt x="43" y="51"/>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3" name="Freeform 416">
                  <a:extLst>
                    <a:ext uri="{FF2B5EF4-FFF2-40B4-BE49-F238E27FC236}">
                      <a16:creationId xmlns:a16="http://schemas.microsoft.com/office/drawing/2014/main" id="{88429B74-479A-4E3A-B71C-5FA05AF63E70}"/>
                    </a:ext>
                  </a:extLst>
                </p:cNvPr>
                <p:cNvSpPr>
                  <a:spLocks/>
                </p:cNvSpPr>
                <p:nvPr/>
              </p:nvSpPr>
              <p:spPr bwMode="auto">
                <a:xfrm>
                  <a:off x="1187402" y="3272220"/>
                  <a:ext cx="146655" cy="271996"/>
                </a:xfrm>
                <a:custGeom>
                  <a:avLst/>
                  <a:gdLst>
                    <a:gd name="T0" fmla="*/ 440 w 477"/>
                    <a:gd name="T1" fmla="*/ 142 h 853"/>
                    <a:gd name="T2" fmla="*/ 411 w 477"/>
                    <a:gd name="T3" fmla="*/ 0 h 853"/>
                    <a:gd name="T4" fmla="*/ 77 w 477"/>
                    <a:gd name="T5" fmla="*/ 15 h 853"/>
                    <a:gd name="T6" fmla="*/ 66 w 477"/>
                    <a:gd name="T7" fmla="*/ 332 h 853"/>
                    <a:gd name="T8" fmla="*/ 51 w 477"/>
                    <a:gd name="T9" fmla="*/ 605 h 853"/>
                    <a:gd name="T10" fmla="*/ 153 w 477"/>
                    <a:gd name="T11" fmla="*/ 486 h 853"/>
                    <a:gd name="T12" fmla="*/ 236 w 477"/>
                    <a:gd name="T13" fmla="*/ 339 h 853"/>
                    <a:gd name="T14" fmla="*/ 111 w 477"/>
                    <a:gd name="T15" fmla="*/ 750 h 853"/>
                    <a:gd name="T16" fmla="*/ 205 w 477"/>
                    <a:gd name="T17" fmla="*/ 818 h 853"/>
                    <a:gd name="T18" fmla="*/ 284 w 477"/>
                    <a:gd name="T19" fmla="*/ 710 h 853"/>
                    <a:gd name="T20" fmla="*/ 377 w 477"/>
                    <a:gd name="T21" fmla="*/ 609 h 853"/>
                    <a:gd name="T22" fmla="*/ 477 w 477"/>
                    <a:gd name="T23" fmla="*/ 322 h 853"/>
                    <a:gd name="T24" fmla="*/ 460 w 477"/>
                    <a:gd name="T25" fmla="*/ 311 h 853"/>
                    <a:gd name="T26" fmla="*/ 435 w 477"/>
                    <a:gd name="T27" fmla="*/ 296 h 853"/>
                    <a:gd name="T28" fmla="*/ 440 w 477"/>
                    <a:gd name="T29" fmla="*/ 142 h 853"/>
                    <a:gd name="connsiteX0" fmla="*/ 8510 w 9391"/>
                    <a:gd name="connsiteY0" fmla="*/ 3470 h 9735"/>
                    <a:gd name="connsiteX1" fmla="*/ 8007 w 9391"/>
                    <a:gd name="connsiteY1" fmla="*/ 0 h 9735"/>
                    <a:gd name="connsiteX2" fmla="*/ 1005 w 9391"/>
                    <a:gd name="connsiteY2" fmla="*/ 176 h 9735"/>
                    <a:gd name="connsiteX3" fmla="*/ 775 w 9391"/>
                    <a:gd name="connsiteY3" fmla="*/ 3892 h 9735"/>
                    <a:gd name="connsiteX4" fmla="*/ 460 w 9391"/>
                    <a:gd name="connsiteY4" fmla="*/ 7093 h 9735"/>
                    <a:gd name="connsiteX5" fmla="*/ 2599 w 9391"/>
                    <a:gd name="connsiteY5" fmla="*/ 5698 h 9735"/>
                    <a:gd name="connsiteX6" fmla="*/ 4339 w 9391"/>
                    <a:gd name="connsiteY6" fmla="*/ 3974 h 9735"/>
                    <a:gd name="connsiteX7" fmla="*/ 1718 w 9391"/>
                    <a:gd name="connsiteY7" fmla="*/ 8792 h 9735"/>
                    <a:gd name="connsiteX8" fmla="*/ 3689 w 9391"/>
                    <a:gd name="connsiteY8" fmla="*/ 9590 h 9735"/>
                    <a:gd name="connsiteX9" fmla="*/ 5345 w 9391"/>
                    <a:gd name="connsiteY9" fmla="*/ 8324 h 9735"/>
                    <a:gd name="connsiteX10" fmla="*/ 7295 w 9391"/>
                    <a:gd name="connsiteY10" fmla="*/ 7140 h 9735"/>
                    <a:gd name="connsiteX11" fmla="*/ 9391 w 9391"/>
                    <a:gd name="connsiteY11" fmla="*/ 3775 h 9735"/>
                    <a:gd name="connsiteX12" fmla="*/ 9035 w 9391"/>
                    <a:gd name="connsiteY12" fmla="*/ 3646 h 9735"/>
                    <a:gd name="connsiteX13" fmla="*/ 8510 w 9391"/>
                    <a:gd name="connsiteY13" fmla="*/ 3470 h 9735"/>
                    <a:gd name="connsiteX0" fmla="*/ 9621 w 10000"/>
                    <a:gd name="connsiteY0" fmla="*/ 3745 h 10000"/>
                    <a:gd name="connsiteX1" fmla="*/ 8526 w 10000"/>
                    <a:gd name="connsiteY1" fmla="*/ 0 h 10000"/>
                    <a:gd name="connsiteX2" fmla="*/ 1070 w 10000"/>
                    <a:gd name="connsiteY2" fmla="*/ 181 h 10000"/>
                    <a:gd name="connsiteX3" fmla="*/ 825 w 10000"/>
                    <a:gd name="connsiteY3" fmla="*/ 3998 h 10000"/>
                    <a:gd name="connsiteX4" fmla="*/ 490 w 10000"/>
                    <a:gd name="connsiteY4" fmla="*/ 7286 h 10000"/>
                    <a:gd name="connsiteX5" fmla="*/ 2768 w 10000"/>
                    <a:gd name="connsiteY5" fmla="*/ 5853 h 10000"/>
                    <a:gd name="connsiteX6" fmla="*/ 4620 w 10000"/>
                    <a:gd name="connsiteY6" fmla="*/ 4082 h 10000"/>
                    <a:gd name="connsiteX7" fmla="*/ 1829 w 10000"/>
                    <a:gd name="connsiteY7" fmla="*/ 9031 h 10000"/>
                    <a:gd name="connsiteX8" fmla="*/ 3928 w 10000"/>
                    <a:gd name="connsiteY8" fmla="*/ 9851 h 10000"/>
                    <a:gd name="connsiteX9" fmla="*/ 5692 w 10000"/>
                    <a:gd name="connsiteY9" fmla="*/ 8551 h 10000"/>
                    <a:gd name="connsiteX10" fmla="*/ 7768 w 10000"/>
                    <a:gd name="connsiteY10" fmla="*/ 7334 h 10000"/>
                    <a:gd name="connsiteX11" fmla="*/ 10000 w 10000"/>
                    <a:gd name="connsiteY11" fmla="*/ 3878 h 10000"/>
                    <a:gd name="connsiteX12" fmla="*/ 9621 w 10000"/>
                    <a:gd name="connsiteY12" fmla="*/ 3745 h 10000"/>
                    <a:gd name="connsiteX0" fmla="*/ 10000 w 10038"/>
                    <a:gd name="connsiteY0" fmla="*/ 3878 h 10000"/>
                    <a:gd name="connsiteX1" fmla="*/ 8526 w 10038"/>
                    <a:gd name="connsiteY1" fmla="*/ 0 h 10000"/>
                    <a:gd name="connsiteX2" fmla="*/ 1070 w 10038"/>
                    <a:gd name="connsiteY2" fmla="*/ 181 h 10000"/>
                    <a:gd name="connsiteX3" fmla="*/ 825 w 10038"/>
                    <a:gd name="connsiteY3" fmla="*/ 3998 h 10000"/>
                    <a:gd name="connsiteX4" fmla="*/ 490 w 10038"/>
                    <a:gd name="connsiteY4" fmla="*/ 7286 h 10000"/>
                    <a:gd name="connsiteX5" fmla="*/ 2768 w 10038"/>
                    <a:gd name="connsiteY5" fmla="*/ 5853 h 10000"/>
                    <a:gd name="connsiteX6" fmla="*/ 4620 w 10038"/>
                    <a:gd name="connsiteY6" fmla="*/ 4082 h 10000"/>
                    <a:gd name="connsiteX7" fmla="*/ 1829 w 10038"/>
                    <a:gd name="connsiteY7" fmla="*/ 9031 h 10000"/>
                    <a:gd name="connsiteX8" fmla="*/ 3928 w 10038"/>
                    <a:gd name="connsiteY8" fmla="*/ 9851 h 10000"/>
                    <a:gd name="connsiteX9" fmla="*/ 5692 w 10038"/>
                    <a:gd name="connsiteY9" fmla="*/ 8551 h 10000"/>
                    <a:gd name="connsiteX10" fmla="*/ 7768 w 10038"/>
                    <a:gd name="connsiteY10" fmla="*/ 7334 h 10000"/>
                    <a:gd name="connsiteX11" fmla="*/ 10000 w 10038"/>
                    <a:gd name="connsiteY11" fmla="*/ 38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8" h="10000">
                      <a:moveTo>
                        <a:pt x="10000" y="3878"/>
                      </a:moveTo>
                      <a:cubicBezTo>
                        <a:pt x="10126" y="2656"/>
                        <a:pt x="10014" y="616"/>
                        <a:pt x="8526" y="0"/>
                      </a:cubicBezTo>
                      <a:lnTo>
                        <a:pt x="1070" y="181"/>
                      </a:lnTo>
                      <a:cubicBezTo>
                        <a:pt x="1294" y="1746"/>
                        <a:pt x="1361" y="2445"/>
                        <a:pt x="825" y="3998"/>
                      </a:cubicBezTo>
                      <a:cubicBezTo>
                        <a:pt x="512" y="4949"/>
                        <a:pt x="-648" y="6611"/>
                        <a:pt x="490" y="7286"/>
                      </a:cubicBezTo>
                      <a:cubicBezTo>
                        <a:pt x="1829" y="7382"/>
                        <a:pt x="2365" y="6503"/>
                        <a:pt x="2768" y="5853"/>
                      </a:cubicBezTo>
                      <a:cubicBezTo>
                        <a:pt x="3615" y="4372"/>
                        <a:pt x="3012" y="3998"/>
                        <a:pt x="4620" y="4082"/>
                      </a:cubicBezTo>
                      <a:cubicBezTo>
                        <a:pt x="6473" y="5744"/>
                        <a:pt x="2008" y="8730"/>
                        <a:pt x="1829" y="9031"/>
                      </a:cubicBezTo>
                      <a:cubicBezTo>
                        <a:pt x="1428" y="9742"/>
                        <a:pt x="2811" y="10272"/>
                        <a:pt x="3928" y="9851"/>
                      </a:cubicBezTo>
                      <a:cubicBezTo>
                        <a:pt x="4598" y="9586"/>
                        <a:pt x="5022" y="8959"/>
                        <a:pt x="5692" y="8551"/>
                      </a:cubicBezTo>
                      <a:cubicBezTo>
                        <a:pt x="6473" y="8069"/>
                        <a:pt x="6986" y="7948"/>
                        <a:pt x="7768" y="7334"/>
                      </a:cubicBezTo>
                      <a:cubicBezTo>
                        <a:pt x="8906" y="6407"/>
                        <a:pt x="9599" y="5155"/>
                        <a:pt x="10000" y="3878"/>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4" name="Freeform 417">
                  <a:extLst>
                    <a:ext uri="{FF2B5EF4-FFF2-40B4-BE49-F238E27FC236}">
                      <a16:creationId xmlns:a16="http://schemas.microsoft.com/office/drawing/2014/main" id="{F5423296-F017-4FB1-A291-E965B5383F21}"/>
                    </a:ext>
                  </a:extLst>
                </p:cNvPr>
                <p:cNvSpPr>
                  <a:spLocks/>
                </p:cNvSpPr>
                <p:nvPr/>
              </p:nvSpPr>
              <p:spPr bwMode="auto">
                <a:xfrm>
                  <a:off x="762001" y="1991108"/>
                  <a:ext cx="192088" cy="174625"/>
                </a:xfrm>
                <a:custGeom>
                  <a:avLst/>
                  <a:gdLst>
                    <a:gd name="T0" fmla="*/ 28 w 590"/>
                    <a:gd name="T1" fmla="*/ 175 h 534"/>
                    <a:gd name="T2" fmla="*/ 279 w 590"/>
                    <a:gd name="T3" fmla="*/ 525 h 534"/>
                    <a:gd name="T4" fmla="*/ 562 w 590"/>
                    <a:gd name="T5" fmla="*/ 200 h 534"/>
                    <a:gd name="T6" fmla="*/ 566 w 590"/>
                    <a:gd name="T7" fmla="*/ 0 h 534"/>
                    <a:gd name="T8" fmla="*/ 24 w 590"/>
                    <a:gd name="T9" fmla="*/ 1 h 534"/>
                    <a:gd name="T10" fmla="*/ 28 w 590"/>
                    <a:gd name="T11" fmla="*/ 175 h 534"/>
                  </a:gdLst>
                  <a:ahLst/>
                  <a:cxnLst>
                    <a:cxn ang="0">
                      <a:pos x="T0" y="T1"/>
                    </a:cxn>
                    <a:cxn ang="0">
                      <a:pos x="T2" y="T3"/>
                    </a:cxn>
                    <a:cxn ang="0">
                      <a:pos x="T4" y="T5"/>
                    </a:cxn>
                    <a:cxn ang="0">
                      <a:pos x="T6" y="T7"/>
                    </a:cxn>
                    <a:cxn ang="0">
                      <a:pos x="T8" y="T9"/>
                    </a:cxn>
                    <a:cxn ang="0">
                      <a:pos x="T10" y="T11"/>
                    </a:cxn>
                  </a:cxnLst>
                  <a:rect l="0" t="0" r="r" b="b"/>
                  <a:pathLst>
                    <a:path w="590" h="534">
                      <a:moveTo>
                        <a:pt x="28" y="175"/>
                      </a:moveTo>
                      <a:cubicBezTo>
                        <a:pt x="0" y="356"/>
                        <a:pt x="118" y="516"/>
                        <a:pt x="279" y="525"/>
                      </a:cubicBezTo>
                      <a:cubicBezTo>
                        <a:pt x="449" y="534"/>
                        <a:pt x="590" y="376"/>
                        <a:pt x="562" y="200"/>
                      </a:cubicBezTo>
                      <a:cubicBezTo>
                        <a:pt x="546" y="139"/>
                        <a:pt x="567" y="64"/>
                        <a:pt x="566" y="0"/>
                      </a:cubicBezTo>
                      <a:cubicBezTo>
                        <a:pt x="391" y="78"/>
                        <a:pt x="204" y="86"/>
                        <a:pt x="24" y="1"/>
                      </a:cubicBezTo>
                      <a:cubicBezTo>
                        <a:pt x="33" y="46"/>
                        <a:pt x="39" y="133"/>
                        <a:pt x="28" y="175"/>
                      </a:cubicBezTo>
                      <a:close/>
                    </a:path>
                  </a:pathLst>
                </a:custGeom>
                <a:solidFill>
                  <a:srgbClr val="F58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5" name="Freeform 420">
                  <a:extLst>
                    <a:ext uri="{FF2B5EF4-FFF2-40B4-BE49-F238E27FC236}">
                      <a16:creationId xmlns:a16="http://schemas.microsoft.com/office/drawing/2014/main" id="{88199604-F353-4CEC-AB84-CF369AB2A015}"/>
                    </a:ext>
                  </a:extLst>
                </p:cNvPr>
                <p:cNvSpPr>
                  <a:spLocks/>
                </p:cNvSpPr>
                <p:nvPr/>
              </p:nvSpPr>
              <p:spPr bwMode="auto">
                <a:xfrm>
                  <a:off x="890588" y="4848608"/>
                  <a:ext cx="233363" cy="120650"/>
                </a:xfrm>
                <a:custGeom>
                  <a:avLst/>
                  <a:gdLst>
                    <a:gd name="T0" fmla="*/ 15 w 715"/>
                    <a:gd name="T1" fmla="*/ 322 h 368"/>
                    <a:gd name="T2" fmla="*/ 12 w 715"/>
                    <a:gd name="T3" fmla="*/ 339 h 368"/>
                    <a:gd name="T4" fmla="*/ 72 w 715"/>
                    <a:gd name="T5" fmla="*/ 304 h 368"/>
                    <a:gd name="T6" fmla="*/ 158 w 715"/>
                    <a:gd name="T7" fmla="*/ 285 h 368"/>
                    <a:gd name="T8" fmla="*/ 620 w 715"/>
                    <a:gd name="T9" fmla="*/ 330 h 368"/>
                    <a:gd name="T10" fmla="*/ 658 w 715"/>
                    <a:gd name="T11" fmla="*/ 343 h 368"/>
                    <a:gd name="T12" fmla="*/ 690 w 715"/>
                    <a:gd name="T13" fmla="*/ 368 h 368"/>
                    <a:gd name="T14" fmla="*/ 696 w 715"/>
                    <a:gd name="T15" fmla="*/ 336 h 368"/>
                    <a:gd name="T16" fmla="*/ 625 w 715"/>
                    <a:gd name="T17" fmla="*/ 2 h 368"/>
                    <a:gd name="T18" fmla="*/ 79 w 715"/>
                    <a:gd name="T19" fmla="*/ 0 h 368"/>
                    <a:gd name="T20" fmla="*/ 15 w 715"/>
                    <a:gd name="T21"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5" h="368">
                      <a:moveTo>
                        <a:pt x="15" y="322"/>
                      </a:moveTo>
                      <a:cubicBezTo>
                        <a:pt x="23" y="344"/>
                        <a:pt x="25" y="332"/>
                        <a:pt x="12" y="339"/>
                      </a:cubicBezTo>
                      <a:cubicBezTo>
                        <a:pt x="41" y="322"/>
                        <a:pt x="25" y="317"/>
                        <a:pt x="72" y="304"/>
                      </a:cubicBezTo>
                      <a:cubicBezTo>
                        <a:pt x="97" y="296"/>
                        <a:pt x="129" y="290"/>
                        <a:pt x="158" y="285"/>
                      </a:cubicBezTo>
                      <a:cubicBezTo>
                        <a:pt x="244" y="271"/>
                        <a:pt x="520" y="293"/>
                        <a:pt x="620" y="330"/>
                      </a:cubicBezTo>
                      <a:cubicBezTo>
                        <a:pt x="632" y="334"/>
                        <a:pt x="645" y="337"/>
                        <a:pt x="658" y="343"/>
                      </a:cubicBezTo>
                      <a:cubicBezTo>
                        <a:pt x="688" y="357"/>
                        <a:pt x="671" y="343"/>
                        <a:pt x="690" y="368"/>
                      </a:cubicBezTo>
                      <a:lnTo>
                        <a:pt x="696" y="336"/>
                      </a:lnTo>
                      <a:cubicBezTo>
                        <a:pt x="715" y="255"/>
                        <a:pt x="639" y="85"/>
                        <a:pt x="625" y="2"/>
                      </a:cubicBezTo>
                      <a:lnTo>
                        <a:pt x="79" y="0"/>
                      </a:lnTo>
                      <a:cubicBezTo>
                        <a:pt x="64" y="92"/>
                        <a:pt x="0" y="228"/>
                        <a:pt x="15" y="322"/>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6" name="Freeform 421">
                  <a:extLst>
                    <a:ext uri="{FF2B5EF4-FFF2-40B4-BE49-F238E27FC236}">
                      <a16:creationId xmlns:a16="http://schemas.microsoft.com/office/drawing/2014/main" id="{AB3E1746-3F43-4A59-BF63-1412EE55CA38}"/>
                    </a:ext>
                  </a:extLst>
                </p:cNvPr>
                <p:cNvSpPr>
                  <a:spLocks/>
                </p:cNvSpPr>
                <p:nvPr/>
              </p:nvSpPr>
              <p:spPr bwMode="auto">
                <a:xfrm>
                  <a:off x="584201" y="4854958"/>
                  <a:ext cx="231775" cy="115888"/>
                </a:xfrm>
                <a:custGeom>
                  <a:avLst/>
                  <a:gdLst>
                    <a:gd name="T0" fmla="*/ 90 w 708"/>
                    <a:gd name="T1" fmla="*/ 2 h 355"/>
                    <a:gd name="T2" fmla="*/ 19 w 708"/>
                    <a:gd name="T3" fmla="*/ 333 h 355"/>
                    <a:gd name="T4" fmla="*/ 25 w 708"/>
                    <a:gd name="T5" fmla="*/ 355 h 355"/>
                    <a:gd name="T6" fmla="*/ 549 w 708"/>
                    <a:gd name="T7" fmla="*/ 281 h 355"/>
                    <a:gd name="T8" fmla="*/ 702 w 708"/>
                    <a:gd name="T9" fmla="*/ 332 h 355"/>
                    <a:gd name="T10" fmla="*/ 708 w 708"/>
                    <a:gd name="T11" fmla="*/ 336 h 355"/>
                    <a:gd name="T12" fmla="*/ 678 w 708"/>
                    <a:gd name="T13" fmla="*/ 157 h 355"/>
                    <a:gd name="T14" fmla="*/ 639 w 708"/>
                    <a:gd name="T15" fmla="*/ 0 h 355"/>
                    <a:gd name="T16" fmla="*/ 90 w 708"/>
                    <a:gd name="T17" fmla="*/ 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355">
                      <a:moveTo>
                        <a:pt x="90" y="2"/>
                      </a:moveTo>
                      <a:cubicBezTo>
                        <a:pt x="76" y="83"/>
                        <a:pt x="0" y="253"/>
                        <a:pt x="19" y="333"/>
                      </a:cubicBezTo>
                      <a:lnTo>
                        <a:pt x="25" y="355"/>
                      </a:lnTo>
                      <a:cubicBezTo>
                        <a:pt x="86" y="292"/>
                        <a:pt x="465" y="268"/>
                        <a:pt x="549" y="281"/>
                      </a:cubicBezTo>
                      <a:lnTo>
                        <a:pt x="702" y="332"/>
                      </a:lnTo>
                      <a:cubicBezTo>
                        <a:pt x="703" y="333"/>
                        <a:pt x="705" y="335"/>
                        <a:pt x="708" y="336"/>
                      </a:cubicBezTo>
                      <a:cubicBezTo>
                        <a:pt x="704" y="276"/>
                        <a:pt x="691" y="214"/>
                        <a:pt x="678" y="157"/>
                      </a:cubicBezTo>
                      <a:cubicBezTo>
                        <a:pt x="669" y="118"/>
                        <a:pt x="640" y="30"/>
                        <a:pt x="639" y="0"/>
                      </a:cubicBezTo>
                      <a:lnTo>
                        <a:pt x="90" y="2"/>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7" name="Freeform 441">
                  <a:extLst>
                    <a:ext uri="{FF2B5EF4-FFF2-40B4-BE49-F238E27FC236}">
                      <a16:creationId xmlns:a16="http://schemas.microsoft.com/office/drawing/2014/main" id="{A204D873-D86F-4317-9A6E-3BA307D6EB23}"/>
                    </a:ext>
                  </a:extLst>
                </p:cNvPr>
                <p:cNvSpPr>
                  <a:spLocks/>
                </p:cNvSpPr>
                <p:nvPr/>
              </p:nvSpPr>
              <p:spPr bwMode="auto">
                <a:xfrm>
                  <a:off x="800101" y="3075370"/>
                  <a:ext cx="111125" cy="142875"/>
                </a:xfrm>
                <a:custGeom>
                  <a:avLst/>
                  <a:gdLst>
                    <a:gd name="T0" fmla="*/ 338 w 338"/>
                    <a:gd name="T1" fmla="*/ 317 h 434"/>
                    <a:gd name="T2" fmla="*/ 330 w 338"/>
                    <a:gd name="T3" fmla="*/ 8 h 434"/>
                    <a:gd name="T4" fmla="*/ 185 w 338"/>
                    <a:gd name="T5" fmla="*/ 195 h 434"/>
                    <a:gd name="T6" fmla="*/ 0 w 338"/>
                    <a:gd name="T7" fmla="*/ 0 h 434"/>
                    <a:gd name="T8" fmla="*/ 7 w 338"/>
                    <a:gd name="T9" fmla="*/ 434 h 434"/>
                    <a:gd name="T10" fmla="*/ 337 w 338"/>
                    <a:gd name="T11" fmla="*/ 434 h 434"/>
                    <a:gd name="T12" fmla="*/ 338 w 338"/>
                    <a:gd name="T13" fmla="*/ 317 h 434"/>
                  </a:gdLst>
                  <a:ahLst/>
                  <a:cxnLst>
                    <a:cxn ang="0">
                      <a:pos x="T0" y="T1"/>
                    </a:cxn>
                    <a:cxn ang="0">
                      <a:pos x="T2" y="T3"/>
                    </a:cxn>
                    <a:cxn ang="0">
                      <a:pos x="T4" y="T5"/>
                    </a:cxn>
                    <a:cxn ang="0">
                      <a:pos x="T6" y="T7"/>
                    </a:cxn>
                    <a:cxn ang="0">
                      <a:pos x="T8" y="T9"/>
                    </a:cxn>
                    <a:cxn ang="0">
                      <a:pos x="T10" y="T11"/>
                    </a:cxn>
                    <a:cxn ang="0">
                      <a:pos x="T12" y="T13"/>
                    </a:cxn>
                  </a:cxnLst>
                  <a:rect l="0" t="0" r="r" b="b"/>
                  <a:pathLst>
                    <a:path w="338" h="434">
                      <a:moveTo>
                        <a:pt x="338" y="317"/>
                      </a:moveTo>
                      <a:lnTo>
                        <a:pt x="330" y="8"/>
                      </a:lnTo>
                      <a:cubicBezTo>
                        <a:pt x="299" y="38"/>
                        <a:pt x="224" y="153"/>
                        <a:pt x="185" y="195"/>
                      </a:cubicBezTo>
                      <a:cubicBezTo>
                        <a:pt x="156" y="183"/>
                        <a:pt x="37" y="22"/>
                        <a:pt x="0" y="0"/>
                      </a:cubicBezTo>
                      <a:lnTo>
                        <a:pt x="7" y="434"/>
                      </a:lnTo>
                      <a:lnTo>
                        <a:pt x="337" y="434"/>
                      </a:lnTo>
                      <a:lnTo>
                        <a:pt x="338" y="31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408" name="Group 407">
                  <a:extLst>
                    <a:ext uri="{FF2B5EF4-FFF2-40B4-BE49-F238E27FC236}">
                      <a16:creationId xmlns:a16="http://schemas.microsoft.com/office/drawing/2014/main" id="{8D44586B-0D90-4E4E-8717-66551FCE3A54}"/>
                    </a:ext>
                  </a:extLst>
                </p:cNvPr>
                <p:cNvGrpSpPr/>
                <p:nvPr/>
              </p:nvGrpSpPr>
              <p:grpSpPr>
                <a:xfrm>
                  <a:off x="716279" y="1686944"/>
                  <a:ext cx="273051" cy="250825"/>
                  <a:chOff x="8582026" y="1893889"/>
                  <a:chExt cx="273051" cy="250825"/>
                </a:xfrm>
              </p:grpSpPr>
              <p:sp>
                <p:nvSpPr>
                  <p:cNvPr id="409" name="Freeform 300">
                    <a:extLst>
                      <a:ext uri="{FF2B5EF4-FFF2-40B4-BE49-F238E27FC236}">
                        <a16:creationId xmlns:a16="http://schemas.microsoft.com/office/drawing/2014/main" id="{83189319-9D11-419D-9DA6-6D354A51CC41}"/>
                      </a:ext>
                    </a:extLst>
                  </p:cNvPr>
                  <p:cNvSpPr>
                    <a:spLocks/>
                  </p:cNvSpPr>
                  <p:nvPr/>
                </p:nvSpPr>
                <p:spPr bwMode="auto">
                  <a:xfrm>
                    <a:off x="8650289" y="2098676"/>
                    <a:ext cx="147638" cy="46038"/>
                  </a:xfrm>
                  <a:custGeom>
                    <a:avLst/>
                    <a:gdLst>
                      <a:gd name="T0" fmla="*/ 447 w 449"/>
                      <a:gd name="T1" fmla="*/ 29 h 141"/>
                      <a:gd name="T2" fmla="*/ 359 w 449"/>
                      <a:gd name="T3" fmla="*/ 42 h 141"/>
                      <a:gd name="T4" fmla="*/ 14 w 449"/>
                      <a:gd name="T5" fmla="*/ 11 h 141"/>
                      <a:gd name="T6" fmla="*/ 25 w 449"/>
                      <a:gd name="T7" fmla="*/ 63 h 141"/>
                      <a:gd name="T8" fmla="*/ 447 w 449"/>
                      <a:gd name="T9" fmla="*/ 29 h 141"/>
                    </a:gdLst>
                    <a:ahLst/>
                    <a:cxnLst>
                      <a:cxn ang="0">
                        <a:pos x="T0" y="T1"/>
                      </a:cxn>
                      <a:cxn ang="0">
                        <a:pos x="T2" y="T3"/>
                      </a:cxn>
                      <a:cxn ang="0">
                        <a:pos x="T4" y="T5"/>
                      </a:cxn>
                      <a:cxn ang="0">
                        <a:pos x="T6" y="T7"/>
                      </a:cxn>
                      <a:cxn ang="0">
                        <a:pos x="T8" y="T9"/>
                      </a:cxn>
                    </a:cxnLst>
                    <a:rect l="0" t="0" r="r" b="b"/>
                    <a:pathLst>
                      <a:path w="449" h="141">
                        <a:moveTo>
                          <a:pt x="447" y="29"/>
                        </a:moveTo>
                        <a:cubicBezTo>
                          <a:pt x="412" y="0"/>
                          <a:pt x="402" y="23"/>
                          <a:pt x="359" y="42"/>
                        </a:cubicBezTo>
                        <a:cubicBezTo>
                          <a:pt x="205" y="109"/>
                          <a:pt x="67" y="4"/>
                          <a:pt x="14" y="11"/>
                        </a:cubicBezTo>
                        <a:cubicBezTo>
                          <a:pt x="7" y="40"/>
                          <a:pt x="0" y="47"/>
                          <a:pt x="25" y="63"/>
                        </a:cubicBezTo>
                        <a:cubicBezTo>
                          <a:pt x="132" y="134"/>
                          <a:pt x="449" y="141"/>
                          <a:pt x="447" y="29"/>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0" name="Freeform 303">
                    <a:extLst>
                      <a:ext uri="{FF2B5EF4-FFF2-40B4-BE49-F238E27FC236}">
                        <a16:creationId xmlns:a16="http://schemas.microsoft.com/office/drawing/2014/main" id="{3C88C15F-94B7-4614-BD17-9F69BAA862C9}"/>
                      </a:ext>
                    </a:extLst>
                  </p:cNvPr>
                  <p:cNvSpPr>
                    <a:spLocks/>
                  </p:cNvSpPr>
                  <p:nvPr/>
                </p:nvSpPr>
                <p:spPr bwMode="auto">
                  <a:xfrm>
                    <a:off x="8686801" y="1973264"/>
                    <a:ext cx="69850" cy="103188"/>
                  </a:xfrm>
                  <a:custGeom>
                    <a:avLst/>
                    <a:gdLst>
                      <a:gd name="T0" fmla="*/ 209 w 215"/>
                      <a:gd name="T1" fmla="*/ 258 h 315"/>
                      <a:gd name="T2" fmla="*/ 54 w 215"/>
                      <a:gd name="T3" fmla="*/ 179 h 315"/>
                      <a:gd name="T4" fmla="*/ 55 w 215"/>
                      <a:gd name="T5" fmla="*/ 16 h 315"/>
                      <a:gd name="T6" fmla="*/ 28 w 215"/>
                      <a:gd name="T7" fmla="*/ 270 h 315"/>
                      <a:gd name="T8" fmla="*/ 125 w 215"/>
                      <a:gd name="T9" fmla="*/ 314 h 315"/>
                      <a:gd name="T10" fmla="*/ 209 w 215"/>
                      <a:gd name="T11" fmla="*/ 258 h 315"/>
                    </a:gdLst>
                    <a:ahLst/>
                    <a:cxnLst>
                      <a:cxn ang="0">
                        <a:pos x="T0" y="T1"/>
                      </a:cxn>
                      <a:cxn ang="0">
                        <a:pos x="T2" y="T3"/>
                      </a:cxn>
                      <a:cxn ang="0">
                        <a:pos x="T4" y="T5"/>
                      </a:cxn>
                      <a:cxn ang="0">
                        <a:pos x="T6" y="T7"/>
                      </a:cxn>
                      <a:cxn ang="0">
                        <a:pos x="T8" y="T9"/>
                      </a:cxn>
                      <a:cxn ang="0">
                        <a:pos x="T10" y="T11"/>
                      </a:cxn>
                    </a:cxnLst>
                    <a:rect l="0" t="0" r="r" b="b"/>
                    <a:pathLst>
                      <a:path w="215" h="315">
                        <a:moveTo>
                          <a:pt x="209" y="258"/>
                        </a:moveTo>
                        <a:cubicBezTo>
                          <a:pt x="177" y="255"/>
                          <a:pt x="39" y="313"/>
                          <a:pt x="54" y="179"/>
                        </a:cubicBezTo>
                        <a:cubicBezTo>
                          <a:pt x="60" y="120"/>
                          <a:pt x="87" y="25"/>
                          <a:pt x="55" y="16"/>
                        </a:cubicBezTo>
                        <a:cubicBezTo>
                          <a:pt x="0" y="0"/>
                          <a:pt x="5" y="236"/>
                          <a:pt x="28" y="270"/>
                        </a:cubicBezTo>
                        <a:cubicBezTo>
                          <a:pt x="44" y="294"/>
                          <a:pt x="81" y="313"/>
                          <a:pt x="125" y="314"/>
                        </a:cubicBezTo>
                        <a:cubicBezTo>
                          <a:pt x="208" y="315"/>
                          <a:pt x="215" y="294"/>
                          <a:pt x="209" y="25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1" name="Freeform 304">
                    <a:extLst>
                      <a:ext uri="{FF2B5EF4-FFF2-40B4-BE49-F238E27FC236}">
                        <a16:creationId xmlns:a16="http://schemas.microsoft.com/office/drawing/2014/main" id="{384378AF-9F9F-454D-A2F3-289994229A60}"/>
                      </a:ext>
                    </a:extLst>
                  </p:cNvPr>
                  <p:cNvSpPr>
                    <a:spLocks/>
                  </p:cNvSpPr>
                  <p:nvPr/>
                </p:nvSpPr>
                <p:spPr bwMode="auto">
                  <a:xfrm>
                    <a:off x="8582026" y="1903414"/>
                    <a:ext cx="95250" cy="28575"/>
                  </a:xfrm>
                  <a:custGeom>
                    <a:avLst/>
                    <a:gdLst>
                      <a:gd name="T0" fmla="*/ 29 w 293"/>
                      <a:gd name="T1" fmla="*/ 14 h 84"/>
                      <a:gd name="T2" fmla="*/ 22 w 293"/>
                      <a:gd name="T3" fmla="*/ 78 h 84"/>
                      <a:gd name="T4" fmla="*/ 287 w 293"/>
                      <a:gd name="T5" fmla="*/ 57 h 84"/>
                      <a:gd name="T6" fmla="*/ 293 w 293"/>
                      <a:gd name="T7" fmla="*/ 20 h 84"/>
                      <a:gd name="T8" fmla="*/ 272 w 293"/>
                      <a:gd name="T9" fmla="*/ 0 h 84"/>
                      <a:gd name="T10" fmla="*/ 29 w 293"/>
                      <a:gd name="T11" fmla="*/ 14 h 84"/>
                    </a:gdLst>
                    <a:ahLst/>
                    <a:cxnLst>
                      <a:cxn ang="0">
                        <a:pos x="T0" y="T1"/>
                      </a:cxn>
                      <a:cxn ang="0">
                        <a:pos x="T2" y="T3"/>
                      </a:cxn>
                      <a:cxn ang="0">
                        <a:pos x="T4" y="T5"/>
                      </a:cxn>
                      <a:cxn ang="0">
                        <a:pos x="T6" y="T7"/>
                      </a:cxn>
                      <a:cxn ang="0">
                        <a:pos x="T8" y="T9"/>
                      </a:cxn>
                      <a:cxn ang="0">
                        <a:pos x="T10" y="T11"/>
                      </a:cxn>
                    </a:cxnLst>
                    <a:rect l="0" t="0" r="r" b="b"/>
                    <a:pathLst>
                      <a:path w="293" h="84">
                        <a:moveTo>
                          <a:pt x="29" y="14"/>
                        </a:moveTo>
                        <a:cubicBezTo>
                          <a:pt x="0" y="44"/>
                          <a:pt x="2" y="49"/>
                          <a:pt x="22" y="78"/>
                        </a:cubicBezTo>
                        <a:cubicBezTo>
                          <a:pt x="66" y="84"/>
                          <a:pt x="251" y="69"/>
                          <a:pt x="287" y="57"/>
                        </a:cubicBezTo>
                        <a:lnTo>
                          <a:pt x="293" y="20"/>
                        </a:lnTo>
                        <a:cubicBezTo>
                          <a:pt x="279" y="5"/>
                          <a:pt x="286" y="12"/>
                          <a:pt x="272" y="0"/>
                        </a:cubicBezTo>
                        <a:lnTo>
                          <a:pt x="29" y="14"/>
                        </a:ln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2" name="Freeform 307">
                    <a:extLst>
                      <a:ext uri="{FF2B5EF4-FFF2-40B4-BE49-F238E27FC236}">
                        <a16:creationId xmlns:a16="http://schemas.microsoft.com/office/drawing/2014/main" id="{17BD6B58-07F0-4C38-A389-FA4B3A8EFC55}"/>
                      </a:ext>
                    </a:extLst>
                  </p:cNvPr>
                  <p:cNvSpPr>
                    <a:spLocks/>
                  </p:cNvSpPr>
                  <p:nvPr/>
                </p:nvSpPr>
                <p:spPr bwMode="auto">
                  <a:xfrm>
                    <a:off x="8764589" y="1893889"/>
                    <a:ext cx="90488" cy="38100"/>
                  </a:xfrm>
                  <a:custGeom>
                    <a:avLst/>
                    <a:gdLst>
                      <a:gd name="T0" fmla="*/ 5 w 279"/>
                      <a:gd name="T1" fmla="*/ 75 h 112"/>
                      <a:gd name="T2" fmla="*/ 265 w 279"/>
                      <a:gd name="T3" fmla="*/ 104 h 112"/>
                      <a:gd name="T4" fmla="*/ 151 w 279"/>
                      <a:gd name="T5" fmla="*/ 35 h 112"/>
                      <a:gd name="T6" fmla="*/ 5 w 279"/>
                      <a:gd name="T7" fmla="*/ 75 h 112"/>
                    </a:gdLst>
                    <a:ahLst/>
                    <a:cxnLst>
                      <a:cxn ang="0">
                        <a:pos x="T0" y="T1"/>
                      </a:cxn>
                      <a:cxn ang="0">
                        <a:pos x="T2" y="T3"/>
                      </a:cxn>
                      <a:cxn ang="0">
                        <a:pos x="T4" y="T5"/>
                      </a:cxn>
                      <a:cxn ang="0">
                        <a:pos x="T6" y="T7"/>
                      </a:cxn>
                    </a:cxnLst>
                    <a:rect l="0" t="0" r="r" b="b"/>
                    <a:pathLst>
                      <a:path w="279" h="112">
                        <a:moveTo>
                          <a:pt x="5" y="75"/>
                        </a:moveTo>
                        <a:cubicBezTo>
                          <a:pt x="36" y="108"/>
                          <a:pt x="234" y="112"/>
                          <a:pt x="265" y="104"/>
                        </a:cubicBezTo>
                        <a:cubicBezTo>
                          <a:pt x="279" y="24"/>
                          <a:pt x="226" y="42"/>
                          <a:pt x="151" y="35"/>
                        </a:cubicBezTo>
                        <a:cubicBezTo>
                          <a:pt x="89" y="30"/>
                          <a:pt x="0" y="0"/>
                          <a:pt x="5" y="75"/>
                        </a:cubicBez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3" name="Freeform 326">
                    <a:extLst>
                      <a:ext uri="{FF2B5EF4-FFF2-40B4-BE49-F238E27FC236}">
                        <a16:creationId xmlns:a16="http://schemas.microsoft.com/office/drawing/2014/main" id="{9187E503-55A8-4E58-AF43-FCAA06CA13F7}"/>
                      </a:ext>
                    </a:extLst>
                  </p:cNvPr>
                  <p:cNvSpPr>
                    <a:spLocks/>
                  </p:cNvSpPr>
                  <p:nvPr/>
                </p:nvSpPr>
                <p:spPr bwMode="auto">
                  <a:xfrm>
                    <a:off x="8612189" y="1908176"/>
                    <a:ext cx="49213" cy="96838"/>
                  </a:xfrm>
                  <a:custGeom>
                    <a:avLst/>
                    <a:gdLst>
                      <a:gd name="T0" fmla="*/ 149 w 150"/>
                      <a:gd name="T1" fmla="*/ 171 h 297"/>
                      <a:gd name="T2" fmla="*/ 150 w 150"/>
                      <a:gd name="T3" fmla="*/ 125 h 297"/>
                      <a:gd name="T4" fmla="*/ 149 w 150"/>
                      <a:gd name="T5" fmla="*/ 171 h 297"/>
                    </a:gdLst>
                    <a:ahLst/>
                    <a:cxnLst>
                      <a:cxn ang="0">
                        <a:pos x="T0" y="T1"/>
                      </a:cxn>
                      <a:cxn ang="0">
                        <a:pos x="T2" y="T3"/>
                      </a:cxn>
                      <a:cxn ang="0">
                        <a:pos x="T4" y="T5"/>
                      </a:cxn>
                    </a:cxnLst>
                    <a:rect l="0" t="0" r="r" b="b"/>
                    <a:pathLst>
                      <a:path w="150" h="297">
                        <a:moveTo>
                          <a:pt x="149" y="171"/>
                        </a:moveTo>
                        <a:lnTo>
                          <a:pt x="150" y="125"/>
                        </a:lnTo>
                        <a:cubicBezTo>
                          <a:pt x="0" y="0"/>
                          <a:pt x="18" y="297"/>
                          <a:pt x="149" y="1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4" name="Freeform 327">
                    <a:extLst>
                      <a:ext uri="{FF2B5EF4-FFF2-40B4-BE49-F238E27FC236}">
                        <a16:creationId xmlns:a16="http://schemas.microsoft.com/office/drawing/2014/main" id="{39E15774-255B-471B-9343-8C7410A277F3}"/>
                      </a:ext>
                    </a:extLst>
                  </p:cNvPr>
                  <p:cNvSpPr>
                    <a:spLocks/>
                  </p:cNvSpPr>
                  <p:nvPr/>
                </p:nvSpPr>
                <p:spPr bwMode="auto">
                  <a:xfrm>
                    <a:off x="8769351" y="1931989"/>
                    <a:ext cx="58738" cy="49213"/>
                  </a:xfrm>
                  <a:custGeom>
                    <a:avLst/>
                    <a:gdLst>
                      <a:gd name="T0" fmla="*/ 80 w 182"/>
                      <a:gd name="T1" fmla="*/ 24 h 147"/>
                      <a:gd name="T2" fmla="*/ 120 w 182"/>
                      <a:gd name="T3" fmla="*/ 119 h 147"/>
                      <a:gd name="T4" fmla="*/ 80 w 182"/>
                      <a:gd name="T5" fmla="*/ 24 h 147"/>
                    </a:gdLst>
                    <a:ahLst/>
                    <a:cxnLst>
                      <a:cxn ang="0">
                        <a:pos x="T0" y="T1"/>
                      </a:cxn>
                      <a:cxn ang="0">
                        <a:pos x="T2" y="T3"/>
                      </a:cxn>
                      <a:cxn ang="0">
                        <a:pos x="T4" y="T5"/>
                      </a:cxn>
                    </a:cxnLst>
                    <a:rect l="0" t="0" r="r" b="b"/>
                    <a:pathLst>
                      <a:path w="182" h="147">
                        <a:moveTo>
                          <a:pt x="80" y="24"/>
                        </a:moveTo>
                        <a:cubicBezTo>
                          <a:pt x="0" y="56"/>
                          <a:pt x="57" y="147"/>
                          <a:pt x="120" y="119"/>
                        </a:cubicBezTo>
                        <a:cubicBezTo>
                          <a:pt x="182" y="91"/>
                          <a:pt x="142" y="0"/>
                          <a:pt x="80" y="24"/>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391" name="Rectangle 390">
                <a:extLst>
                  <a:ext uri="{FF2B5EF4-FFF2-40B4-BE49-F238E27FC236}">
                    <a16:creationId xmlns:a16="http://schemas.microsoft.com/office/drawing/2014/main" id="{9D4C47FA-21F7-41BA-B720-124256089047}"/>
                  </a:ext>
                </a:extLst>
              </p:cNvPr>
              <p:cNvSpPr/>
              <p:nvPr/>
            </p:nvSpPr>
            <p:spPr>
              <a:xfrm>
                <a:off x="363856" y="3225907"/>
                <a:ext cx="152401" cy="57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2" name="Rectangle 391">
                <a:extLst>
                  <a:ext uri="{FF2B5EF4-FFF2-40B4-BE49-F238E27FC236}">
                    <a16:creationId xmlns:a16="http://schemas.microsoft.com/office/drawing/2014/main" id="{AF0A59EC-BFC2-4988-BF52-D004525D92FB}"/>
                  </a:ext>
                </a:extLst>
              </p:cNvPr>
              <p:cNvSpPr/>
              <p:nvPr/>
            </p:nvSpPr>
            <p:spPr>
              <a:xfrm>
                <a:off x="1184908" y="3212076"/>
                <a:ext cx="152401" cy="71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1" name="Group 220">
            <a:extLst>
              <a:ext uri="{FF2B5EF4-FFF2-40B4-BE49-F238E27FC236}">
                <a16:creationId xmlns:a16="http://schemas.microsoft.com/office/drawing/2014/main" id="{786EB28B-F9D3-4FC2-BA9F-5DE4489B2A6E}"/>
              </a:ext>
            </a:extLst>
          </p:cNvPr>
          <p:cNvGrpSpPr/>
          <p:nvPr/>
        </p:nvGrpSpPr>
        <p:grpSpPr>
          <a:xfrm>
            <a:off x="7844833" y="3577207"/>
            <a:ext cx="468176" cy="1269848"/>
            <a:chOff x="12209568" y="1912451"/>
            <a:chExt cx="1244911" cy="3376613"/>
          </a:xfrm>
        </p:grpSpPr>
        <p:sp>
          <p:nvSpPr>
            <p:cNvPr id="355" name="Rectangle 8">
              <a:extLst>
                <a:ext uri="{FF2B5EF4-FFF2-40B4-BE49-F238E27FC236}">
                  <a16:creationId xmlns:a16="http://schemas.microsoft.com/office/drawing/2014/main" id="{0EF8A529-1A9C-4DA4-8744-652ACBB3D986}"/>
                </a:ext>
              </a:extLst>
            </p:cNvPr>
            <p:cNvSpPr/>
            <p:nvPr/>
          </p:nvSpPr>
          <p:spPr>
            <a:xfrm>
              <a:off x="12694143" y="2499986"/>
              <a:ext cx="281024" cy="1094748"/>
            </a:xfrm>
            <a:custGeom>
              <a:avLst/>
              <a:gdLst>
                <a:gd name="connsiteX0" fmla="*/ 0 w 215265"/>
                <a:gd name="connsiteY0" fmla="*/ 0 h 1082040"/>
                <a:gd name="connsiteX1" fmla="*/ 215265 w 215265"/>
                <a:gd name="connsiteY1" fmla="*/ 0 h 1082040"/>
                <a:gd name="connsiteX2" fmla="*/ 215265 w 215265"/>
                <a:gd name="connsiteY2" fmla="*/ 1082040 h 1082040"/>
                <a:gd name="connsiteX3" fmla="*/ 0 w 215265"/>
                <a:gd name="connsiteY3" fmla="*/ 1082040 h 1082040"/>
                <a:gd name="connsiteX4" fmla="*/ 0 w 215265"/>
                <a:gd name="connsiteY4" fmla="*/ 0 h 1082040"/>
                <a:gd name="connsiteX0" fmla="*/ 1905 w 217170"/>
                <a:gd name="connsiteY0" fmla="*/ 0 h 1082040"/>
                <a:gd name="connsiteX1" fmla="*/ 217170 w 217170"/>
                <a:gd name="connsiteY1" fmla="*/ 0 h 1082040"/>
                <a:gd name="connsiteX2" fmla="*/ 217170 w 217170"/>
                <a:gd name="connsiteY2" fmla="*/ 1082040 h 1082040"/>
                <a:gd name="connsiteX3" fmla="*/ 1905 w 217170"/>
                <a:gd name="connsiteY3" fmla="*/ 1082040 h 1082040"/>
                <a:gd name="connsiteX4" fmla="*/ 0 w 217170"/>
                <a:gd name="connsiteY4" fmla="*/ 152400 h 1082040"/>
                <a:gd name="connsiteX5" fmla="*/ 1905 w 217170"/>
                <a:gd name="connsiteY5" fmla="*/ 0 h 1082040"/>
                <a:gd name="connsiteX0" fmla="*/ 1905 w 217170"/>
                <a:gd name="connsiteY0" fmla="*/ 0 h 1082040"/>
                <a:gd name="connsiteX1" fmla="*/ 217170 w 217170"/>
                <a:gd name="connsiteY1" fmla="*/ 0 h 1082040"/>
                <a:gd name="connsiteX2" fmla="*/ 215265 w 217170"/>
                <a:gd name="connsiteY2" fmla="*/ 165735 h 1082040"/>
                <a:gd name="connsiteX3" fmla="*/ 217170 w 217170"/>
                <a:gd name="connsiteY3" fmla="*/ 1082040 h 1082040"/>
                <a:gd name="connsiteX4" fmla="*/ 1905 w 217170"/>
                <a:gd name="connsiteY4" fmla="*/ 1082040 h 1082040"/>
                <a:gd name="connsiteX5" fmla="*/ 0 w 217170"/>
                <a:gd name="connsiteY5" fmla="*/ 152400 h 1082040"/>
                <a:gd name="connsiteX6" fmla="*/ 1905 w 217170"/>
                <a:gd name="connsiteY6" fmla="*/ 0 h 1082040"/>
                <a:gd name="connsiteX0" fmla="*/ 1905 w 243844"/>
                <a:gd name="connsiteY0" fmla="*/ 0 h 1082040"/>
                <a:gd name="connsiteX1" fmla="*/ 217170 w 243844"/>
                <a:gd name="connsiteY1" fmla="*/ 0 h 1082040"/>
                <a:gd name="connsiteX2" fmla="*/ 215265 w 243844"/>
                <a:gd name="connsiteY2" fmla="*/ 165735 h 1082040"/>
                <a:gd name="connsiteX3" fmla="*/ 217170 w 243844"/>
                <a:gd name="connsiteY3" fmla="*/ 1082040 h 1082040"/>
                <a:gd name="connsiteX4" fmla="*/ 1905 w 243844"/>
                <a:gd name="connsiteY4" fmla="*/ 1082040 h 1082040"/>
                <a:gd name="connsiteX5" fmla="*/ 0 w 243844"/>
                <a:gd name="connsiteY5" fmla="*/ 152400 h 1082040"/>
                <a:gd name="connsiteX6" fmla="*/ 1905 w 243844"/>
                <a:gd name="connsiteY6" fmla="*/ 0 h 1082040"/>
                <a:gd name="connsiteX0" fmla="*/ 1905 w 255162"/>
                <a:gd name="connsiteY0" fmla="*/ 0 h 1082040"/>
                <a:gd name="connsiteX1" fmla="*/ 217170 w 255162"/>
                <a:gd name="connsiteY1" fmla="*/ 0 h 1082040"/>
                <a:gd name="connsiteX2" fmla="*/ 215265 w 255162"/>
                <a:gd name="connsiteY2" fmla="*/ 165735 h 1082040"/>
                <a:gd name="connsiteX3" fmla="*/ 217170 w 255162"/>
                <a:gd name="connsiteY3" fmla="*/ 1082040 h 1082040"/>
                <a:gd name="connsiteX4" fmla="*/ 1905 w 255162"/>
                <a:gd name="connsiteY4" fmla="*/ 1082040 h 1082040"/>
                <a:gd name="connsiteX5" fmla="*/ 0 w 255162"/>
                <a:gd name="connsiteY5" fmla="*/ 152400 h 1082040"/>
                <a:gd name="connsiteX6" fmla="*/ 1905 w 255162"/>
                <a:gd name="connsiteY6" fmla="*/ 0 h 1082040"/>
                <a:gd name="connsiteX0" fmla="*/ 26886 w 280143"/>
                <a:gd name="connsiteY0" fmla="*/ 0 h 1082040"/>
                <a:gd name="connsiteX1" fmla="*/ 242151 w 280143"/>
                <a:gd name="connsiteY1" fmla="*/ 0 h 1082040"/>
                <a:gd name="connsiteX2" fmla="*/ 240246 w 280143"/>
                <a:gd name="connsiteY2" fmla="*/ 165735 h 1082040"/>
                <a:gd name="connsiteX3" fmla="*/ 242151 w 280143"/>
                <a:gd name="connsiteY3" fmla="*/ 1082040 h 1082040"/>
                <a:gd name="connsiteX4" fmla="*/ 26886 w 280143"/>
                <a:gd name="connsiteY4" fmla="*/ 1082040 h 1082040"/>
                <a:gd name="connsiteX5" fmla="*/ 24981 w 280143"/>
                <a:gd name="connsiteY5" fmla="*/ 152400 h 1082040"/>
                <a:gd name="connsiteX6" fmla="*/ 26886 w 280143"/>
                <a:gd name="connsiteY6" fmla="*/ 0 h 1082040"/>
                <a:gd name="connsiteX0" fmla="*/ 32868 w 286125"/>
                <a:gd name="connsiteY0" fmla="*/ 0 h 1082040"/>
                <a:gd name="connsiteX1" fmla="*/ 248133 w 286125"/>
                <a:gd name="connsiteY1" fmla="*/ 0 h 1082040"/>
                <a:gd name="connsiteX2" fmla="*/ 246228 w 286125"/>
                <a:gd name="connsiteY2" fmla="*/ 165735 h 1082040"/>
                <a:gd name="connsiteX3" fmla="*/ 248133 w 286125"/>
                <a:gd name="connsiteY3" fmla="*/ 1082040 h 1082040"/>
                <a:gd name="connsiteX4" fmla="*/ 32868 w 286125"/>
                <a:gd name="connsiteY4" fmla="*/ 1082040 h 1082040"/>
                <a:gd name="connsiteX5" fmla="*/ 30963 w 286125"/>
                <a:gd name="connsiteY5" fmla="*/ 152400 h 1082040"/>
                <a:gd name="connsiteX6" fmla="*/ 32868 w 286125"/>
                <a:gd name="connsiteY6" fmla="*/ 0 h 1082040"/>
                <a:gd name="connsiteX0" fmla="*/ 30282 w 291159"/>
                <a:gd name="connsiteY0" fmla="*/ 3810 h 1082040"/>
                <a:gd name="connsiteX1" fmla="*/ 253167 w 291159"/>
                <a:gd name="connsiteY1" fmla="*/ 0 h 1082040"/>
                <a:gd name="connsiteX2" fmla="*/ 251262 w 291159"/>
                <a:gd name="connsiteY2" fmla="*/ 165735 h 1082040"/>
                <a:gd name="connsiteX3" fmla="*/ 253167 w 291159"/>
                <a:gd name="connsiteY3" fmla="*/ 1082040 h 1082040"/>
                <a:gd name="connsiteX4" fmla="*/ 37902 w 291159"/>
                <a:gd name="connsiteY4" fmla="*/ 1082040 h 1082040"/>
                <a:gd name="connsiteX5" fmla="*/ 35997 w 291159"/>
                <a:gd name="connsiteY5" fmla="*/ 152400 h 1082040"/>
                <a:gd name="connsiteX6" fmla="*/ 30282 w 291159"/>
                <a:gd name="connsiteY6" fmla="*/ 3810 h 1082040"/>
                <a:gd name="connsiteX0" fmla="*/ 30282 w 294624"/>
                <a:gd name="connsiteY0" fmla="*/ 0 h 1078230"/>
                <a:gd name="connsiteX1" fmla="*/ 260787 w 294624"/>
                <a:gd name="connsiteY1" fmla="*/ 0 h 1078230"/>
                <a:gd name="connsiteX2" fmla="*/ 251262 w 294624"/>
                <a:gd name="connsiteY2" fmla="*/ 161925 h 1078230"/>
                <a:gd name="connsiteX3" fmla="*/ 253167 w 294624"/>
                <a:gd name="connsiteY3" fmla="*/ 1078230 h 1078230"/>
                <a:gd name="connsiteX4" fmla="*/ 37902 w 294624"/>
                <a:gd name="connsiteY4" fmla="*/ 1078230 h 1078230"/>
                <a:gd name="connsiteX5" fmla="*/ 35997 w 294624"/>
                <a:gd name="connsiteY5" fmla="*/ 148590 h 1078230"/>
                <a:gd name="connsiteX6" fmla="*/ 30282 w 294624"/>
                <a:gd name="connsiteY6" fmla="*/ 0 h 1078230"/>
                <a:gd name="connsiteX0" fmla="*/ 35067 w 286074"/>
                <a:gd name="connsiteY0" fmla="*/ 0 h 1080135"/>
                <a:gd name="connsiteX1" fmla="*/ 252237 w 286074"/>
                <a:gd name="connsiteY1" fmla="*/ 1905 h 1080135"/>
                <a:gd name="connsiteX2" fmla="*/ 242712 w 286074"/>
                <a:gd name="connsiteY2" fmla="*/ 163830 h 1080135"/>
                <a:gd name="connsiteX3" fmla="*/ 244617 w 286074"/>
                <a:gd name="connsiteY3" fmla="*/ 1080135 h 1080135"/>
                <a:gd name="connsiteX4" fmla="*/ 29352 w 286074"/>
                <a:gd name="connsiteY4" fmla="*/ 1080135 h 1080135"/>
                <a:gd name="connsiteX5" fmla="*/ 27447 w 286074"/>
                <a:gd name="connsiteY5" fmla="*/ 150495 h 1080135"/>
                <a:gd name="connsiteX6" fmla="*/ 35067 w 286074"/>
                <a:gd name="connsiteY6" fmla="*/ 0 h 1080135"/>
                <a:gd name="connsiteX0" fmla="*/ 35067 w 281024"/>
                <a:gd name="connsiteY0" fmla="*/ 0 h 1080135"/>
                <a:gd name="connsiteX1" fmla="*/ 240807 w 281024"/>
                <a:gd name="connsiteY1" fmla="*/ 3810 h 1080135"/>
                <a:gd name="connsiteX2" fmla="*/ 242712 w 281024"/>
                <a:gd name="connsiteY2" fmla="*/ 163830 h 1080135"/>
                <a:gd name="connsiteX3" fmla="*/ 244617 w 281024"/>
                <a:gd name="connsiteY3" fmla="*/ 1080135 h 1080135"/>
                <a:gd name="connsiteX4" fmla="*/ 29352 w 281024"/>
                <a:gd name="connsiteY4" fmla="*/ 1080135 h 1080135"/>
                <a:gd name="connsiteX5" fmla="*/ 27447 w 281024"/>
                <a:gd name="connsiteY5" fmla="*/ 150495 h 1080135"/>
                <a:gd name="connsiteX6" fmla="*/ 35067 w 281024"/>
                <a:gd name="connsiteY6" fmla="*/ 0 h 1080135"/>
                <a:gd name="connsiteX0" fmla="*/ 35067 w 281024"/>
                <a:gd name="connsiteY0" fmla="*/ 5992 h 1086127"/>
                <a:gd name="connsiteX1" fmla="*/ 240807 w 281024"/>
                <a:gd name="connsiteY1" fmla="*/ 9802 h 1086127"/>
                <a:gd name="connsiteX2" fmla="*/ 242712 w 281024"/>
                <a:gd name="connsiteY2" fmla="*/ 169822 h 1086127"/>
                <a:gd name="connsiteX3" fmla="*/ 244617 w 281024"/>
                <a:gd name="connsiteY3" fmla="*/ 1086127 h 1086127"/>
                <a:gd name="connsiteX4" fmla="*/ 29352 w 281024"/>
                <a:gd name="connsiteY4" fmla="*/ 1086127 h 1086127"/>
                <a:gd name="connsiteX5" fmla="*/ 27447 w 281024"/>
                <a:gd name="connsiteY5" fmla="*/ 156487 h 1086127"/>
                <a:gd name="connsiteX6" fmla="*/ 35067 w 281024"/>
                <a:gd name="connsiteY6" fmla="*/ 5992 h 1086127"/>
                <a:gd name="connsiteX0" fmla="*/ 35067 w 281024"/>
                <a:gd name="connsiteY0" fmla="*/ 14771 h 1094906"/>
                <a:gd name="connsiteX1" fmla="*/ 240807 w 281024"/>
                <a:gd name="connsiteY1" fmla="*/ 18581 h 1094906"/>
                <a:gd name="connsiteX2" fmla="*/ 242712 w 281024"/>
                <a:gd name="connsiteY2" fmla="*/ 178601 h 1094906"/>
                <a:gd name="connsiteX3" fmla="*/ 244617 w 281024"/>
                <a:gd name="connsiteY3" fmla="*/ 1094906 h 1094906"/>
                <a:gd name="connsiteX4" fmla="*/ 29352 w 281024"/>
                <a:gd name="connsiteY4" fmla="*/ 1094906 h 1094906"/>
                <a:gd name="connsiteX5" fmla="*/ 27447 w 281024"/>
                <a:gd name="connsiteY5" fmla="*/ 165266 h 1094906"/>
                <a:gd name="connsiteX6" fmla="*/ 35067 w 281024"/>
                <a:gd name="connsiteY6" fmla="*/ 14771 h 1094906"/>
                <a:gd name="connsiteX0" fmla="*/ 35067 w 281024"/>
                <a:gd name="connsiteY0" fmla="*/ 17384 h 1091804"/>
                <a:gd name="connsiteX1" fmla="*/ 240807 w 281024"/>
                <a:gd name="connsiteY1" fmla="*/ 15479 h 1091804"/>
                <a:gd name="connsiteX2" fmla="*/ 242712 w 281024"/>
                <a:gd name="connsiteY2" fmla="*/ 175499 h 1091804"/>
                <a:gd name="connsiteX3" fmla="*/ 244617 w 281024"/>
                <a:gd name="connsiteY3" fmla="*/ 1091804 h 1091804"/>
                <a:gd name="connsiteX4" fmla="*/ 29352 w 281024"/>
                <a:gd name="connsiteY4" fmla="*/ 1091804 h 1091804"/>
                <a:gd name="connsiteX5" fmla="*/ 27447 w 281024"/>
                <a:gd name="connsiteY5" fmla="*/ 162164 h 1091804"/>
                <a:gd name="connsiteX6" fmla="*/ 35067 w 281024"/>
                <a:gd name="connsiteY6" fmla="*/ 17384 h 1091804"/>
                <a:gd name="connsiteX0" fmla="*/ 35067 w 281024"/>
                <a:gd name="connsiteY0" fmla="*/ 20328 h 1094748"/>
                <a:gd name="connsiteX1" fmla="*/ 240807 w 281024"/>
                <a:gd name="connsiteY1" fmla="*/ 18423 h 1094748"/>
                <a:gd name="connsiteX2" fmla="*/ 242712 w 281024"/>
                <a:gd name="connsiteY2" fmla="*/ 178443 h 1094748"/>
                <a:gd name="connsiteX3" fmla="*/ 244617 w 281024"/>
                <a:gd name="connsiteY3" fmla="*/ 1094748 h 1094748"/>
                <a:gd name="connsiteX4" fmla="*/ 29352 w 281024"/>
                <a:gd name="connsiteY4" fmla="*/ 1094748 h 1094748"/>
                <a:gd name="connsiteX5" fmla="*/ 27447 w 281024"/>
                <a:gd name="connsiteY5" fmla="*/ 165108 h 1094748"/>
                <a:gd name="connsiteX6" fmla="*/ 35067 w 281024"/>
                <a:gd name="connsiteY6" fmla="*/ 20328 h 109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024" h="1094748">
                  <a:moveTo>
                    <a:pt x="35067" y="20328"/>
                  </a:moveTo>
                  <a:cubicBezTo>
                    <a:pt x="56022" y="-10787"/>
                    <a:pt x="223662" y="-1897"/>
                    <a:pt x="240807" y="18423"/>
                  </a:cubicBezTo>
                  <a:cubicBezTo>
                    <a:pt x="280177" y="79383"/>
                    <a:pt x="306212" y="102243"/>
                    <a:pt x="242712" y="178443"/>
                  </a:cubicBezTo>
                  <a:lnTo>
                    <a:pt x="244617" y="1094748"/>
                  </a:lnTo>
                  <a:lnTo>
                    <a:pt x="29352" y="1094748"/>
                  </a:lnTo>
                  <a:lnTo>
                    <a:pt x="27447" y="165108"/>
                  </a:lnTo>
                  <a:cubicBezTo>
                    <a:pt x="5222" y="142883"/>
                    <a:pt x="-24623" y="105418"/>
                    <a:pt x="35067" y="2032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6" name="Group 355">
              <a:extLst>
                <a:ext uri="{FF2B5EF4-FFF2-40B4-BE49-F238E27FC236}">
                  <a16:creationId xmlns:a16="http://schemas.microsoft.com/office/drawing/2014/main" id="{A50BCAF0-3383-4D4F-B80C-9D1CF499BB33}"/>
                </a:ext>
              </a:extLst>
            </p:cNvPr>
            <p:cNvGrpSpPr/>
            <p:nvPr/>
          </p:nvGrpSpPr>
          <p:grpSpPr>
            <a:xfrm>
              <a:off x="12209568" y="1912451"/>
              <a:ext cx="1244911" cy="3376613"/>
              <a:chOff x="4019240" y="2001839"/>
              <a:chExt cx="1244911" cy="3376613"/>
            </a:xfrm>
          </p:grpSpPr>
          <p:sp>
            <p:nvSpPr>
              <p:cNvPr id="357" name="Freeform 357">
                <a:extLst>
                  <a:ext uri="{FF2B5EF4-FFF2-40B4-BE49-F238E27FC236}">
                    <a16:creationId xmlns:a16="http://schemas.microsoft.com/office/drawing/2014/main" id="{895B4389-2982-4311-B1AD-0B286928C4AA}"/>
                  </a:ext>
                </a:extLst>
              </p:cNvPr>
              <p:cNvSpPr>
                <a:spLocks/>
              </p:cNvSpPr>
              <p:nvPr/>
            </p:nvSpPr>
            <p:spPr bwMode="auto">
              <a:xfrm>
                <a:off x="4394201" y="3675064"/>
                <a:ext cx="527050" cy="1531938"/>
              </a:xfrm>
              <a:custGeom>
                <a:avLst/>
                <a:gdLst>
                  <a:gd name="T0" fmla="*/ 145 w 1609"/>
                  <a:gd name="T1" fmla="*/ 4630 h 4676"/>
                  <a:gd name="T2" fmla="*/ 132 w 1609"/>
                  <a:gd name="T3" fmla="*/ 4675 h 4676"/>
                  <a:gd name="T4" fmla="*/ 688 w 1609"/>
                  <a:gd name="T5" fmla="*/ 4676 h 4676"/>
                  <a:gd name="T6" fmla="*/ 672 w 1609"/>
                  <a:gd name="T7" fmla="*/ 4613 h 4676"/>
                  <a:gd name="T8" fmla="*/ 731 w 1609"/>
                  <a:gd name="T9" fmla="*/ 4611 h 4676"/>
                  <a:gd name="T10" fmla="*/ 731 w 1609"/>
                  <a:gd name="T11" fmla="*/ 763 h 4676"/>
                  <a:gd name="T12" fmla="*/ 859 w 1609"/>
                  <a:gd name="T13" fmla="*/ 762 h 4676"/>
                  <a:gd name="T14" fmla="*/ 862 w 1609"/>
                  <a:gd name="T15" fmla="*/ 4575 h 4676"/>
                  <a:gd name="T16" fmla="*/ 945 w 1609"/>
                  <a:gd name="T17" fmla="*/ 4575 h 4676"/>
                  <a:gd name="T18" fmla="*/ 937 w 1609"/>
                  <a:gd name="T19" fmla="*/ 4631 h 4676"/>
                  <a:gd name="T20" fmla="*/ 938 w 1609"/>
                  <a:gd name="T21" fmla="*/ 4633 h 4676"/>
                  <a:gd name="T22" fmla="*/ 1359 w 1609"/>
                  <a:gd name="T23" fmla="*/ 4619 h 4676"/>
                  <a:gd name="T24" fmla="*/ 1479 w 1609"/>
                  <a:gd name="T25" fmla="*/ 4637 h 4676"/>
                  <a:gd name="T26" fmla="*/ 1467 w 1609"/>
                  <a:gd name="T27" fmla="*/ 4577 h 4676"/>
                  <a:gd name="T28" fmla="*/ 1596 w 1609"/>
                  <a:gd name="T29" fmla="*/ 4575 h 4676"/>
                  <a:gd name="T30" fmla="*/ 1597 w 1609"/>
                  <a:gd name="T31" fmla="*/ 3568 h 4676"/>
                  <a:gd name="T32" fmla="*/ 1597 w 1609"/>
                  <a:gd name="T33" fmla="*/ 799 h 4676"/>
                  <a:gd name="T34" fmla="*/ 1597 w 1609"/>
                  <a:gd name="T35" fmla="*/ 672 h 4676"/>
                  <a:gd name="T36" fmla="*/ 1609 w 1609"/>
                  <a:gd name="T37" fmla="*/ 563 h 4676"/>
                  <a:gd name="T38" fmla="*/ 1609 w 1609"/>
                  <a:gd name="T39" fmla="*/ 332 h 4676"/>
                  <a:gd name="T40" fmla="*/ 1372 w 1609"/>
                  <a:gd name="T41" fmla="*/ 374 h 4676"/>
                  <a:gd name="T42" fmla="*/ 1092 w 1609"/>
                  <a:gd name="T43" fmla="*/ 374 h 4676"/>
                  <a:gd name="T44" fmla="*/ 926 w 1609"/>
                  <a:gd name="T45" fmla="*/ 0 h 4676"/>
                  <a:gd name="T46" fmla="*/ 619 w 1609"/>
                  <a:gd name="T47" fmla="*/ 0 h 4676"/>
                  <a:gd name="T48" fmla="*/ 602 w 1609"/>
                  <a:gd name="T49" fmla="*/ 291 h 4676"/>
                  <a:gd name="T50" fmla="*/ 371 w 1609"/>
                  <a:gd name="T51" fmla="*/ 374 h 4676"/>
                  <a:gd name="T52" fmla="*/ 241 w 1609"/>
                  <a:gd name="T53" fmla="*/ 658 h 4676"/>
                  <a:gd name="T54" fmla="*/ 0 w 1609"/>
                  <a:gd name="T55" fmla="*/ 722 h 4676"/>
                  <a:gd name="T56" fmla="*/ 0 w 1609"/>
                  <a:gd name="T57" fmla="*/ 4604 h 4676"/>
                  <a:gd name="T58" fmla="*/ 145 w 1609"/>
                  <a:gd name="T59" fmla="*/ 4606 h 4676"/>
                  <a:gd name="T60" fmla="*/ 149 w 1609"/>
                  <a:gd name="T61" fmla="*/ 4612 h 4676"/>
                  <a:gd name="T62" fmla="*/ 149 w 1609"/>
                  <a:gd name="T63" fmla="*/ 4624 h 4676"/>
                  <a:gd name="T64" fmla="*/ 145 w 1609"/>
                  <a:gd name="T65" fmla="*/ 4630 h 4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9" h="4676">
                    <a:moveTo>
                      <a:pt x="145" y="4630"/>
                    </a:moveTo>
                    <a:lnTo>
                      <a:pt x="132" y="4675"/>
                    </a:lnTo>
                    <a:cubicBezTo>
                      <a:pt x="280" y="4648"/>
                      <a:pt x="546" y="4622"/>
                      <a:pt x="688" y="4676"/>
                    </a:cubicBezTo>
                    <a:lnTo>
                      <a:pt x="672" y="4613"/>
                    </a:lnTo>
                    <a:lnTo>
                      <a:pt x="731" y="4611"/>
                    </a:lnTo>
                    <a:lnTo>
                      <a:pt x="731" y="763"/>
                    </a:lnTo>
                    <a:lnTo>
                      <a:pt x="859" y="762"/>
                    </a:lnTo>
                    <a:lnTo>
                      <a:pt x="862" y="4575"/>
                    </a:lnTo>
                    <a:lnTo>
                      <a:pt x="945" y="4575"/>
                    </a:lnTo>
                    <a:lnTo>
                      <a:pt x="937" y="4631"/>
                    </a:lnTo>
                    <a:lnTo>
                      <a:pt x="938" y="4633"/>
                    </a:lnTo>
                    <a:cubicBezTo>
                      <a:pt x="1070" y="4618"/>
                      <a:pt x="1222" y="4603"/>
                      <a:pt x="1359" y="4619"/>
                    </a:cubicBezTo>
                    <a:cubicBezTo>
                      <a:pt x="1384" y="4622"/>
                      <a:pt x="1472" y="4638"/>
                      <a:pt x="1479" y="4637"/>
                    </a:cubicBezTo>
                    <a:lnTo>
                      <a:pt x="1467" y="4577"/>
                    </a:lnTo>
                    <a:lnTo>
                      <a:pt x="1596" y="4575"/>
                    </a:lnTo>
                    <a:cubicBezTo>
                      <a:pt x="1607" y="4247"/>
                      <a:pt x="1597" y="3899"/>
                      <a:pt x="1597" y="3568"/>
                    </a:cubicBezTo>
                    <a:lnTo>
                      <a:pt x="1597" y="799"/>
                    </a:lnTo>
                    <a:cubicBezTo>
                      <a:pt x="1597" y="757"/>
                      <a:pt x="1597" y="714"/>
                      <a:pt x="1597" y="672"/>
                    </a:cubicBezTo>
                    <a:cubicBezTo>
                      <a:pt x="1597" y="620"/>
                      <a:pt x="1607" y="606"/>
                      <a:pt x="1609" y="563"/>
                    </a:cubicBezTo>
                    <a:lnTo>
                      <a:pt x="1609" y="332"/>
                    </a:lnTo>
                    <a:cubicBezTo>
                      <a:pt x="1530" y="378"/>
                      <a:pt x="1476" y="374"/>
                      <a:pt x="1372" y="374"/>
                    </a:cubicBezTo>
                    <a:cubicBezTo>
                      <a:pt x="1280" y="374"/>
                      <a:pt x="1185" y="376"/>
                      <a:pt x="1092" y="374"/>
                    </a:cubicBezTo>
                    <a:cubicBezTo>
                      <a:pt x="882" y="370"/>
                      <a:pt x="926" y="180"/>
                      <a:pt x="926" y="0"/>
                    </a:cubicBezTo>
                    <a:lnTo>
                      <a:pt x="619" y="0"/>
                    </a:lnTo>
                    <a:cubicBezTo>
                      <a:pt x="619" y="76"/>
                      <a:pt x="632" y="234"/>
                      <a:pt x="602" y="291"/>
                    </a:cubicBezTo>
                    <a:cubicBezTo>
                      <a:pt x="560" y="372"/>
                      <a:pt x="478" y="374"/>
                      <a:pt x="371" y="374"/>
                    </a:cubicBezTo>
                    <a:cubicBezTo>
                      <a:pt x="351" y="445"/>
                      <a:pt x="275" y="581"/>
                      <a:pt x="241" y="658"/>
                    </a:cubicBezTo>
                    <a:cubicBezTo>
                      <a:pt x="169" y="817"/>
                      <a:pt x="155" y="782"/>
                      <a:pt x="0" y="722"/>
                    </a:cubicBezTo>
                    <a:lnTo>
                      <a:pt x="0" y="4604"/>
                    </a:lnTo>
                    <a:lnTo>
                      <a:pt x="145" y="4606"/>
                    </a:lnTo>
                    <a:cubicBezTo>
                      <a:pt x="146" y="4608"/>
                      <a:pt x="148" y="4611"/>
                      <a:pt x="149" y="4612"/>
                    </a:cubicBezTo>
                    <a:lnTo>
                      <a:pt x="149" y="4624"/>
                    </a:lnTo>
                    <a:cubicBezTo>
                      <a:pt x="149" y="4623"/>
                      <a:pt x="147" y="4628"/>
                      <a:pt x="145" y="463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8" name="Freeform 360">
                <a:extLst>
                  <a:ext uri="{FF2B5EF4-FFF2-40B4-BE49-F238E27FC236}">
                    <a16:creationId xmlns:a16="http://schemas.microsoft.com/office/drawing/2014/main" id="{957952F9-CC12-4BCA-9243-D84567A9C89E}"/>
                  </a:ext>
                </a:extLst>
              </p:cNvPr>
              <p:cNvSpPr>
                <a:spLocks/>
              </p:cNvSpPr>
              <p:nvPr/>
            </p:nvSpPr>
            <p:spPr bwMode="auto">
              <a:xfrm>
                <a:off x="4213226" y="2651126"/>
                <a:ext cx="1050925" cy="2540000"/>
              </a:xfrm>
              <a:custGeom>
                <a:avLst/>
                <a:gdLst>
                  <a:gd name="T0" fmla="*/ 1487 w 3209"/>
                  <a:gd name="T1" fmla="*/ 2375 h 7755"/>
                  <a:gd name="T2" fmla="*/ 1479 w 3209"/>
                  <a:gd name="T3" fmla="*/ 3115 h 7755"/>
                  <a:gd name="T4" fmla="*/ 1169 w 3209"/>
                  <a:gd name="T5" fmla="*/ 2992 h 7755"/>
                  <a:gd name="T6" fmla="*/ 632 w 3209"/>
                  <a:gd name="T7" fmla="*/ 3222 h 7755"/>
                  <a:gd name="T8" fmla="*/ 362 w 3209"/>
                  <a:gd name="T9" fmla="*/ 2868 h 7755"/>
                  <a:gd name="T10" fmla="*/ 504 w 3209"/>
                  <a:gd name="T11" fmla="*/ 2596 h 7755"/>
                  <a:gd name="T12" fmla="*/ 1106 w 3209"/>
                  <a:gd name="T13" fmla="*/ 2852 h 7755"/>
                  <a:gd name="T14" fmla="*/ 657 w 3209"/>
                  <a:gd name="T15" fmla="*/ 2449 h 7755"/>
                  <a:gd name="T16" fmla="*/ 596 w 3209"/>
                  <a:gd name="T17" fmla="*/ 1028 h 7755"/>
                  <a:gd name="T18" fmla="*/ 535 w 3209"/>
                  <a:gd name="T19" fmla="*/ 1284 h 7755"/>
                  <a:gd name="T20" fmla="*/ 404 w 3209"/>
                  <a:gd name="T21" fmla="*/ 1914 h 7755"/>
                  <a:gd name="T22" fmla="*/ 401 w 3209"/>
                  <a:gd name="T23" fmla="*/ 2442 h 7755"/>
                  <a:gd name="T24" fmla="*/ 384 w 3209"/>
                  <a:gd name="T25" fmla="*/ 2544 h 7755"/>
                  <a:gd name="T26" fmla="*/ 291 w 3209"/>
                  <a:gd name="T27" fmla="*/ 2502 h 7755"/>
                  <a:gd name="T28" fmla="*/ 190 w 3209"/>
                  <a:gd name="T29" fmla="*/ 2973 h 7755"/>
                  <a:gd name="T30" fmla="*/ 141 w 3209"/>
                  <a:gd name="T31" fmla="*/ 3018 h 7755"/>
                  <a:gd name="T32" fmla="*/ 110 w 3209"/>
                  <a:gd name="T33" fmla="*/ 3139 h 7755"/>
                  <a:gd name="T34" fmla="*/ 137 w 3209"/>
                  <a:gd name="T35" fmla="*/ 3329 h 7755"/>
                  <a:gd name="T36" fmla="*/ 37 w 3209"/>
                  <a:gd name="T37" fmla="*/ 3450 h 7755"/>
                  <a:gd name="T38" fmla="*/ 105 w 3209"/>
                  <a:gd name="T39" fmla="*/ 3645 h 7755"/>
                  <a:gd name="T40" fmla="*/ 545 w 3209"/>
                  <a:gd name="T41" fmla="*/ 3848 h 7755"/>
                  <a:gd name="T42" fmla="*/ 551 w 3209"/>
                  <a:gd name="T43" fmla="*/ 7736 h 7755"/>
                  <a:gd name="T44" fmla="*/ 698 w 3209"/>
                  <a:gd name="T45" fmla="*/ 7755 h 7755"/>
                  <a:gd name="T46" fmla="*/ 702 w 3209"/>
                  <a:gd name="T47" fmla="*/ 7737 h 7755"/>
                  <a:gd name="T48" fmla="*/ 553 w 3209"/>
                  <a:gd name="T49" fmla="*/ 7729 h 7755"/>
                  <a:gd name="T50" fmla="*/ 794 w 3209"/>
                  <a:gd name="T51" fmla="*/ 3783 h 7755"/>
                  <a:gd name="T52" fmla="*/ 1155 w 3209"/>
                  <a:gd name="T53" fmla="*/ 3416 h 7755"/>
                  <a:gd name="T54" fmla="*/ 1479 w 3209"/>
                  <a:gd name="T55" fmla="*/ 3125 h 7755"/>
                  <a:gd name="T56" fmla="*/ 1925 w 3209"/>
                  <a:gd name="T57" fmla="*/ 3499 h 7755"/>
                  <a:gd name="T58" fmla="*/ 2162 w 3209"/>
                  <a:gd name="T59" fmla="*/ 3688 h 7755"/>
                  <a:gd name="T60" fmla="*/ 2235 w 3209"/>
                  <a:gd name="T61" fmla="*/ 3285 h 7755"/>
                  <a:gd name="T62" fmla="*/ 1796 w 3209"/>
                  <a:gd name="T63" fmla="*/ 2836 h 7755"/>
                  <a:gd name="T64" fmla="*/ 2307 w 3209"/>
                  <a:gd name="T65" fmla="*/ 2707 h 7755"/>
                  <a:gd name="T66" fmla="*/ 2068 w 3209"/>
                  <a:gd name="T67" fmla="*/ 2383 h 7755"/>
                  <a:gd name="T68" fmla="*/ 2415 w 3209"/>
                  <a:gd name="T69" fmla="*/ 2641 h 7755"/>
                  <a:gd name="T70" fmla="*/ 3039 w 3209"/>
                  <a:gd name="T71" fmla="*/ 1846 h 7755"/>
                  <a:gd name="T72" fmla="*/ 2524 w 3209"/>
                  <a:gd name="T73" fmla="*/ 531 h 7755"/>
                  <a:gd name="T74" fmla="*/ 1922 w 3209"/>
                  <a:gd name="T75" fmla="*/ 0 h 7755"/>
                  <a:gd name="T76" fmla="*/ 1711 w 3209"/>
                  <a:gd name="T77" fmla="*/ 540 h 7755"/>
                  <a:gd name="T78" fmla="*/ 1492 w 3209"/>
                  <a:gd name="T79" fmla="*/ 2256 h 7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09" h="7755">
                    <a:moveTo>
                      <a:pt x="1485" y="2064"/>
                    </a:moveTo>
                    <a:cubicBezTo>
                      <a:pt x="1485" y="2168"/>
                      <a:pt x="1487" y="2271"/>
                      <a:pt x="1487" y="2375"/>
                    </a:cubicBezTo>
                    <a:cubicBezTo>
                      <a:pt x="1487" y="2460"/>
                      <a:pt x="1491" y="2605"/>
                      <a:pt x="1480" y="2684"/>
                    </a:cubicBezTo>
                    <a:lnTo>
                      <a:pt x="1479" y="3115"/>
                    </a:lnTo>
                    <a:lnTo>
                      <a:pt x="1171" y="3115"/>
                    </a:lnTo>
                    <a:lnTo>
                      <a:pt x="1169" y="2992"/>
                    </a:lnTo>
                    <a:lnTo>
                      <a:pt x="1031" y="3278"/>
                    </a:lnTo>
                    <a:cubicBezTo>
                      <a:pt x="931" y="3280"/>
                      <a:pt x="737" y="3238"/>
                      <a:pt x="632" y="3222"/>
                    </a:cubicBezTo>
                    <a:lnTo>
                      <a:pt x="237" y="3165"/>
                    </a:lnTo>
                    <a:cubicBezTo>
                      <a:pt x="242" y="3051"/>
                      <a:pt x="318" y="2959"/>
                      <a:pt x="362" y="2868"/>
                    </a:cubicBezTo>
                    <a:cubicBezTo>
                      <a:pt x="383" y="2825"/>
                      <a:pt x="411" y="2780"/>
                      <a:pt x="432" y="2735"/>
                    </a:cubicBezTo>
                    <a:cubicBezTo>
                      <a:pt x="453" y="2692"/>
                      <a:pt x="487" y="2641"/>
                      <a:pt x="504" y="2596"/>
                    </a:cubicBezTo>
                    <a:lnTo>
                      <a:pt x="1108" y="2862"/>
                    </a:lnTo>
                    <a:cubicBezTo>
                      <a:pt x="1130" y="2854"/>
                      <a:pt x="1122" y="2872"/>
                      <a:pt x="1106" y="2852"/>
                    </a:cubicBezTo>
                    <a:cubicBezTo>
                      <a:pt x="1106" y="2852"/>
                      <a:pt x="1104" y="2850"/>
                      <a:pt x="1103" y="2849"/>
                    </a:cubicBezTo>
                    <a:cubicBezTo>
                      <a:pt x="1009" y="2753"/>
                      <a:pt x="746" y="2539"/>
                      <a:pt x="657" y="2449"/>
                    </a:cubicBezTo>
                    <a:cubicBezTo>
                      <a:pt x="588" y="2379"/>
                      <a:pt x="596" y="2414"/>
                      <a:pt x="595" y="2350"/>
                    </a:cubicBezTo>
                    <a:lnTo>
                      <a:pt x="596" y="1028"/>
                    </a:lnTo>
                    <a:cubicBezTo>
                      <a:pt x="579" y="1034"/>
                      <a:pt x="592" y="1029"/>
                      <a:pt x="584" y="1061"/>
                    </a:cubicBezTo>
                    <a:lnTo>
                      <a:pt x="535" y="1284"/>
                    </a:lnTo>
                    <a:cubicBezTo>
                      <a:pt x="530" y="1303"/>
                      <a:pt x="518" y="1357"/>
                      <a:pt x="515" y="1373"/>
                    </a:cubicBezTo>
                    <a:cubicBezTo>
                      <a:pt x="480" y="1569"/>
                      <a:pt x="435" y="1739"/>
                      <a:pt x="404" y="1914"/>
                    </a:cubicBezTo>
                    <a:cubicBezTo>
                      <a:pt x="377" y="2064"/>
                      <a:pt x="400" y="2125"/>
                      <a:pt x="402" y="2222"/>
                    </a:cubicBezTo>
                    <a:lnTo>
                      <a:pt x="401" y="2442"/>
                    </a:lnTo>
                    <a:cubicBezTo>
                      <a:pt x="401" y="2454"/>
                      <a:pt x="403" y="2484"/>
                      <a:pt x="402" y="2493"/>
                    </a:cubicBezTo>
                    <a:cubicBezTo>
                      <a:pt x="400" y="2526"/>
                      <a:pt x="396" y="2530"/>
                      <a:pt x="384" y="2544"/>
                    </a:cubicBezTo>
                    <a:cubicBezTo>
                      <a:pt x="376" y="2537"/>
                      <a:pt x="376" y="2537"/>
                      <a:pt x="362" y="2530"/>
                    </a:cubicBezTo>
                    <a:lnTo>
                      <a:pt x="291" y="2502"/>
                    </a:lnTo>
                    <a:lnTo>
                      <a:pt x="213" y="2908"/>
                    </a:lnTo>
                    <a:cubicBezTo>
                      <a:pt x="208" y="2933"/>
                      <a:pt x="201" y="2952"/>
                      <a:pt x="190" y="2973"/>
                    </a:cubicBezTo>
                    <a:cubicBezTo>
                      <a:pt x="176" y="3001"/>
                      <a:pt x="152" y="3016"/>
                      <a:pt x="150" y="3014"/>
                    </a:cubicBezTo>
                    <a:cubicBezTo>
                      <a:pt x="148" y="3011"/>
                      <a:pt x="144" y="3017"/>
                      <a:pt x="141" y="3018"/>
                    </a:cubicBezTo>
                    <a:cubicBezTo>
                      <a:pt x="139" y="3012"/>
                      <a:pt x="133" y="3071"/>
                      <a:pt x="132" y="3085"/>
                    </a:cubicBezTo>
                    <a:cubicBezTo>
                      <a:pt x="129" y="3123"/>
                      <a:pt x="141" y="3139"/>
                      <a:pt x="110" y="3139"/>
                    </a:cubicBezTo>
                    <a:lnTo>
                      <a:pt x="70" y="3136"/>
                    </a:lnTo>
                    <a:cubicBezTo>
                      <a:pt x="81" y="3194"/>
                      <a:pt x="126" y="3240"/>
                      <a:pt x="137" y="3329"/>
                    </a:cubicBezTo>
                    <a:cubicBezTo>
                      <a:pt x="146" y="3401"/>
                      <a:pt x="139" y="3506"/>
                      <a:pt x="144" y="3586"/>
                    </a:cubicBezTo>
                    <a:cubicBezTo>
                      <a:pt x="78" y="3590"/>
                      <a:pt x="47" y="3515"/>
                      <a:pt x="37" y="3450"/>
                    </a:cubicBezTo>
                    <a:cubicBezTo>
                      <a:pt x="33" y="3454"/>
                      <a:pt x="0" y="3445"/>
                      <a:pt x="18" y="3542"/>
                    </a:cubicBezTo>
                    <a:cubicBezTo>
                      <a:pt x="36" y="3637"/>
                      <a:pt x="61" y="3614"/>
                      <a:pt x="105" y="3645"/>
                    </a:cubicBezTo>
                    <a:cubicBezTo>
                      <a:pt x="131" y="3663"/>
                      <a:pt x="133" y="3667"/>
                      <a:pt x="163" y="3680"/>
                    </a:cubicBezTo>
                    <a:cubicBezTo>
                      <a:pt x="197" y="3685"/>
                      <a:pt x="512" y="3826"/>
                      <a:pt x="545" y="3848"/>
                    </a:cubicBezTo>
                    <a:cubicBezTo>
                      <a:pt x="556" y="4029"/>
                      <a:pt x="546" y="4598"/>
                      <a:pt x="546" y="4822"/>
                    </a:cubicBezTo>
                    <a:cubicBezTo>
                      <a:pt x="546" y="5114"/>
                      <a:pt x="535" y="7685"/>
                      <a:pt x="551" y="7736"/>
                    </a:cubicBezTo>
                    <a:lnTo>
                      <a:pt x="664" y="7738"/>
                    </a:lnTo>
                    <a:cubicBezTo>
                      <a:pt x="711" y="7746"/>
                      <a:pt x="680" y="7730"/>
                      <a:pt x="698" y="7755"/>
                    </a:cubicBezTo>
                    <a:cubicBezTo>
                      <a:pt x="700" y="7753"/>
                      <a:pt x="702" y="7748"/>
                      <a:pt x="702" y="7749"/>
                    </a:cubicBezTo>
                    <a:lnTo>
                      <a:pt x="702" y="7737"/>
                    </a:lnTo>
                    <a:cubicBezTo>
                      <a:pt x="701" y="7736"/>
                      <a:pt x="699" y="7733"/>
                      <a:pt x="698" y="7731"/>
                    </a:cubicBezTo>
                    <a:lnTo>
                      <a:pt x="553" y="7729"/>
                    </a:lnTo>
                    <a:lnTo>
                      <a:pt x="553" y="3847"/>
                    </a:lnTo>
                    <a:cubicBezTo>
                      <a:pt x="708" y="3907"/>
                      <a:pt x="722" y="3942"/>
                      <a:pt x="794" y="3783"/>
                    </a:cubicBezTo>
                    <a:cubicBezTo>
                      <a:pt x="828" y="3706"/>
                      <a:pt x="904" y="3570"/>
                      <a:pt x="924" y="3499"/>
                    </a:cubicBezTo>
                    <a:cubicBezTo>
                      <a:pt x="1031" y="3499"/>
                      <a:pt x="1113" y="3497"/>
                      <a:pt x="1155" y="3416"/>
                    </a:cubicBezTo>
                    <a:cubicBezTo>
                      <a:pt x="1185" y="3359"/>
                      <a:pt x="1172" y="3201"/>
                      <a:pt x="1172" y="3125"/>
                    </a:cubicBezTo>
                    <a:lnTo>
                      <a:pt x="1479" y="3125"/>
                    </a:lnTo>
                    <a:cubicBezTo>
                      <a:pt x="1479" y="3305"/>
                      <a:pt x="1435" y="3495"/>
                      <a:pt x="1645" y="3499"/>
                    </a:cubicBezTo>
                    <a:cubicBezTo>
                      <a:pt x="1738" y="3501"/>
                      <a:pt x="1833" y="3499"/>
                      <a:pt x="1925" y="3499"/>
                    </a:cubicBezTo>
                    <a:cubicBezTo>
                      <a:pt x="2029" y="3499"/>
                      <a:pt x="2083" y="3503"/>
                      <a:pt x="2162" y="3457"/>
                    </a:cubicBezTo>
                    <a:lnTo>
                      <a:pt x="2162" y="3688"/>
                    </a:lnTo>
                    <a:cubicBezTo>
                      <a:pt x="2183" y="3646"/>
                      <a:pt x="2172" y="3504"/>
                      <a:pt x="2168" y="3446"/>
                    </a:cubicBezTo>
                    <a:cubicBezTo>
                      <a:pt x="2229" y="3402"/>
                      <a:pt x="2228" y="3382"/>
                      <a:pt x="2235" y="3285"/>
                    </a:cubicBezTo>
                    <a:cubicBezTo>
                      <a:pt x="2090" y="3269"/>
                      <a:pt x="1812" y="3346"/>
                      <a:pt x="1796" y="3126"/>
                    </a:cubicBezTo>
                    <a:cubicBezTo>
                      <a:pt x="1791" y="3061"/>
                      <a:pt x="1789" y="2898"/>
                      <a:pt x="1796" y="2836"/>
                    </a:cubicBezTo>
                    <a:cubicBezTo>
                      <a:pt x="1806" y="2752"/>
                      <a:pt x="1895" y="2677"/>
                      <a:pt x="1934" y="2696"/>
                    </a:cubicBezTo>
                    <a:cubicBezTo>
                      <a:pt x="2007" y="2696"/>
                      <a:pt x="2263" y="2719"/>
                      <a:pt x="2307" y="2707"/>
                    </a:cubicBezTo>
                    <a:cubicBezTo>
                      <a:pt x="2279" y="2678"/>
                      <a:pt x="2030" y="2549"/>
                      <a:pt x="1993" y="2527"/>
                    </a:cubicBezTo>
                    <a:lnTo>
                      <a:pt x="2068" y="2383"/>
                    </a:lnTo>
                    <a:lnTo>
                      <a:pt x="2440" y="2585"/>
                    </a:lnTo>
                    <a:cubicBezTo>
                      <a:pt x="2432" y="2608"/>
                      <a:pt x="2423" y="2618"/>
                      <a:pt x="2415" y="2641"/>
                    </a:cubicBezTo>
                    <a:cubicBezTo>
                      <a:pt x="2457" y="2618"/>
                      <a:pt x="2633" y="2381"/>
                      <a:pt x="2672" y="2326"/>
                    </a:cubicBezTo>
                    <a:lnTo>
                      <a:pt x="3039" y="1846"/>
                    </a:lnTo>
                    <a:cubicBezTo>
                      <a:pt x="3209" y="1630"/>
                      <a:pt x="3091" y="1527"/>
                      <a:pt x="2937" y="1253"/>
                    </a:cubicBezTo>
                    <a:cubicBezTo>
                      <a:pt x="2800" y="1010"/>
                      <a:pt x="2662" y="772"/>
                      <a:pt x="2524" y="531"/>
                    </a:cubicBezTo>
                    <a:cubicBezTo>
                      <a:pt x="2462" y="423"/>
                      <a:pt x="2381" y="251"/>
                      <a:pt x="2297" y="191"/>
                    </a:cubicBezTo>
                    <a:cubicBezTo>
                      <a:pt x="2241" y="152"/>
                      <a:pt x="2000" y="6"/>
                      <a:pt x="1922" y="0"/>
                    </a:cubicBezTo>
                    <a:cubicBezTo>
                      <a:pt x="1974" y="24"/>
                      <a:pt x="1976" y="373"/>
                      <a:pt x="1941" y="440"/>
                    </a:cubicBezTo>
                    <a:cubicBezTo>
                      <a:pt x="1919" y="475"/>
                      <a:pt x="1775" y="496"/>
                      <a:pt x="1711" y="540"/>
                    </a:cubicBezTo>
                    <a:lnTo>
                      <a:pt x="1895" y="639"/>
                    </a:lnTo>
                    <a:cubicBezTo>
                      <a:pt x="1895" y="673"/>
                      <a:pt x="1518" y="2207"/>
                      <a:pt x="1492" y="2256"/>
                    </a:cubicBezTo>
                    <a:lnTo>
                      <a:pt x="1485" y="206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9" name="Freeform 366">
                <a:extLst>
                  <a:ext uri="{FF2B5EF4-FFF2-40B4-BE49-F238E27FC236}">
                    <a16:creationId xmlns:a16="http://schemas.microsoft.com/office/drawing/2014/main" id="{5869D6ED-73CC-4EC9-99BD-D365BD144D5F}"/>
                  </a:ext>
                </a:extLst>
              </p:cNvPr>
              <p:cNvSpPr>
                <a:spLocks/>
              </p:cNvSpPr>
              <p:nvPr/>
            </p:nvSpPr>
            <p:spPr bwMode="auto">
              <a:xfrm>
                <a:off x="4116736" y="2652712"/>
                <a:ext cx="483841" cy="987473"/>
              </a:xfrm>
              <a:custGeom>
                <a:avLst/>
                <a:gdLst>
                  <a:gd name="T0" fmla="*/ 12 w 1635"/>
                  <a:gd name="T1" fmla="*/ 2488 h 3486"/>
                  <a:gd name="T2" fmla="*/ 38 w 1635"/>
                  <a:gd name="T3" fmla="*/ 2953 h 3486"/>
                  <a:gd name="T4" fmla="*/ 52 w 1635"/>
                  <a:gd name="T5" fmla="*/ 3181 h 3486"/>
                  <a:gd name="T6" fmla="*/ 19 w 1635"/>
                  <a:gd name="T7" fmla="*/ 3395 h 3486"/>
                  <a:gd name="T8" fmla="*/ 209 w 1635"/>
                  <a:gd name="T9" fmla="*/ 3486 h 3486"/>
                  <a:gd name="T10" fmla="*/ 249 w 1635"/>
                  <a:gd name="T11" fmla="*/ 3108 h 3486"/>
                  <a:gd name="T12" fmla="*/ 166 w 1635"/>
                  <a:gd name="T13" fmla="*/ 3099 h 3486"/>
                  <a:gd name="T14" fmla="*/ 177 w 1635"/>
                  <a:gd name="T15" fmla="*/ 2944 h 3486"/>
                  <a:gd name="T16" fmla="*/ 597 w 1635"/>
                  <a:gd name="T17" fmla="*/ 2980 h 3486"/>
                  <a:gd name="T18" fmla="*/ 593 w 1635"/>
                  <a:gd name="T19" fmla="*/ 3012 h 3486"/>
                  <a:gd name="T20" fmla="*/ 602 w 1635"/>
                  <a:gd name="T21" fmla="*/ 3008 h 3486"/>
                  <a:gd name="T22" fmla="*/ 642 w 1635"/>
                  <a:gd name="T23" fmla="*/ 2967 h 3486"/>
                  <a:gd name="T24" fmla="*/ 665 w 1635"/>
                  <a:gd name="T25" fmla="*/ 2902 h 3486"/>
                  <a:gd name="T26" fmla="*/ 743 w 1635"/>
                  <a:gd name="T27" fmla="*/ 2496 h 3486"/>
                  <a:gd name="T28" fmla="*/ 814 w 1635"/>
                  <a:gd name="T29" fmla="*/ 2524 h 3486"/>
                  <a:gd name="T30" fmla="*/ 836 w 1635"/>
                  <a:gd name="T31" fmla="*/ 2538 h 3486"/>
                  <a:gd name="T32" fmla="*/ 854 w 1635"/>
                  <a:gd name="T33" fmla="*/ 2487 h 3486"/>
                  <a:gd name="T34" fmla="*/ 853 w 1635"/>
                  <a:gd name="T35" fmla="*/ 2436 h 3486"/>
                  <a:gd name="T36" fmla="*/ 854 w 1635"/>
                  <a:gd name="T37" fmla="*/ 2216 h 3486"/>
                  <a:gd name="T38" fmla="*/ 856 w 1635"/>
                  <a:gd name="T39" fmla="*/ 1908 h 3486"/>
                  <a:gd name="T40" fmla="*/ 967 w 1635"/>
                  <a:gd name="T41" fmla="*/ 1367 h 3486"/>
                  <a:gd name="T42" fmla="*/ 987 w 1635"/>
                  <a:gd name="T43" fmla="*/ 1278 h 3486"/>
                  <a:gd name="T44" fmla="*/ 1036 w 1635"/>
                  <a:gd name="T45" fmla="*/ 1055 h 3486"/>
                  <a:gd name="T46" fmla="*/ 1048 w 1635"/>
                  <a:gd name="T47" fmla="*/ 1022 h 3486"/>
                  <a:gd name="T48" fmla="*/ 1047 w 1635"/>
                  <a:gd name="T49" fmla="*/ 2344 h 3486"/>
                  <a:gd name="T50" fmla="*/ 1109 w 1635"/>
                  <a:gd name="T51" fmla="*/ 2443 h 3486"/>
                  <a:gd name="T52" fmla="*/ 1555 w 1635"/>
                  <a:gd name="T53" fmla="*/ 2843 h 3486"/>
                  <a:gd name="T54" fmla="*/ 1558 w 1635"/>
                  <a:gd name="T55" fmla="*/ 2846 h 3486"/>
                  <a:gd name="T56" fmla="*/ 1560 w 1635"/>
                  <a:gd name="T57" fmla="*/ 2856 h 3486"/>
                  <a:gd name="T58" fmla="*/ 1622 w 1635"/>
                  <a:gd name="T59" fmla="*/ 2894 h 3486"/>
                  <a:gd name="T60" fmla="*/ 1635 w 1635"/>
                  <a:gd name="T61" fmla="*/ 2702 h 3486"/>
                  <a:gd name="T62" fmla="*/ 1618 w 1635"/>
                  <a:gd name="T63" fmla="*/ 2563 h 3486"/>
                  <a:gd name="T64" fmla="*/ 1616 w 1635"/>
                  <a:gd name="T65" fmla="*/ 2411 h 3486"/>
                  <a:gd name="T66" fmla="*/ 1616 w 1635"/>
                  <a:gd name="T67" fmla="*/ 2102 h 3486"/>
                  <a:gd name="T68" fmla="*/ 1603 w 1635"/>
                  <a:gd name="T69" fmla="*/ 2250 h 3486"/>
                  <a:gd name="T70" fmla="*/ 1202 w 1635"/>
                  <a:gd name="T71" fmla="*/ 633 h 3486"/>
                  <a:gd name="T72" fmla="*/ 1389 w 1635"/>
                  <a:gd name="T73" fmla="*/ 528 h 3486"/>
                  <a:gd name="T74" fmla="*/ 1159 w 1635"/>
                  <a:gd name="T75" fmla="*/ 446 h 3486"/>
                  <a:gd name="T76" fmla="*/ 1173 w 1635"/>
                  <a:gd name="T77" fmla="*/ 1 h 3486"/>
                  <a:gd name="T78" fmla="*/ 1161 w 1635"/>
                  <a:gd name="T79" fmla="*/ 0 h 3486"/>
                  <a:gd name="T80" fmla="*/ 770 w 1635"/>
                  <a:gd name="T81" fmla="*/ 202 h 3486"/>
                  <a:gd name="T82" fmla="*/ 594 w 1635"/>
                  <a:gd name="T83" fmla="*/ 626 h 3486"/>
                  <a:gd name="T84" fmla="*/ 524 w 1635"/>
                  <a:gd name="T85" fmla="*/ 955 h 3486"/>
                  <a:gd name="T86" fmla="*/ 252 w 1635"/>
                  <a:gd name="T87" fmla="*/ 2274 h 3486"/>
                  <a:gd name="T88" fmla="*/ 100 w 1635"/>
                  <a:gd name="T89" fmla="*/ 2317 h 3486"/>
                  <a:gd name="T90" fmla="*/ 12 w 1635"/>
                  <a:gd name="T91" fmla="*/ 2488 h 3486"/>
                  <a:gd name="connsiteX0" fmla="*/ 16 w 9943"/>
                  <a:gd name="connsiteY0" fmla="*/ 7137 h 10001"/>
                  <a:gd name="connsiteX1" fmla="*/ 175 w 9943"/>
                  <a:gd name="connsiteY1" fmla="*/ 8471 h 10001"/>
                  <a:gd name="connsiteX2" fmla="*/ 261 w 9943"/>
                  <a:gd name="connsiteY2" fmla="*/ 9125 h 10001"/>
                  <a:gd name="connsiteX3" fmla="*/ 1221 w 9943"/>
                  <a:gd name="connsiteY3" fmla="*/ 10000 h 10001"/>
                  <a:gd name="connsiteX4" fmla="*/ 1466 w 9943"/>
                  <a:gd name="connsiteY4" fmla="*/ 8916 h 10001"/>
                  <a:gd name="connsiteX5" fmla="*/ 958 w 9943"/>
                  <a:gd name="connsiteY5" fmla="*/ 8890 h 10001"/>
                  <a:gd name="connsiteX6" fmla="*/ 1026 w 9943"/>
                  <a:gd name="connsiteY6" fmla="*/ 8445 h 10001"/>
                  <a:gd name="connsiteX7" fmla="*/ 3594 w 9943"/>
                  <a:gd name="connsiteY7" fmla="*/ 8548 h 10001"/>
                  <a:gd name="connsiteX8" fmla="*/ 3570 w 9943"/>
                  <a:gd name="connsiteY8" fmla="*/ 8640 h 10001"/>
                  <a:gd name="connsiteX9" fmla="*/ 3625 w 9943"/>
                  <a:gd name="connsiteY9" fmla="*/ 8629 h 10001"/>
                  <a:gd name="connsiteX10" fmla="*/ 3870 w 9943"/>
                  <a:gd name="connsiteY10" fmla="*/ 8511 h 10001"/>
                  <a:gd name="connsiteX11" fmla="*/ 4010 w 9943"/>
                  <a:gd name="connsiteY11" fmla="*/ 8325 h 10001"/>
                  <a:gd name="connsiteX12" fmla="*/ 4487 w 9943"/>
                  <a:gd name="connsiteY12" fmla="*/ 7160 h 10001"/>
                  <a:gd name="connsiteX13" fmla="*/ 4922 w 9943"/>
                  <a:gd name="connsiteY13" fmla="*/ 7240 h 10001"/>
                  <a:gd name="connsiteX14" fmla="*/ 5056 w 9943"/>
                  <a:gd name="connsiteY14" fmla="*/ 7281 h 10001"/>
                  <a:gd name="connsiteX15" fmla="*/ 5166 w 9943"/>
                  <a:gd name="connsiteY15" fmla="*/ 7134 h 10001"/>
                  <a:gd name="connsiteX16" fmla="*/ 5160 w 9943"/>
                  <a:gd name="connsiteY16" fmla="*/ 6988 h 10001"/>
                  <a:gd name="connsiteX17" fmla="*/ 5166 w 9943"/>
                  <a:gd name="connsiteY17" fmla="*/ 6357 h 10001"/>
                  <a:gd name="connsiteX18" fmla="*/ 5178 w 9943"/>
                  <a:gd name="connsiteY18" fmla="*/ 5473 h 10001"/>
                  <a:gd name="connsiteX19" fmla="*/ 5857 w 9943"/>
                  <a:gd name="connsiteY19" fmla="*/ 3921 h 10001"/>
                  <a:gd name="connsiteX20" fmla="*/ 5980 w 9943"/>
                  <a:gd name="connsiteY20" fmla="*/ 3666 h 10001"/>
                  <a:gd name="connsiteX21" fmla="*/ 6279 w 9943"/>
                  <a:gd name="connsiteY21" fmla="*/ 3026 h 10001"/>
                  <a:gd name="connsiteX22" fmla="*/ 6353 w 9943"/>
                  <a:gd name="connsiteY22" fmla="*/ 2932 h 10001"/>
                  <a:gd name="connsiteX23" fmla="*/ 6347 w 9943"/>
                  <a:gd name="connsiteY23" fmla="*/ 6724 h 10001"/>
                  <a:gd name="connsiteX24" fmla="*/ 6726 w 9943"/>
                  <a:gd name="connsiteY24" fmla="*/ 7008 h 10001"/>
                  <a:gd name="connsiteX25" fmla="*/ 9454 w 9943"/>
                  <a:gd name="connsiteY25" fmla="*/ 8155 h 10001"/>
                  <a:gd name="connsiteX26" fmla="*/ 9472 w 9943"/>
                  <a:gd name="connsiteY26" fmla="*/ 8164 h 10001"/>
                  <a:gd name="connsiteX27" fmla="*/ 9484 w 9943"/>
                  <a:gd name="connsiteY27" fmla="*/ 8193 h 10001"/>
                  <a:gd name="connsiteX28" fmla="*/ 9863 w 9943"/>
                  <a:gd name="connsiteY28" fmla="*/ 8302 h 10001"/>
                  <a:gd name="connsiteX29" fmla="*/ 9943 w 9943"/>
                  <a:gd name="connsiteY29" fmla="*/ 7751 h 10001"/>
                  <a:gd name="connsiteX30" fmla="*/ 9839 w 9943"/>
                  <a:gd name="connsiteY30" fmla="*/ 7352 h 10001"/>
                  <a:gd name="connsiteX31" fmla="*/ 9827 w 9943"/>
                  <a:gd name="connsiteY31" fmla="*/ 6916 h 10001"/>
                  <a:gd name="connsiteX32" fmla="*/ 9827 w 9943"/>
                  <a:gd name="connsiteY32" fmla="*/ 6030 h 10001"/>
                  <a:gd name="connsiteX33" fmla="*/ 9747 w 9943"/>
                  <a:gd name="connsiteY33" fmla="*/ 6454 h 10001"/>
                  <a:gd name="connsiteX34" fmla="*/ 7295 w 9943"/>
                  <a:gd name="connsiteY34" fmla="*/ 1816 h 10001"/>
                  <a:gd name="connsiteX35" fmla="*/ 8438 w 9943"/>
                  <a:gd name="connsiteY35" fmla="*/ 1515 h 10001"/>
                  <a:gd name="connsiteX36" fmla="*/ 7032 w 9943"/>
                  <a:gd name="connsiteY36" fmla="*/ 1279 h 10001"/>
                  <a:gd name="connsiteX37" fmla="*/ 7117 w 9943"/>
                  <a:gd name="connsiteY37" fmla="*/ 3 h 10001"/>
                  <a:gd name="connsiteX38" fmla="*/ 7044 w 9943"/>
                  <a:gd name="connsiteY38" fmla="*/ 0 h 10001"/>
                  <a:gd name="connsiteX39" fmla="*/ 4652 w 9943"/>
                  <a:gd name="connsiteY39" fmla="*/ 579 h 10001"/>
                  <a:gd name="connsiteX40" fmla="*/ 3576 w 9943"/>
                  <a:gd name="connsiteY40" fmla="*/ 1796 h 10001"/>
                  <a:gd name="connsiteX41" fmla="*/ 3148 w 9943"/>
                  <a:gd name="connsiteY41" fmla="*/ 2740 h 10001"/>
                  <a:gd name="connsiteX42" fmla="*/ 1484 w 9943"/>
                  <a:gd name="connsiteY42" fmla="*/ 6523 h 10001"/>
                  <a:gd name="connsiteX43" fmla="*/ 555 w 9943"/>
                  <a:gd name="connsiteY43" fmla="*/ 6647 h 10001"/>
                  <a:gd name="connsiteX44" fmla="*/ 16 w 9943"/>
                  <a:gd name="connsiteY44" fmla="*/ 7137 h 10001"/>
                  <a:gd name="connsiteX0" fmla="*/ 16 w 10000"/>
                  <a:gd name="connsiteY0" fmla="*/ 7136 h 9137"/>
                  <a:gd name="connsiteX1" fmla="*/ 176 w 10000"/>
                  <a:gd name="connsiteY1" fmla="*/ 8470 h 9137"/>
                  <a:gd name="connsiteX2" fmla="*/ 262 w 10000"/>
                  <a:gd name="connsiteY2" fmla="*/ 9124 h 9137"/>
                  <a:gd name="connsiteX3" fmla="*/ 1474 w 10000"/>
                  <a:gd name="connsiteY3" fmla="*/ 8915 h 9137"/>
                  <a:gd name="connsiteX4" fmla="*/ 963 w 10000"/>
                  <a:gd name="connsiteY4" fmla="*/ 8889 h 9137"/>
                  <a:gd name="connsiteX5" fmla="*/ 1032 w 10000"/>
                  <a:gd name="connsiteY5" fmla="*/ 8444 h 9137"/>
                  <a:gd name="connsiteX6" fmla="*/ 3615 w 10000"/>
                  <a:gd name="connsiteY6" fmla="*/ 8547 h 9137"/>
                  <a:gd name="connsiteX7" fmla="*/ 3590 w 10000"/>
                  <a:gd name="connsiteY7" fmla="*/ 8639 h 9137"/>
                  <a:gd name="connsiteX8" fmla="*/ 3646 w 10000"/>
                  <a:gd name="connsiteY8" fmla="*/ 8628 h 9137"/>
                  <a:gd name="connsiteX9" fmla="*/ 3892 w 10000"/>
                  <a:gd name="connsiteY9" fmla="*/ 8510 h 9137"/>
                  <a:gd name="connsiteX10" fmla="*/ 4033 w 10000"/>
                  <a:gd name="connsiteY10" fmla="*/ 8324 h 9137"/>
                  <a:gd name="connsiteX11" fmla="*/ 4513 w 10000"/>
                  <a:gd name="connsiteY11" fmla="*/ 7159 h 9137"/>
                  <a:gd name="connsiteX12" fmla="*/ 4950 w 10000"/>
                  <a:gd name="connsiteY12" fmla="*/ 7239 h 9137"/>
                  <a:gd name="connsiteX13" fmla="*/ 5085 w 10000"/>
                  <a:gd name="connsiteY13" fmla="*/ 7280 h 9137"/>
                  <a:gd name="connsiteX14" fmla="*/ 5196 w 10000"/>
                  <a:gd name="connsiteY14" fmla="*/ 7133 h 9137"/>
                  <a:gd name="connsiteX15" fmla="*/ 5190 w 10000"/>
                  <a:gd name="connsiteY15" fmla="*/ 6987 h 9137"/>
                  <a:gd name="connsiteX16" fmla="*/ 5196 w 10000"/>
                  <a:gd name="connsiteY16" fmla="*/ 6356 h 9137"/>
                  <a:gd name="connsiteX17" fmla="*/ 5208 w 10000"/>
                  <a:gd name="connsiteY17" fmla="*/ 5472 h 9137"/>
                  <a:gd name="connsiteX18" fmla="*/ 5891 w 10000"/>
                  <a:gd name="connsiteY18" fmla="*/ 3921 h 9137"/>
                  <a:gd name="connsiteX19" fmla="*/ 6014 w 10000"/>
                  <a:gd name="connsiteY19" fmla="*/ 3666 h 9137"/>
                  <a:gd name="connsiteX20" fmla="*/ 6315 w 10000"/>
                  <a:gd name="connsiteY20" fmla="*/ 3026 h 9137"/>
                  <a:gd name="connsiteX21" fmla="*/ 6389 w 10000"/>
                  <a:gd name="connsiteY21" fmla="*/ 2932 h 9137"/>
                  <a:gd name="connsiteX22" fmla="*/ 6383 w 10000"/>
                  <a:gd name="connsiteY22" fmla="*/ 6723 h 9137"/>
                  <a:gd name="connsiteX23" fmla="*/ 6765 w 10000"/>
                  <a:gd name="connsiteY23" fmla="*/ 7007 h 9137"/>
                  <a:gd name="connsiteX24" fmla="*/ 9508 w 10000"/>
                  <a:gd name="connsiteY24" fmla="*/ 8154 h 9137"/>
                  <a:gd name="connsiteX25" fmla="*/ 9526 w 10000"/>
                  <a:gd name="connsiteY25" fmla="*/ 8163 h 9137"/>
                  <a:gd name="connsiteX26" fmla="*/ 9538 w 10000"/>
                  <a:gd name="connsiteY26" fmla="*/ 8192 h 9137"/>
                  <a:gd name="connsiteX27" fmla="*/ 9920 w 10000"/>
                  <a:gd name="connsiteY27" fmla="*/ 8301 h 9137"/>
                  <a:gd name="connsiteX28" fmla="*/ 10000 w 10000"/>
                  <a:gd name="connsiteY28" fmla="*/ 7750 h 9137"/>
                  <a:gd name="connsiteX29" fmla="*/ 9895 w 10000"/>
                  <a:gd name="connsiteY29" fmla="*/ 7351 h 9137"/>
                  <a:gd name="connsiteX30" fmla="*/ 9883 w 10000"/>
                  <a:gd name="connsiteY30" fmla="*/ 6915 h 9137"/>
                  <a:gd name="connsiteX31" fmla="*/ 9883 w 10000"/>
                  <a:gd name="connsiteY31" fmla="*/ 6029 h 9137"/>
                  <a:gd name="connsiteX32" fmla="*/ 9803 w 10000"/>
                  <a:gd name="connsiteY32" fmla="*/ 6453 h 9137"/>
                  <a:gd name="connsiteX33" fmla="*/ 7337 w 10000"/>
                  <a:gd name="connsiteY33" fmla="*/ 1816 h 9137"/>
                  <a:gd name="connsiteX34" fmla="*/ 8486 w 10000"/>
                  <a:gd name="connsiteY34" fmla="*/ 1515 h 9137"/>
                  <a:gd name="connsiteX35" fmla="*/ 7072 w 10000"/>
                  <a:gd name="connsiteY35" fmla="*/ 1279 h 9137"/>
                  <a:gd name="connsiteX36" fmla="*/ 7158 w 10000"/>
                  <a:gd name="connsiteY36" fmla="*/ 3 h 9137"/>
                  <a:gd name="connsiteX37" fmla="*/ 7084 w 10000"/>
                  <a:gd name="connsiteY37" fmla="*/ 0 h 9137"/>
                  <a:gd name="connsiteX38" fmla="*/ 4679 w 10000"/>
                  <a:gd name="connsiteY38" fmla="*/ 579 h 9137"/>
                  <a:gd name="connsiteX39" fmla="*/ 3597 w 10000"/>
                  <a:gd name="connsiteY39" fmla="*/ 1796 h 9137"/>
                  <a:gd name="connsiteX40" fmla="*/ 3166 w 10000"/>
                  <a:gd name="connsiteY40" fmla="*/ 2740 h 9137"/>
                  <a:gd name="connsiteX41" fmla="*/ 1493 w 10000"/>
                  <a:gd name="connsiteY41" fmla="*/ 6522 h 9137"/>
                  <a:gd name="connsiteX42" fmla="*/ 558 w 10000"/>
                  <a:gd name="connsiteY42" fmla="*/ 6646 h 9137"/>
                  <a:gd name="connsiteX43" fmla="*/ 16 w 10000"/>
                  <a:gd name="connsiteY43" fmla="*/ 7136 h 9137"/>
                  <a:gd name="connsiteX0" fmla="*/ 16 w 10000"/>
                  <a:gd name="connsiteY0" fmla="*/ 7810 h 9757"/>
                  <a:gd name="connsiteX1" fmla="*/ 176 w 10000"/>
                  <a:gd name="connsiteY1" fmla="*/ 9270 h 9757"/>
                  <a:gd name="connsiteX2" fmla="*/ 1474 w 10000"/>
                  <a:gd name="connsiteY2" fmla="*/ 9757 h 9757"/>
                  <a:gd name="connsiteX3" fmla="*/ 963 w 10000"/>
                  <a:gd name="connsiteY3" fmla="*/ 9729 h 9757"/>
                  <a:gd name="connsiteX4" fmla="*/ 1032 w 10000"/>
                  <a:gd name="connsiteY4" fmla="*/ 9242 h 9757"/>
                  <a:gd name="connsiteX5" fmla="*/ 3615 w 10000"/>
                  <a:gd name="connsiteY5" fmla="*/ 9354 h 9757"/>
                  <a:gd name="connsiteX6" fmla="*/ 3590 w 10000"/>
                  <a:gd name="connsiteY6" fmla="*/ 9455 h 9757"/>
                  <a:gd name="connsiteX7" fmla="*/ 3646 w 10000"/>
                  <a:gd name="connsiteY7" fmla="*/ 9443 h 9757"/>
                  <a:gd name="connsiteX8" fmla="*/ 3892 w 10000"/>
                  <a:gd name="connsiteY8" fmla="*/ 9314 h 9757"/>
                  <a:gd name="connsiteX9" fmla="*/ 4033 w 10000"/>
                  <a:gd name="connsiteY9" fmla="*/ 9110 h 9757"/>
                  <a:gd name="connsiteX10" fmla="*/ 4513 w 10000"/>
                  <a:gd name="connsiteY10" fmla="*/ 7835 h 9757"/>
                  <a:gd name="connsiteX11" fmla="*/ 4950 w 10000"/>
                  <a:gd name="connsiteY11" fmla="*/ 7923 h 9757"/>
                  <a:gd name="connsiteX12" fmla="*/ 5085 w 10000"/>
                  <a:gd name="connsiteY12" fmla="*/ 7968 h 9757"/>
                  <a:gd name="connsiteX13" fmla="*/ 5196 w 10000"/>
                  <a:gd name="connsiteY13" fmla="*/ 7807 h 9757"/>
                  <a:gd name="connsiteX14" fmla="*/ 5190 w 10000"/>
                  <a:gd name="connsiteY14" fmla="*/ 7647 h 9757"/>
                  <a:gd name="connsiteX15" fmla="*/ 5196 w 10000"/>
                  <a:gd name="connsiteY15" fmla="*/ 6956 h 9757"/>
                  <a:gd name="connsiteX16" fmla="*/ 5208 w 10000"/>
                  <a:gd name="connsiteY16" fmla="*/ 5989 h 9757"/>
                  <a:gd name="connsiteX17" fmla="*/ 5891 w 10000"/>
                  <a:gd name="connsiteY17" fmla="*/ 4291 h 9757"/>
                  <a:gd name="connsiteX18" fmla="*/ 6014 w 10000"/>
                  <a:gd name="connsiteY18" fmla="*/ 4012 h 9757"/>
                  <a:gd name="connsiteX19" fmla="*/ 6315 w 10000"/>
                  <a:gd name="connsiteY19" fmla="*/ 3312 h 9757"/>
                  <a:gd name="connsiteX20" fmla="*/ 6389 w 10000"/>
                  <a:gd name="connsiteY20" fmla="*/ 3209 h 9757"/>
                  <a:gd name="connsiteX21" fmla="*/ 6383 w 10000"/>
                  <a:gd name="connsiteY21" fmla="*/ 7358 h 9757"/>
                  <a:gd name="connsiteX22" fmla="*/ 6765 w 10000"/>
                  <a:gd name="connsiteY22" fmla="*/ 7669 h 9757"/>
                  <a:gd name="connsiteX23" fmla="*/ 9508 w 10000"/>
                  <a:gd name="connsiteY23" fmla="*/ 8924 h 9757"/>
                  <a:gd name="connsiteX24" fmla="*/ 9526 w 10000"/>
                  <a:gd name="connsiteY24" fmla="*/ 8934 h 9757"/>
                  <a:gd name="connsiteX25" fmla="*/ 9538 w 10000"/>
                  <a:gd name="connsiteY25" fmla="*/ 8966 h 9757"/>
                  <a:gd name="connsiteX26" fmla="*/ 9920 w 10000"/>
                  <a:gd name="connsiteY26" fmla="*/ 9085 h 9757"/>
                  <a:gd name="connsiteX27" fmla="*/ 10000 w 10000"/>
                  <a:gd name="connsiteY27" fmla="*/ 8482 h 9757"/>
                  <a:gd name="connsiteX28" fmla="*/ 9895 w 10000"/>
                  <a:gd name="connsiteY28" fmla="*/ 8045 h 9757"/>
                  <a:gd name="connsiteX29" fmla="*/ 9883 w 10000"/>
                  <a:gd name="connsiteY29" fmla="*/ 7568 h 9757"/>
                  <a:gd name="connsiteX30" fmla="*/ 9883 w 10000"/>
                  <a:gd name="connsiteY30" fmla="*/ 6598 h 9757"/>
                  <a:gd name="connsiteX31" fmla="*/ 9803 w 10000"/>
                  <a:gd name="connsiteY31" fmla="*/ 7062 h 9757"/>
                  <a:gd name="connsiteX32" fmla="*/ 7337 w 10000"/>
                  <a:gd name="connsiteY32" fmla="*/ 1988 h 9757"/>
                  <a:gd name="connsiteX33" fmla="*/ 8486 w 10000"/>
                  <a:gd name="connsiteY33" fmla="*/ 1658 h 9757"/>
                  <a:gd name="connsiteX34" fmla="*/ 7072 w 10000"/>
                  <a:gd name="connsiteY34" fmla="*/ 1400 h 9757"/>
                  <a:gd name="connsiteX35" fmla="*/ 7158 w 10000"/>
                  <a:gd name="connsiteY35" fmla="*/ 3 h 9757"/>
                  <a:gd name="connsiteX36" fmla="*/ 7084 w 10000"/>
                  <a:gd name="connsiteY36" fmla="*/ 0 h 9757"/>
                  <a:gd name="connsiteX37" fmla="*/ 4679 w 10000"/>
                  <a:gd name="connsiteY37" fmla="*/ 634 h 9757"/>
                  <a:gd name="connsiteX38" fmla="*/ 3597 w 10000"/>
                  <a:gd name="connsiteY38" fmla="*/ 1966 h 9757"/>
                  <a:gd name="connsiteX39" fmla="*/ 3166 w 10000"/>
                  <a:gd name="connsiteY39" fmla="*/ 2999 h 9757"/>
                  <a:gd name="connsiteX40" fmla="*/ 1493 w 10000"/>
                  <a:gd name="connsiteY40" fmla="*/ 7138 h 9757"/>
                  <a:gd name="connsiteX41" fmla="*/ 558 w 10000"/>
                  <a:gd name="connsiteY41" fmla="*/ 7274 h 9757"/>
                  <a:gd name="connsiteX42" fmla="*/ 16 w 10000"/>
                  <a:gd name="connsiteY42" fmla="*/ 7810 h 9757"/>
                  <a:gd name="connsiteX0" fmla="*/ 16 w 10000"/>
                  <a:gd name="connsiteY0" fmla="*/ 8005 h 9971"/>
                  <a:gd name="connsiteX1" fmla="*/ 176 w 10000"/>
                  <a:gd name="connsiteY1" fmla="*/ 9501 h 9971"/>
                  <a:gd name="connsiteX2" fmla="*/ 963 w 10000"/>
                  <a:gd name="connsiteY2" fmla="*/ 9971 h 9971"/>
                  <a:gd name="connsiteX3" fmla="*/ 1032 w 10000"/>
                  <a:gd name="connsiteY3" fmla="*/ 9472 h 9971"/>
                  <a:gd name="connsiteX4" fmla="*/ 3615 w 10000"/>
                  <a:gd name="connsiteY4" fmla="*/ 9587 h 9971"/>
                  <a:gd name="connsiteX5" fmla="*/ 3590 w 10000"/>
                  <a:gd name="connsiteY5" fmla="*/ 9690 h 9971"/>
                  <a:gd name="connsiteX6" fmla="*/ 3646 w 10000"/>
                  <a:gd name="connsiteY6" fmla="*/ 9678 h 9971"/>
                  <a:gd name="connsiteX7" fmla="*/ 3892 w 10000"/>
                  <a:gd name="connsiteY7" fmla="*/ 9546 h 9971"/>
                  <a:gd name="connsiteX8" fmla="*/ 4033 w 10000"/>
                  <a:gd name="connsiteY8" fmla="*/ 9337 h 9971"/>
                  <a:gd name="connsiteX9" fmla="*/ 4513 w 10000"/>
                  <a:gd name="connsiteY9" fmla="*/ 8030 h 9971"/>
                  <a:gd name="connsiteX10" fmla="*/ 4950 w 10000"/>
                  <a:gd name="connsiteY10" fmla="*/ 8120 h 9971"/>
                  <a:gd name="connsiteX11" fmla="*/ 5085 w 10000"/>
                  <a:gd name="connsiteY11" fmla="*/ 8166 h 9971"/>
                  <a:gd name="connsiteX12" fmla="*/ 5196 w 10000"/>
                  <a:gd name="connsiteY12" fmla="*/ 8001 h 9971"/>
                  <a:gd name="connsiteX13" fmla="*/ 5190 w 10000"/>
                  <a:gd name="connsiteY13" fmla="*/ 7837 h 9971"/>
                  <a:gd name="connsiteX14" fmla="*/ 5196 w 10000"/>
                  <a:gd name="connsiteY14" fmla="*/ 7129 h 9971"/>
                  <a:gd name="connsiteX15" fmla="*/ 5208 w 10000"/>
                  <a:gd name="connsiteY15" fmla="*/ 6138 h 9971"/>
                  <a:gd name="connsiteX16" fmla="*/ 5891 w 10000"/>
                  <a:gd name="connsiteY16" fmla="*/ 4398 h 9971"/>
                  <a:gd name="connsiteX17" fmla="*/ 6014 w 10000"/>
                  <a:gd name="connsiteY17" fmla="*/ 4112 h 9971"/>
                  <a:gd name="connsiteX18" fmla="*/ 6315 w 10000"/>
                  <a:gd name="connsiteY18" fmla="*/ 3394 h 9971"/>
                  <a:gd name="connsiteX19" fmla="*/ 6389 w 10000"/>
                  <a:gd name="connsiteY19" fmla="*/ 3289 h 9971"/>
                  <a:gd name="connsiteX20" fmla="*/ 6383 w 10000"/>
                  <a:gd name="connsiteY20" fmla="*/ 7541 h 9971"/>
                  <a:gd name="connsiteX21" fmla="*/ 6765 w 10000"/>
                  <a:gd name="connsiteY21" fmla="*/ 7860 h 9971"/>
                  <a:gd name="connsiteX22" fmla="*/ 9508 w 10000"/>
                  <a:gd name="connsiteY22" fmla="*/ 9146 h 9971"/>
                  <a:gd name="connsiteX23" fmla="*/ 9526 w 10000"/>
                  <a:gd name="connsiteY23" fmla="*/ 9157 h 9971"/>
                  <a:gd name="connsiteX24" fmla="*/ 9538 w 10000"/>
                  <a:gd name="connsiteY24" fmla="*/ 9189 h 9971"/>
                  <a:gd name="connsiteX25" fmla="*/ 9920 w 10000"/>
                  <a:gd name="connsiteY25" fmla="*/ 9311 h 9971"/>
                  <a:gd name="connsiteX26" fmla="*/ 10000 w 10000"/>
                  <a:gd name="connsiteY26" fmla="*/ 8693 h 9971"/>
                  <a:gd name="connsiteX27" fmla="*/ 9895 w 10000"/>
                  <a:gd name="connsiteY27" fmla="*/ 8245 h 9971"/>
                  <a:gd name="connsiteX28" fmla="*/ 9883 w 10000"/>
                  <a:gd name="connsiteY28" fmla="*/ 7756 h 9971"/>
                  <a:gd name="connsiteX29" fmla="*/ 9883 w 10000"/>
                  <a:gd name="connsiteY29" fmla="*/ 6762 h 9971"/>
                  <a:gd name="connsiteX30" fmla="*/ 9803 w 10000"/>
                  <a:gd name="connsiteY30" fmla="*/ 7238 h 9971"/>
                  <a:gd name="connsiteX31" fmla="*/ 7337 w 10000"/>
                  <a:gd name="connsiteY31" fmla="*/ 2038 h 9971"/>
                  <a:gd name="connsiteX32" fmla="*/ 8486 w 10000"/>
                  <a:gd name="connsiteY32" fmla="*/ 1699 h 9971"/>
                  <a:gd name="connsiteX33" fmla="*/ 7072 w 10000"/>
                  <a:gd name="connsiteY33" fmla="*/ 1435 h 9971"/>
                  <a:gd name="connsiteX34" fmla="*/ 7158 w 10000"/>
                  <a:gd name="connsiteY34" fmla="*/ 3 h 9971"/>
                  <a:gd name="connsiteX35" fmla="*/ 7084 w 10000"/>
                  <a:gd name="connsiteY35" fmla="*/ 0 h 9971"/>
                  <a:gd name="connsiteX36" fmla="*/ 4679 w 10000"/>
                  <a:gd name="connsiteY36" fmla="*/ 650 h 9971"/>
                  <a:gd name="connsiteX37" fmla="*/ 3597 w 10000"/>
                  <a:gd name="connsiteY37" fmla="*/ 2015 h 9971"/>
                  <a:gd name="connsiteX38" fmla="*/ 3166 w 10000"/>
                  <a:gd name="connsiteY38" fmla="*/ 3074 h 9971"/>
                  <a:gd name="connsiteX39" fmla="*/ 1493 w 10000"/>
                  <a:gd name="connsiteY39" fmla="*/ 7316 h 9971"/>
                  <a:gd name="connsiteX40" fmla="*/ 558 w 10000"/>
                  <a:gd name="connsiteY40" fmla="*/ 7455 h 9971"/>
                  <a:gd name="connsiteX41" fmla="*/ 16 w 10000"/>
                  <a:gd name="connsiteY41" fmla="*/ 8005 h 9971"/>
                  <a:gd name="connsiteX0" fmla="*/ 16 w 10000"/>
                  <a:gd name="connsiteY0" fmla="*/ 8028 h 9718"/>
                  <a:gd name="connsiteX1" fmla="*/ 176 w 10000"/>
                  <a:gd name="connsiteY1" fmla="*/ 9529 h 9718"/>
                  <a:gd name="connsiteX2" fmla="*/ 1032 w 10000"/>
                  <a:gd name="connsiteY2" fmla="*/ 9500 h 9718"/>
                  <a:gd name="connsiteX3" fmla="*/ 3615 w 10000"/>
                  <a:gd name="connsiteY3" fmla="*/ 9615 h 9718"/>
                  <a:gd name="connsiteX4" fmla="*/ 3590 w 10000"/>
                  <a:gd name="connsiteY4" fmla="*/ 9718 h 9718"/>
                  <a:gd name="connsiteX5" fmla="*/ 3646 w 10000"/>
                  <a:gd name="connsiteY5" fmla="*/ 9706 h 9718"/>
                  <a:gd name="connsiteX6" fmla="*/ 3892 w 10000"/>
                  <a:gd name="connsiteY6" fmla="*/ 9574 h 9718"/>
                  <a:gd name="connsiteX7" fmla="*/ 4033 w 10000"/>
                  <a:gd name="connsiteY7" fmla="*/ 9364 h 9718"/>
                  <a:gd name="connsiteX8" fmla="*/ 4513 w 10000"/>
                  <a:gd name="connsiteY8" fmla="*/ 8053 h 9718"/>
                  <a:gd name="connsiteX9" fmla="*/ 4950 w 10000"/>
                  <a:gd name="connsiteY9" fmla="*/ 8144 h 9718"/>
                  <a:gd name="connsiteX10" fmla="*/ 5085 w 10000"/>
                  <a:gd name="connsiteY10" fmla="*/ 8190 h 9718"/>
                  <a:gd name="connsiteX11" fmla="*/ 5196 w 10000"/>
                  <a:gd name="connsiteY11" fmla="*/ 8024 h 9718"/>
                  <a:gd name="connsiteX12" fmla="*/ 5190 w 10000"/>
                  <a:gd name="connsiteY12" fmla="*/ 7860 h 9718"/>
                  <a:gd name="connsiteX13" fmla="*/ 5196 w 10000"/>
                  <a:gd name="connsiteY13" fmla="*/ 7150 h 9718"/>
                  <a:gd name="connsiteX14" fmla="*/ 5208 w 10000"/>
                  <a:gd name="connsiteY14" fmla="*/ 6156 h 9718"/>
                  <a:gd name="connsiteX15" fmla="*/ 5891 w 10000"/>
                  <a:gd name="connsiteY15" fmla="*/ 4411 h 9718"/>
                  <a:gd name="connsiteX16" fmla="*/ 6014 w 10000"/>
                  <a:gd name="connsiteY16" fmla="*/ 4124 h 9718"/>
                  <a:gd name="connsiteX17" fmla="*/ 6315 w 10000"/>
                  <a:gd name="connsiteY17" fmla="*/ 3404 h 9718"/>
                  <a:gd name="connsiteX18" fmla="*/ 6389 w 10000"/>
                  <a:gd name="connsiteY18" fmla="*/ 3299 h 9718"/>
                  <a:gd name="connsiteX19" fmla="*/ 6383 w 10000"/>
                  <a:gd name="connsiteY19" fmla="*/ 7563 h 9718"/>
                  <a:gd name="connsiteX20" fmla="*/ 6765 w 10000"/>
                  <a:gd name="connsiteY20" fmla="*/ 7883 h 9718"/>
                  <a:gd name="connsiteX21" fmla="*/ 9508 w 10000"/>
                  <a:gd name="connsiteY21" fmla="*/ 9173 h 9718"/>
                  <a:gd name="connsiteX22" fmla="*/ 9526 w 10000"/>
                  <a:gd name="connsiteY22" fmla="*/ 9184 h 9718"/>
                  <a:gd name="connsiteX23" fmla="*/ 9538 w 10000"/>
                  <a:gd name="connsiteY23" fmla="*/ 9216 h 9718"/>
                  <a:gd name="connsiteX24" fmla="*/ 9920 w 10000"/>
                  <a:gd name="connsiteY24" fmla="*/ 9338 h 9718"/>
                  <a:gd name="connsiteX25" fmla="*/ 10000 w 10000"/>
                  <a:gd name="connsiteY25" fmla="*/ 8718 h 9718"/>
                  <a:gd name="connsiteX26" fmla="*/ 9895 w 10000"/>
                  <a:gd name="connsiteY26" fmla="*/ 8269 h 9718"/>
                  <a:gd name="connsiteX27" fmla="*/ 9883 w 10000"/>
                  <a:gd name="connsiteY27" fmla="*/ 7779 h 9718"/>
                  <a:gd name="connsiteX28" fmla="*/ 9883 w 10000"/>
                  <a:gd name="connsiteY28" fmla="*/ 6782 h 9718"/>
                  <a:gd name="connsiteX29" fmla="*/ 9803 w 10000"/>
                  <a:gd name="connsiteY29" fmla="*/ 7259 h 9718"/>
                  <a:gd name="connsiteX30" fmla="*/ 7337 w 10000"/>
                  <a:gd name="connsiteY30" fmla="*/ 2044 h 9718"/>
                  <a:gd name="connsiteX31" fmla="*/ 8486 w 10000"/>
                  <a:gd name="connsiteY31" fmla="*/ 1704 h 9718"/>
                  <a:gd name="connsiteX32" fmla="*/ 7072 w 10000"/>
                  <a:gd name="connsiteY32" fmla="*/ 1439 h 9718"/>
                  <a:gd name="connsiteX33" fmla="*/ 7158 w 10000"/>
                  <a:gd name="connsiteY33" fmla="*/ 3 h 9718"/>
                  <a:gd name="connsiteX34" fmla="*/ 7084 w 10000"/>
                  <a:gd name="connsiteY34" fmla="*/ 0 h 9718"/>
                  <a:gd name="connsiteX35" fmla="*/ 4679 w 10000"/>
                  <a:gd name="connsiteY35" fmla="*/ 652 h 9718"/>
                  <a:gd name="connsiteX36" fmla="*/ 3597 w 10000"/>
                  <a:gd name="connsiteY36" fmla="*/ 2021 h 9718"/>
                  <a:gd name="connsiteX37" fmla="*/ 3166 w 10000"/>
                  <a:gd name="connsiteY37" fmla="*/ 3083 h 9718"/>
                  <a:gd name="connsiteX38" fmla="*/ 1493 w 10000"/>
                  <a:gd name="connsiteY38" fmla="*/ 7337 h 9718"/>
                  <a:gd name="connsiteX39" fmla="*/ 558 w 10000"/>
                  <a:gd name="connsiteY39" fmla="*/ 7477 h 9718"/>
                  <a:gd name="connsiteX40" fmla="*/ 16 w 10000"/>
                  <a:gd name="connsiteY40" fmla="*/ 8028 h 9718"/>
                  <a:gd name="connsiteX0" fmla="*/ 0 w 9984"/>
                  <a:gd name="connsiteY0" fmla="*/ 8261 h 10000"/>
                  <a:gd name="connsiteX1" fmla="*/ 1016 w 9984"/>
                  <a:gd name="connsiteY1" fmla="*/ 9776 h 10000"/>
                  <a:gd name="connsiteX2" fmla="*/ 3599 w 9984"/>
                  <a:gd name="connsiteY2" fmla="*/ 9894 h 10000"/>
                  <a:gd name="connsiteX3" fmla="*/ 3574 w 9984"/>
                  <a:gd name="connsiteY3" fmla="*/ 10000 h 10000"/>
                  <a:gd name="connsiteX4" fmla="*/ 3630 w 9984"/>
                  <a:gd name="connsiteY4" fmla="*/ 9988 h 10000"/>
                  <a:gd name="connsiteX5" fmla="*/ 3876 w 9984"/>
                  <a:gd name="connsiteY5" fmla="*/ 9852 h 10000"/>
                  <a:gd name="connsiteX6" fmla="*/ 4017 w 9984"/>
                  <a:gd name="connsiteY6" fmla="*/ 9636 h 10000"/>
                  <a:gd name="connsiteX7" fmla="*/ 4497 w 9984"/>
                  <a:gd name="connsiteY7" fmla="*/ 8287 h 10000"/>
                  <a:gd name="connsiteX8" fmla="*/ 4934 w 9984"/>
                  <a:gd name="connsiteY8" fmla="*/ 8380 h 10000"/>
                  <a:gd name="connsiteX9" fmla="*/ 5069 w 9984"/>
                  <a:gd name="connsiteY9" fmla="*/ 8428 h 10000"/>
                  <a:gd name="connsiteX10" fmla="*/ 5180 w 9984"/>
                  <a:gd name="connsiteY10" fmla="*/ 8257 h 10000"/>
                  <a:gd name="connsiteX11" fmla="*/ 5174 w 9984"/>
                  <a:gd name="connsiteY11" fmla="*/ 8088 h 10000"/>
                  <a:gd name="connsiteX12" fmla="*/ 5180 w 9984"/>
                  <a:gd name="connsiteY12" fmla="*/ 7357 h 10000"/>
                  <a:gd name="connsiteX13" fmla="*/ 5192 w 9984"/>
                  <a:gd name="connsiteY13" fmla="*/ 6335 h 10000"/>
                  <a:gd name="connsiteX14" fmla="*/ 5875 w 9984"/>
                  <a:gd name="connsiteY14" fmla="*/ 4539 h 10000"/>
                  <a:gd name="connsiteX15" fmla="*/ 5998 w 9984"/>
                  <a:gd name="connsiteY15" fmla="*/ 4244 h 10000"/>
                  <a:gd name="connsiteX16" fmla="*/ 6299 w 9984"/>
                  <a:gd name="connsiteY16" fmla="*/ 3503 h 10000"/>
                  <a:gd name="connsiteX17" fmla="*/ 6373 w 9984"/>
                  <a:gd name="connsiteY17" fmla="*/ 3395 h 10000"/>
                  <a:gd name="connsiteX18" fmla="*/ 6367 w 9984"/>
                  <a:gd name="connsiteY18" fmla="*/ 7782 h 10000"/>
                  <a:gd name="connsiteX19" fmla="*/ 6749 w 9984"/>
                  <a:gd name="connsiteY19" fmla="*/ 8112 h 10000"/>
                  <a:gd name="connsiteX20" fmla="*/ 9492 w 9984"/>
                  <a:gd name="connsiteY20" fmla="*/ 9439 h 10000"/>
                  <a:gd name="connsiteX21" fmla="*/ 9510 w 9984"/>
                  <a:gd name="connsiteY21" fmla="*/ 9451 h 10000"/>
                  <a:gd name="connsiteX22" fmla="*/ 9522 w 9984"/>
                  <a:gd name="connsiteY22" fmla="*/ 9483 h 10000"/>
                  <a:gd name="connsiteX23" fmla="*/ 9904 w 9984"/>
                  <a:gd name="connsiteY23" fmla="*/ 9609 h 10000"/>
                  <a:gd name="connsiteX24" fmla="*/ 9984 w 9984"/>
                  <a:gd name="connsiteY24" fmla="*/ 8971 h 10000"/>
                  <a:gd name="connsiteX25" fmla="*/ 9879 w 9984"/>
                  <a:gd name="connsiteY25" fmla="*/ 8509 h 10000"/>
                  <a:gd name="connsiteX26" fmla="*/ 9867 w 9984"/>
                  <a:gd name="connsiteY26" fmla="*/ 8005 h 10000"/>
                  <a:gd name="connsiteX27" fmla="*/ 9867 w 9984"/>
                  <a:gd name="connsiteY27" fmla="*/ 6979 h 10000"/>
                  <a:gd name="connsiteX28" fmla="*/ 9787 w 9984"/>
                  <a:gd name="connsiteY28" fmla="*/ 7470 h 10000"/>
                  <a:gd name="connsiteX29" fmla="*/ 7321 w 9984"/>
                  <a:gd name="connsiteY29" fmla="*/ 2103 h 10000"/>
                  <a:gd name="connsiteX30" fmla="*/ 8470 w 9984"/>
                  <a:gd name="connsiteY30" fmla="*/ 1753 h 10000"/>
                  <a:gd name="connsiteX31" fmla="*/ 7056 w 9984"/>
                  <a:gd name="connsiteY31" fmla="*/ 1481 h 10000"/>
                  <a:gd name="connsiteX32" fmla="*/ 7142 w 9984"/>
                  <a:gd name="connsiteY32" fmla="*/ 3 h 10000"/>
                  <a:gd name="connsiteX33" fmla="*/ 7068 w 9984"/>
                  <a:gd name="connsiteY33" fmla="*/ 0 h 10000"/>
                  <a:gd name="connsiteX34" fmla="*/ 4663 w 9984"/>
                  <a:gd name="connsiteY34" fmla="*/ 671 h 10000"/>
                  <a:gd name="connsiteX35" fmla="*/ 3581 w 9984"/>
                  <a:gd name="connsiteY35" fmla="*/ 2080 h 10000"/>
                  <a:gd name="connsiteX36" fmla="*/ 3150 w 9984"/>
                  <a:gd name="connsiteY36" fmla="*/ 3172 h 10000"/>
                  <a:gd name="connsiteX37" fmla="*/ 1477 w 9984"/>
                  <a:gd name="connsiteY37" fmla="*/ 7550 h 10000"/>
                  <a:gd name="connsiteX38" fmla="*/ 542 w 9984"/>
                  <a:gd name="connsiteY38" fmla="*/ 7694 h 10000"/>
                  <a:gd name="connsiteX39" fmla="*/ 0 w 9984"/>
                  <a:gd name="connsiteY39" fmla="*/ 8261 h 10000"/>
                  <a:gd name="connsiteX0" fmla="*/ 31 w 9488"/>
                  <a:gd name="connsiteY0" fmla="*/ 7694 h 10000"/>
                  <a:gd name="connsiteX1" fmla="*/ 506 w 9488"/>
                  <a:gd name="connsiteY1" fmla="*/ 9776 h 10000"/>
                  <a:gd name="connsiteX2" fmla="*/ 3093 w 9488"/>
                  <a:gd name="connsiteY2" fmla="*/ 9894 h 10000"/>
                  <a:gd name="connsiteX3" fmla="*/ 3068 w 9488"/>
                  <a:gd name="connsiteY3" fmla="*/ 10000 h 10000"/>
                  <a:gd name="connsiteX4" fmla="*/ 3124 w 9488"/>
                  <a:gd name="connsiteY4" fmla="*/ 9988 h 10000"/>
                  <a:gd name="connsiteX5" fmla="*/ 3370 w 9488"/>
                  <a:gd name="connsiteY5" fmla="*/ 9852 h 10000"/>
                  <a:gd name="connsiteX6" fmla="*/ 3511 w 9488"/>
                  <a:gd name="connsiteY6" fmla="*/ 9636 h 10000"/>
                  <a:gd name="connsiteX7" fmla="*/ 3992 w 9488"/>
                  <a:gd name="connsiteY7" fmla="*/ 8287 h 10000"/>
                  <a:gd name="connsiteX8" fmla="*/ 4430 w 9488"/>
                  <a:gd name="connsiteY8" fmla="*/ 8380 h 10000"/>
                  <a:gd name="connsiteX9" fmla="*/ 4565 w 9488"/>
                  <a:gd name="connsiteY9" fmla="*/ 8428 h 10000"/>
                  <a:gd name="connsiteX10" fmla="*/ 4676 w 9488"/>
                  <a:gd name="connsiteY10" fmla="*/ 8257 h 10000"/>
                  <a:gd name="connsiteX11" fmla="*/ 4670 w 9488"/>
                  <a:gd name="connsiteY11" fmla="*/ 8088 h 10000"/>
                  <a:gd name="connsiteX12" fmla="*/ 4676 w 9488"/>
                  <a:gd name="connsiteY12" fmla="*/ 7357 h 10000"/>
                  <a:gd name="connsiteX13" fmla="*/ 4688 w 9488"/>
                  <a:gd name="connsiteY13" fmla="*/ 6335 h 10000"/>
                  <a:gd name="connsiteX14" fmla="*/ 5372 w 9488"/>
                  <a:gd name="connsiteY14" fmla="*/ 4539 h 10000"/>
                  <a:gd name="connsiteX15" fmla="*/ 5496 w 9488"/>
                  <a:gd name="connsiteY15" fmla="*/ 4244 h 10000"/>
                  <a:gd name="connsiteX16" fmla="*/ 5797 w 9488"/>
                  <a:gd name="connsiteY16" fmla="*/ 3503 h 10000"/>
                  <a:gd name="connsiteX17" fmla="*/ 5871 w 9488"/>
                  <a:gd name="connsiteY17" fmla="*/ 3395 h 10000"/>
                  <a:gd name="connsiteX18" fmla="*/ 5865 w 9488"/>
                  <a:gd name="connsiteY18" fmla="*/ 7782 h 10000"/>
                  <a:gd name="connsiteX19" fmla="*/ 6248 w 9488"/>
                  <a:gd name="connsiteY19" fmla="*/ 8112 h 10000"/>
                  <a:gd name="connsiteX20" fmla="*/ 8995 w 9488"/>
                  <a:gd name="connsiteY20" fmla="*/ 9439 h 10000"/>
                  <a:gd name="connsiteX21" fmla="*/ 9013 w 9488"/>
                  <a:gd name="connsiteY21" fmla="*/ 9451 h 10000"/>
                  <a:gd name="connsiteX22" fmla="*/ 9025 w 9488"/>
                  <a:gd name="connsiteY22" fmla="*/ 9483 h 10000"/>
                  <a:gd name="connsiteX23" fmla="*/ 9408 w 9488"/>
                  <a:gd name="connsiteY23" fmla="*/ 9609 h 10000"/>
                  <a:gd name="connsiteX24" fmla="*/ 9488 w 9488"/>
                  <a:gd name="connsiteY24" fmla="*/ 8971 h 10000"/>
                  <a:gd name="connsiteX25" fmla="*/ 9383 w 9488"/>
                  <a:gd name="connsiteY25" fmla="*/ 8509 h 10000"/>
                  <a:gd name="connsiteX26" fmla="*/ 9371 w 9488"/>
                  <a:gd name="connsiteY26" fmla="*/ 8005 h 10000"/>
                  <a:gd name="connsiteX27" fmla="*/ 9371 w 9488"/>
                  <a:gd name="connsiteY27" fmla="*/ 6979 h 10000"/>
                  <a:gd name="connsiteX28" fmla="*/ 9291 w 9488"/>
                  <a:gd name="connsiteY28" fmla="*/ 7470 h 10000"/>
                  <a:gd name="connsiteX29" fmla="*/ 6821 w 9488"/>
                  <a:gd name="connsiteY29" fmla="*/ 2103 h 10000"/>
                  <a:gd name="connsiteX30" fmla="*/ 7972 w 9488"/>
                  <a:gd name="connsiteY30" fmla="*/ 1753 h 10000"/>
                  <a:gd name="connsiteX31" fmla="*/ 6555 w 9488"/>
                  <a:gd name="connsiteY31" fmla="*/ 1481 h 10000"/>
                  <a:gd name="connsiteX32" fmla="*/ 6641 w 9488"/>
                  <a:gd name="connsiteY32" fmla="*/ 3 h 10000"/>
                  <a:gd name="connsiteX33" fmla="*/ 6567 w 9488"/>
                  <a:gd name="connsiteY33" fmla="*/ 0 h 10000"/>
                  <a:gd name="connsiteX34" fmla="*/ 4158 w 9488"/>
                  <a:gd name="connsiteY34" fmla="*/ 671 h 10000"/>
                  <a:gd name="connsiteX35" fmla="*/ 3075 w 9488"/>
                  <a:gd name="connsiteY35" fmla="*/ 2080 h 10000"/>
                  <a:gd name="connsiteX36" fmla="*/ 2643 w 9488"/>
                  <a:gd name="connsiteY36" fmla="*/ 3172 h 10000"/>
                  <a:gd name="connsiteX37" fmla="*/ 967 w 9488"/>
                  <a:gd name="connsiteY37" fmla="*/ 7550 h 10000"/>
                  <a:gd name="connsiteX38" fmla="*/ 31 w 9488"/>
                  <a:gd name="connsiteY38" fmla="*/ 7694 h 10000"/>
                  <a:gd name="connsiteX0" fmla="*/ 621 w 9602"/>
                  <a:gd name="connsiteY0" fmla="*/ 7550 h 10000"/>
                  <a:gd name="connsiteX1" fmla="*/ 135 w 9602"/>
                  <a:gd name="connsiteY1" fmla="*/ 9776 h 10000"/>
                  <a:gd name="connsiteX2" fmla="*/ 2862 w 9602"/>
                  <a:gd name="connsiteY2" fmla="*/ 9894 h 10000"/>
                  <a:gd name="connsiteX3" fmla="*/ 2836 w 9602"/>
                  <a:gd name="connsiteY3" fmla="*/ 10000 h 10000"/>
                  <a:gd name="connsiteX4" fmla="*/ 2895 w 9602"/>
                  <a:gd name="connsiteY4" fmla="*/ 9988 h 10000"/>
                  <a:gd name="connsiteX5" fmla="*/ 3154 w 9602"/>
                  <a:gd name="connsiteY5" fmla="*/ 9852 h 10000"/>
                  <a:gd name="connsiteX6" fmla="*/ 3302 w 9602"/>
                  <a:gd name="connsiteY6" fmla="*/ 9636 h 10000"/>
                  <a:gd name="connsiteX7" fmla="*/ 3809 w 9602"/>
                  <a:gd name="connsiteY7" fmla="*/ 8287 h 10000"/>
                  <a:gd name="connsiteX8" fmla="*/ 4271 w 9602"/>
                  <a:gd name="connsiteY8" fmla="*/ 8380 h 10000"/>
                  <a:gd name="connsiteX9" fmla="*/ 4413 w 9602"/>
                  <a:gd name="connsiteY9" fmla="*/ 8428 h 10000"/>
                  <a:gd name="connsiteX10" fmla="*/ 4530 w 9602"/>
                  <a:gd name="connsiteY10" fmla="*/ 8257 h 10000"/>
                  <a:gd name="connsiteX11" fmla="*/ 4524 w 9602"/>
                  <a:gd name="connsiteY11" fmla="*/ 8088 h 10000"/>
                  <a:gd name="connsiteX12" fmla="*/ 4530 w 9602"/>
                  <a:gd name="connsiteY12" fmla="*/ 7357 h 10000"/>
                  <a:gd name="connsiteX13" fmla="*/ 4543 w 9602"/>
                  <a:gd name="connsiteY13" fmla="*/ 6335 h 10000"/>
                  <a:gd name="connsiteX14" fmla="*/ 5264 w 9602"/>
                  <a:gd name="connsiteY14" fmla="*/ 4539 h 10000"/>
                  <a:gd name="connsiteX15" fmla="*/ 5395 w 9602"/>
                  <a:gd name="connsiteY15" fmla="*/ 4244 h 10000"/>
                  <a:gd name="connsiteX16" fmla="*/ 5712 w 9602"/>
                  <a:gd name="connsiteY16" fmla="*/ 3503 h 10000"/>
                  <a:gd name="connsiteX17" fmla="*/ 5790 w 9602"/>
                  <a:gd name="connsiteY17" fmla="*/ 3395 h 10000"/>
                  <a:gd name="connsiteX18" fmla="*/ 5783 w 9602"/>
                  <a:gd name="connsiteY18" fmla="*/ 7782 h 10000"/>
                  <a:gd name="connsiteX19" fmla="*/ 6187 w 9602"/>
                  <a:gd name="connsiteY19" fmla="*/ 8112 h 10000"/>
                  <a:gd name="connsiteX20" fmla="*/ 9082 w 9602"/>
                  <a:gd name="connsiteY20" fmla="*/ 9439 h 10000"/>
                  <a:gd name="connsiteX21" fmla="*/ 9101 w 9602"/>
                  <a:gd name="connsiteY21" fmla="*/ 9451 h 10000"/>
                  <a:gd name="connsiteX22" fmla="*/ 9114 w 9602"/>
                  <a:gd name="connsiteY22" fmla="*/ 9483 h 10000"/>
                  <a:gd name="connsiteX23" fmla="*/ 9518 w 9602"/>
                  <a:gd name="connsiteY23" fmla="*/ 9609 h 10000"/>
                  <a:gd name="connsiteX24" fmla="*/ 9602 w 9602"/>
                  <a:gd name="connsiteY24" fmla="*/ 8971 h 10000"/>
                  <a:gd name="connsiteX25" fmla="*/ 9491 w 9602"/>
                  <a:gd name="connsiteY25" fmla="*/ 8509 h 10000"/>
                  <a:gd name="connsiteX26" fmla="*/ 9479 w 9602"/>
                  <a:gd name="connsiteY26" fmla="*/ 8005 h 10000"/>
                  <a:gd name="connsiteX27" fmla="*/ 9479 w 9602"/>
                  <a:gd name="connsiteY27" fmla="*/ 6979 h 10000"/>
                  <a:gd name="connsiteX28" fmla="*/ 9394 w 9602"/>
                  <a:gd name="connsiteY28" fmla="*/ 7470 h 10000"/>
                  <a:gd name="connsiteX29" fmla="*/ 6791 w 9602"/>
                  <a:gd name="connsiteY29" fmla="*/ 2103 h 10000"/>
                  <a:gd name="connsiteX30" fmla="*/ 8004 w 9602"/>
                  <a:gd name="connsiteY30" fmla="*/ 1753 h 10000"/>
                  <a:gd name="connsiteX31" fmla="*/ 6511 w 9602"/>
                  <a:gd name="connsiteY31" fmla="*/ 1481 h 10000"/>
                  <a:gd name="connsiteX32" fmla="*/ 6601 w 9602"/>
                  <a:gd name="connsiteY32" fmla="*/ 3 h 10000"/>
                  <a:gd name="connsiteX33" fmla="*/ 6523 w 9602"/>
                  <a:gd name="connsiteY33" fmla="*/ 0 h 10000"/>
                  <a:gd name="connsiteX34" fmla="*/ 3984 w 9602"/>
                  <a:gd name="connsiteY34" fmla="*/ 671 h 10000"/>
                  <a:gd name="connsiteX35" fmla="*/ 2843 w 9602"/>
                  <a:gd name="connsiteY35" fmla="*/ 2080 h 10000"/>
                  <a:gd name="connsiteX36" fmla="*/ 2388 w 9602"/>
                  <a:gd name="connsiteY36" fmla="*/ 3172 h 10000"/>
                  <a:gd name="connsiteX37" fmla="*/ 621 w 9602"/>
                  <a:gd name="connsiteY37" fmla="*/ 755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602" h="10000">
                    <a:moveTo>
                      <a:pt x="621" y="7550"/>
                    </a:moveTo>
                    <a:cubicBezTo>
                      <a:pt x="246" y="8651"/>
                      <a:pt x="-238" y="9385"/>
                      <a:pt x="135" y="9776"/>
                    </a:cubicBezTo>
                    <a:cubicBezTo>
                      <a:pt x="433" y="9748"/>
                      <a:pt x="2498" y="9855"/>
                      <a:pt x="2862" y="9894"/>
                    </a:cubicBezTo>
                    <a:cubicBezTo>
                      <a:pt x="2853" y="9930"/>
                      <a:pt x="2845" y="9965"/>
                      <a:pt x="2836" y="10000"/>
                    </a:cubicBezTo>
                    <a:cubicBezTo>
                      <a:pt x="2856" y="9997"/>
                      <a:pt x="2882" y="9977"/>
                      <a:pt x="2895" y="9988"/>
                    </a:cubicBezTo>
                    <a:cubicBezTo>
                      <a:pt x="2907" y="9994"/>
                      <a:pt x="3063" y="9944"/>
                      <a:pt x="3154" y="9852"/>
                    </a:cubicBezTo>
                    <a:cubicBezTo>
                      <a:pt x="3226" y="9782"/>
                      <a:pt x="3271" y="9718"/>
                      <a:pt x="3302" y="9636"/>
                    </a:cubicBezTo>
                    <a:lnTo>
                      <a:pt x="3809" y="8287"/>
                    </a:lnTo>
                    <a:lnTo>
                      <a:pt x="4271" y="8380"/>
                    </a:lnTo>
                    <a:cubicBezTo>
                      <a:pt x="4362" y="8404"/>
                      <a:pt x="4362" y="8404"/>
                      <a:pt x="4413" y="8428"/>
                    </a:cubicBezTo>
                    <a:cubicBezTo>
                      <a:pt x="4491" y="8380"/>
                      <a:pt x="4518" y="8368"/>
                      <a:pt x="4530" y="8257"/>
                    </a:cubicBezTo>
                    <a:cubicBezTo>
                      <a:pt x="4537" y="8227"/>
                      <a:pt x="4524" y="8127"/>
                      <a:pt x="4524" y="8088"/>
                    </a:cubicBezTo>
                    <a:cubicBezTo>
                      <a:pt x="4526" y="7845"/>
                      <a:pt x="4528" y="7600"/>
                      <a:pt x="4530" y="7357"/>
                    </a:cubicBezTo>
                    <a:cubicBezTo>
                      <a:pt x="4518" y="7036"/>
                      <a:pt x="4368" y="6834"/>
                      <a:pt x="4543" y="6335"/>
                    </a:cubicBezTo>
                    <a:cubicBezTo>
                      <a:pt x="4745" y="5755"/>
                      <a:pt x="5036" y="5191"/>
                      <a:pt x="5264" y="4539"/>
                    </a:cubicBezTo>
                    <a:cubicBezTo>
                      <a:pt x="5284" y="4488"/>
                      <a:pt x="5362" y="4306"/>
                      <a:pt x="5395" y="4244"/>
                    </a:cubicBezTo>
                    <a:cubicBezTo>
                      <a:pt x="5501" y="3997"/>
                      <a:pt x="5605" y="3750"/>
                      <a:pt x="5712" y="3503"/>
                    </a:cubicBezTo>
                    <a:cubicBezTo>
                      <a:pt x="5763" y="3398"/>
                      <a:pt x="5680" y="3414"/>
                      <a:pt x="5790" y="3395"/>
                    </a:cubicBezTo>
                    <a:cubicBezTo>
                      <a:pt x="5788" y="4857"/>
                      <a:pt x="5786" y="6320"/>
                      <a:pt x="5783" y="7782"/>
                    </a:cubicBezTo>
                    <a:cubicBezTo>
                      <a:pt x="5790" y="7995"/>
                      <a:pt x="5738" y="7879"/>
                      <a:pt x="6187" y="8112"/>
                    </a:cubicBezTo>
                    <a:cubicBezTo>
                      <a:pt x="6765" y="8410"/>
                      <a:pt x="8472" y="9121"/>
                      <a:pt x="9082" y="9439"/>
                    </a:cubicBezTo>
                    <a:cubicBezTo>
                      <a:pt x="9089" y="9442"/>
                      <a:pt x="9095" y="9446"/>
                      <a:pt x="9101" y="9451"/>
                    </a:cubicBezTo>
                    <a:cubicBezTo>
                      <a:pt x="9206" y="9515"/>
                      <a:pt x="9257" y="9458"/>
                      <a:pt x="9114" y="9483"/>
                    </a:cubicBezTo>
                    <a:cubicBezTo>
                      <a:pt x="9310" y="9510"/>
                      <a:pt x="9382" y="9565"/>
                      <a:pt x="9518" y="9609"/>
                    </a:cubicBezTo>
                    <a:cubicBezTo>
                      <a:pt x="9485" y="9487"/>
                      <a:pt x="9421" y="9065"/>
                      <a:pt x="9602" y="8971"/>
                    </a:cubicBezTo>
                    <a:cubicBezTo>
                      <a:pt x="9421" y="8835"/>
                      <a:pt x="9491" y="8792"/>
                      <a:pt x="9491" y="8509"/>
                    </a:cubicBezTo>
                    <a:cubicBezTo>
                      <a:pt x="9491" y="8341"/>
                      <a:pt x="9472" y="8175"/>
                      <a:pt x="9479" y="8005"/>
                    </a:cubicBezTo>
                    <a:cubicBezTo>
                      <a:pt x="9479" y="7663"/>
                      <a:pt x="9446" y="7320"/>
                      <a:pt x="9479" y="6979"/>
                    </a:cubicBezTo>
                    <a:cubicBezTo>
                      <a:pt x="9450" y="7142"/>
                      <a:pt x="9423" y="7307"/>
                      <a:pt x="9394" y="7470"/>
                    </a:cubicBezTo>
                    <a:lnTo>
                      <a:pt x="6791" y="2103"/>
                    </a:lnTo>
                    <a:lnTo>
                      <a:pt x="8004" y="1753"/>
                    </a:lnTo>
                    <a:lnTo>
                      <a:pt x="6511" y="1481"/>
                    </a:lnTo>
                    <a:cubicBezTo>
                      <a:pt x="6375" y="1132"/>
                      <a:pt x="6167" y="265"/>
                      <a:pt x="6601" y="3"/>
                    </a:cubicBezTo>
                    <a:lnTo>
                      <a:pt x="6523" y="0"/>
                    </a:lnTo>
                    <a:cubicBezTo>
                      <a:pt x="5888" y="76"/>
                      <a:pt x="4640" y="489"/>
                      <a:pt x="3984" y="671"/>
                    </a:cubicBezTo>
                    <a:cubicBezTo>
                      <a:pt x="3102" y="918"/>
                      <a:pt x="3063" y="1544"/>
                      <a:pt x="2843" y="2080"/>
                    </a:cubicBezTo>
                    <a:cubicBezTo>
                      <a:pt x="2687" y="2448"/>
                      <a:pt x="2537" y="2813"/>
                      <a:pt x="2388" y="3172"/>
                    </a:cubicBezTo>
                    <a:lnTo>
                      <a:pt x="621" y="755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0" name="Freeform 369">
                <a:extLst>
                  <a:ext uri="{FF2B5EF4-FFF2-40B4-BE49-F238E27FC236}">
                    <a16:creationId xmlns:a16="http://schemas.microsoft.com/office/drawing/2014/main" id="{B6B31B48-8504-4166-BCAD-05ACBC28DD7F}"/>
                  </a:ext>
                </a:extLst>
              </p:cNvPr>
              <p:cNvSpPr>
                <a:spLocks/>
              </p:cNvSpPr>
              <p:nvPr/>
            </p:nvSpPr>
            <p:spPr bwMode="auto">
              <a:xfrm>
                <a:off x="4430713" y="2001839"/>
                <a:ext cx="431800" cy="577850"/>
              </a:xfrm>
              <a:custGeom>
                <a:avLst/>
                <a:gdLst>
                  <a:gd name="T0" fmla="*/ 395 w 1318"/>
                  <a:gd name="T1" fmla="*/ 1688 h 1766"/>
                  <a:gd name="T2" fmla="*/ 648 w 1318"/>
                  <a:gd name="T3" fmla="*/ 1764 h 1766"/>
                  <a:gd name="T4" fmla="*/ 910 w 1318"/>
                  <a:gd name="T5" fmla="*/ 1695 h 1766"/>
                  <a:gd name="T6" fmla="*/ 1213 w 1318"/>
                  <a:gd name="T7" fmla="*/ 881 h 1766"/>
                  <a:gd name="T8" fmla="*/ 1275 w 1318"/>
                  <a:gd name="T9" fmla="*/ 906 h 1766"/>
                  <a:gd name="T10" fmla="*/ 1111 w 1318"/>
                  <a:gd name="T11" fmla="*/ 152 h 1766"/>
                  <a:gd name="T12" fmla="*/ 530 w 1318"/>
                  <a:gd name="T13" fmla="*/ 24 h 1766"/>
                  <a:gd name="T14" fmla="*/ 433 w 1318"/>
                  <a:gd name="T15" fmla="*/ 43 h 1766"/>
                  <a:gd name="T16" fmla="*/ 372 w 1318"/>
                  <a:gd name="T17" fmla="*/ 110 h 1766"/>
                  <a:gd name="T18" fmla="*/ 48 w 1318"/>
                  <a:gd name="T19" fmla="*/ 361 h 1766"/>
                  <a:gd name="T20" fmla="*/ 32 w 1318"/>
                  <a:gd name="T21" fmla="*/ 911 h 1766"/>
                  <a:gd name="T22" fmla="*/ 93 w 1318"/>
                  <a:gd name="T23" fmla="*/ 882 h 1766"/>
                  <a:gd name="T24" fmla="*/ 107 w 1318"/>
                  <a:gd name="T25" fmla="*/ 1003 h 1766"/>
                  <a:gd name="T26" fmla="*/ 395 w 1318"/>
                  <a:gd name="T27" fmla="*/ 1688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8" h="1766">
                    <a:moveTo>
                      <a:pt x="395" y="1688"/>
                    </a:moveTo>
                    <a:cubicBezTo>
                      <a:pt x="484" y="1727"/>
                      <a:pt x="525" y="1763"/>
                      <a:pt x="648" y="1764"/>
                    </a:cubicBezTo>
                    <a:cubicBezTo>
                      <a:pt x="751" y="1766"/>
                      <a:pt x="835" y="1744"/>
                      <a:pt x="910" y="1695"/>
                    </a:cubicBezTo>
                    <a:cubicBezTo>
                      <a:pt x="1194" y="1495"/>
                      <a:pt x="1210" y="1205"/>
                      <a:pt x="1213" y="881"/>
                    </a:cubicBezTo>
                    <a:cubicBezTo>
                      <a:pt x="1245" y="879"/>
                      <a:pt x="1244" y="893"/>
                      <a:pt x="1275" y="906"/>
                    </a:cubicBezTo>
                    <a:cubicBezTo>
                      <a:pt x="1300" y="586"/>
                      <a:pt x="1318" y="316"/>
                      <a:pt x="1111" y="152"/>
                    </a:cubicBezTo>
                    <a:cubicBezTo>
                      <a:pt x="918" y="0"/>
                      <a:pt x="796" y="21"/>
                      <a:pt x="530" y="24"/>
                    </a:cubicBezTo>
                    <a:cubicBezTo>
                      <a:pt x="488" y="24"/>
                      <a:pt x="470" y="27"/>
                      <a:pt x="433" y="43"/>
                    </a:cubicBezTo>
                    <a:cubicBezTo>
                      <a:pt x="393" y="60"/>
                      <a:pt x="379" y="66"/>
                      <a:pt x="372" y="110"/>
                    </a:cubicBezTo>
                    <a:cubicBezTo>
                      <a:pt x="243" y="57"/>
                      <a:pt x="96" y="237"/>
                      <a:pt x="48" y="361"/>
                    </a:cubicBezTo>
                    <a:cubicBezTo>
                      <a:pt x="0" y="483"/>
                      <a:pt x="12" y="773"/>
                      <a:pt x="32" y="911"/>
                    </a:cubicBezTo>
                    <a:cubicBezTo>
                      <a:pt x="59" y="900"/>
                      <a:pt x="63" y="884"/>
                      <a:pt x="93" y="882"/>
                    </a:cubicBezTo>
                    <a:cubicBezTo>
                      <a:pt x="93" y="939"/>
                      <a:pt x="90" y="956"/>
                      <a:pt x="107" y="1003"/>
                    </a:cubicBezTo>
                    <a:cubicBezTo>
                      <a:pt x="120" y="1038"/>
                      <a:pt x="88" y="1490"/>
                      <a:pt x="395" y="1688"/>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1" name="Freeform 389">
                <a:extLst>
                  <a:ext uri="{FF2B5EF4-FFF2-40B4-BE49-F238E27FC236}">
                    <a16:creationId xmlns:a16="http://schemas.microsoft.com/office/drawing/2014/main" id="{1369A23B-4021-4F0A-9D54-D5DA1F452AEC}"/>
                  </a:ext>
                </a:extLst>
              </p:cNvPr>
              <p:cNvSpPr>
                <a:spLocks/>
              </p:cNvSpPr>
              <p:nvPr/>
            </p:nvSpPr>
            <p:spPr bwMode="auto">
              <a:xfrm>
                <a:off x="4591051" y="2713039"/>
                <a:ext cx="109538" cy="887413"/>
              </a:xfrm>
              <a:custGeom>
                <a:avLst/>
                <a:gdLst>
                  <a:gd name="T0" fmla="*/ 9 w 336"/>
                  <a:gd name="T1" fmla="*/ 1565 h 2709"/>
                  <a:gd name="T2" fmla="*/ 9 w 336"/>
                  <a:gd name="T3" fmla="*/ 1919 h 2709"/>
                  <a:gd name="T4" fmla="*/ 9 w 336"/>
                  <a:gd name="T5" fmla="*/ 2228 h 2709"/>
                  <a:gd name="T6" fmla="*/ 11 w 336"/>
                  <a:gd name="T7" fmla="*/ 2380 h 2709"/>
                  <a:gd name="T8" fmla="*/ 28 w 336"/>
                  <a:gd name="T9" fmla="*/ 2519 h 2709"/>
                  <a:gd name="T10" fmla="*/ 169 w 336"/>
                  <a:gd name="T11" fmla="*/ 2709 h 2709"/>
                  <a:gd name="T12" fmla="*/ 325 w 336"/>
                  <a:gd name="T13" fmla="*/ 2495 h 2709"/>
                  <a:gd name="T14" fmla="*/ 332 w 336"/>
                  <a:gd name="T15" fmla="*/ 2186 h 2709"/>
                  <a:gd name="T16" fmla="*/ 330 w 336"/>
                  <a:gd name="T17" fmla="*/ 1875 h 2709"/>
                  <a:gd name="T18" fmla="*/ 322 w 336"/>
                  <a:gd name="T19" fmla="*/ 1602 h 2709"/>
                  <a:gd name="T20" fmla="*/ 245 w 336"/>
                  <a:gd name="T21" fmla="*/ 365 h 2709"/>
                  <a:gd name="T22" fmla="*/ 307 w 336"/>
                  <a:gd name="T23" fmla="*/ 230 h 2709"/>
                  <a:gd name="T24" fmla="*/ 171 w 336"/>
                  <a:gd name="T25" fmla="*/ 0 h 2709"/>
                  <a:gd name="T26" fmla="*/ 79 w 336"/>
                  <a:gd name="T27" fmla="*/ 140 h 2709"/>
                  <a:gd name="T28" fmla="*/ 63 w 336"/>
                  <a:gd name="T29" fmla="*/ 284 h 2709"/>
                  <a:gd name="T30" fmla="*/ 88 w 336"/>
                  <a:gd name="T31" fmla="*/ 480 h 2709"/>
                  <a:gd name="T32" fmla="*/ 40 w 336"/>
                  <a:gd name="T33" fmla="*/ 1136 h 2709"/>
                  <a:gd name="T34" fmla="*/ 9 w 336"/>
                  <a:gd name="T35" fmla="*/ 1565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2709">
                    <a:moveTo>
                      <a:pt x="9" y="1565"/>
                    </a:moveTo>
                    <a:lnTo>
                      <a:pt x="9" y="1919"/>
                    </a:lnTo>
                    <a:cubicBezTo>
                      <a:pt x="4" y="2022"/>
                      <a:pt x="9" y="2125"/>
                      <a:pt x="9" y="2228"/>
                    </a:cubicBezTo>
                    <a:cubicBezTo>
                      <a:pt x="8" y="2279"/>
                      <a:pt x="11" y="2329"/>
                      <a:pt x="11" y="2380"/>
                    </a:cubicBezTo>
                    <a:cubicBezTo>
                      <a:pt x="11" y="2465"/>
                      <a:pt x="0" y="2478"/>
                      <a:pt x="28" y="2519"/>
                    </a:cubicBezTo>
                    <a:cubicBezTo>
                      <a:pt x="60" y="2581"/>
                      <a:pt x="127" y="2649"/>
                      <a:pt x="169" y="2709"/>
                    </a:cubicBezTo>
                    <a:cubicBezTo>
                      <a:pt x="221" y="2666"/>
                      <a:pt x="273" y="2550"/>
                      <a:pt x="325" y="2495"/>
                    </a:cubicBezTo>
                    <a:cubicBezTo>
                      <a:pt x="336" y="2416"/>
                      <a:pt x="332" y="2271"/>
                      <a:pt x="332" y="2186"/>
                    </a:cubicBezTo>
                    <a:cubicBezTo>
                      <a:pt x="332" y="2082"/>
                      <a:pt x="330" y="1979"/>
                      <a:pt x="330" y="1875"/>
                    </a:cubicBezTo>
                    <a:lnTo>
                      <a:pt x="322" y="1602"/>
                    </a:lnTo>
                    <a:cubicBezTo>
                      <a:pt x="311" y="1202"/>
                      <a:pt x="258" y="752"/>
                      <a:pt x="245" y="365"/>
                    </a:cubicBezTo>
                    <a:cubicBezTo>
                      <a:pt x="243" y="288"/>
                      <a:pt x="289" y="291"/>
                      <a:pt x="307" y="230"/>
                    </a:cubicBezTo>
                    <a:lnTo>
                      <a:pt x="171" y="0"/>
                    </a:lnTo>
                    <a:lnTo>
                      <a:pt x="79" y="140"/>
                    </a:lnTo>
                    <a:cubicBezTo>
                      <a:pt x="29" y="223"/>
                      <a:pt x="11" y="209"/>
                      <a:pt x="63" y="284"/>
                    </a:cubicBezTo>
                    <a:cubicBezTo>
                      <a:pt x="116" y="359"/>
                      <a:pt x="94" y="380"/>
                      <a:pt x="88" y="480"/>
                    </a:cubicBezTo>
                    <a:lnTo>
                      <a:pt x="40" y="1136"/>
                    </a:lnTo>
                    <a:cubicBezTo>
                      <a:pt x="29" y="1272"/>
                      <a:pt x="12" y="1433"/>
                      <a:pt x="9" y="1565"/>
                    </a:cubicBezTo>
                    <a:close/>
                  </a:path>
                </a:pathLst>
              </a:custGeom>
              <a:solidFill>
                <a:srgbClr val="B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2" name="Freeform 390">
                <a:extLst>
                  <a:ext uri="{FF2B5EF4-FFF2-40B4-BE49-F238E27FC236}">
                    <a16:creationId xmlns:a16="http://schemas.microsoft.com/office/drawing/2014/main" id="{CAC7FDE6-2C1B-476C-8439-2ECA1F5AAA5A}"/>
                  </a:ext>
                </a:extLst>
              </p:cNvPr>
              <p:cNvSpPr>
                <a:spLocks/>
              </p:cNvSpPr>
              <p:nvPr/>
            </p:nvSpPr>
            <p:spPr bwMode="auto">
              <a:xfrm>
                <a:off x="4484688" y="2171701"/>
                <a:ext cx="325438" cy="300038"/>
              </a:xfrm>
              <a:custGeom>
                <a:avLst/>
                <a:gdLst>
                  <a:gd name="T0" fmla="*/ 162 w 993"/>
                  <a:gd name="T1" fmla="*/ 914 h 916"/>
                  <a:gd name="T2" fmla="*/ 215 w 993"/>
                  <a:gd name="T3" fmla="*/ 843 h 916"/>
                  <a:gd name="T4" fmla="*/ 501 w 993"/>
                  <a:gd name="T5" fmla="*/ 718 h 916"/>
                  <a:gd name="T6" fmla="*/ 712 w 993"/>
                  <a:gd name="T7" fmla="*/ 773 h 916"/>
                  <a:gd name="T8" fmla="*/ 836 w 993"/>
                  <a:gd name="T9" fmla="*/ 916 h 916"/>
                  <a:gd name="T10" fmla="*/ 949 w 993"/>
                  <a:gd name="T11" fmla="*/ 747 h 916"/>
                  <a:gd name="T12" fmla="*/ 983 w 993"/>
                  <a:gd name="T13" fmla="*/ 502 h 916"/>
                  <a:gd name="T14" fmla="*/ 967 w 993"/>
                  <a:gd name="T15" fmla="*/ 383 h 916"/>
                  <a:gd name="T16" fmla="*/ 914 w 993"/>
                  <a:gd name="T17" fmla="*/ 11 h 916"/>
                  <a:gd name="T18" fmla="*/ 780 w 993"/>
                  <a:gd name="T19" fmla="*/ 117 h 916"/>
                  <a:gd name="T20" fmla="*/ 202 w 993"/>
                  <a:gd name="T21" fmla="*/ 117 h 916"/>
                  <a:gd name="T22" fmla="*/ 70 w 993"/>
                  <a:gd name="T23" fmla="*/ 18 h 916"/>
                  <a:gd name="T24" fmla="*/ 59 w 993"/>
                  <a:gd name="T25" fmla="*/ 0 h 916"/>
                  <a:gd name="T26" fmla="*/ 4 w 993"/>
                  <a:gd name="T27" fmla="*/ 231 h 916"/>
                  <a:gd name="T28" fmla="*/ 8 w 993"/>
                  <a:gd name="T29" fmla="*/ 511 h 916"/>
                  <a:gd name="T30" fmla="*/ 162 w 993"/>
                  <a:gd name="T31" fmla="*/ 914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3" h="916">
                    <a:moveTo>
                      <a:pt x="162" y="914"/>
                    </a:moveTo>
                    <a:cubicBezTo>
                      <a:pt x="188" y="895"/>
                      <a:pt x="194" y="872"/>
                      <a:pt x="215" y="843"/>
                    </a:cubicBezTo>
                    <a:cubicBezTo>
                      <a:pt x="280" y="753"/>
                      <a:pt x="384" y="717"/>
                      <a:pt x="501" y="718"/>
                    </a:cubicBezTo>
                    <a:cubicBezTo>
                      <a:pt x="583" y="719"/>
                      <a:pt x="652" y="735"/>
                      <a:pt x="712" y="773"/>
                    </a:cubicBezTo>
                    <a:cubicBezTo>
                      <a:pt x="786" y="820"/>
                      <a:pt x="800" y="871"/>
                      <a:pt x="836" y="916"/>
                    </a:cubicBezTo>
                    <a:cubicBezTo>
                      <a:pt x="904" y="907"/>
                      <a:pt x="929" y="815"/>
                      <a:pt x="949" y="747"/>
                    </a:cubicBezTo>
                    <a:cubicBezTo>
                      <a:pt x="965" y="691"/>
                      <a:pt x="991" y="561"/>
                      <a:pt x="983" y="502"/>
                    </a:cubicBezTo>
                    <a:cubicBezTo>
                      <a:pt x="975" y="443"/>
                      <a:pt x="962" y="511"/>
                      <a:pt x="967" y="383"/>
                    </a:cubicBezTo>
                    <a:cubicBezTo>
                      <a:pt x="971" y="261"/>
                      <a:pt x="993" y="85"/>
                      <a:pt x="914" y="11"/>
                    </a:cubicBezTo>
                    <a:cubicBezTo>
                      <a:pt x="894" y="80"/>
                      <a:pt x="865" y="117"/>
                      <a:pt x="780" y="117"/>
                    </a:cubicBezTo>
                    <a:lnTo>
                      <a:pt x="202" y="117"/>
                    </a:lnTo>
                    <a:cubicBezTo>
                      <a:pt x="101" y="117"/>
                      <a:pt x="90" y="58"/>
                      <a:pt x="70" y="18"/>
                    </a:cubicBezTo>
                    <a:lnTo>
                      <a:pt x="59" y="0"/>
                    </a:lnTo>
                    <a:cubicBezTo>
                      <a:pt x="17" y="97"/>
                      <a:pt x="0" y="91"/>
                      <a:pt x="4" y="231"/>
                    </a:cubicBezTo>
                    <a:cubicBezTo>
                      <a:pt x="6" y="322"/>
                      <a:pt x="3" y="423"/>
                      <a:pt x="8" y="511"/>
                    </a:cubicBezTo>
                    <a:cubicBezTo>
                      <a:pt x="12" y="589"/>
                      <a:pt x="54" y="896"/>
                      <a:pt x="162" y="914"/>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3" name="Freeform 399">
                <a:extLst>
                  <a:ext uri="{FF2B5EF4-FFF2-40B4-BE49-F238E27FC236}">
                    <a16:creationId xmlns:a16="http://schemas.microsoft.com/office/drawing/2014/main" id="{0565DAC4-138F-4666-AC88-71EA2E2581F3}"/>
                  </a:ext>
                </a:extLst>
              </p:cNvPr>
              <p:cNvSpPr>
                <a:spLocks/>
              </p:cNvSpPr>
              <p:nvPr/>
            </p:nvSpPr>
            <p:spPr bwMode="auto">
              <a:xfrm>
                <a:off x="4695826" y="2601914"/>
                <a:ext cx="163513" cy="788988"/>
              </a:xfrm>
              <a:custGeom>
                <a:avLst/>
                <a:gdLst>
                  <a:gd name="T0" fmla="*/ 0 w 499"/>
                  <a:gd name="T1" fmla="*/ 1941 h 2406"/>
                  <a:gd name="T2" fmla="*/ 8 w 499"/>
                  <a:gd name="T3" fmla="*/ 2214 h 2406"/>
                  <a:gd name="T4" fmla="*/ 15 w 499"/>
                  <a:gd name="T5" fmla="*/ 2406 h 2406"/>
                  <a:gd name="T6" fmla="*/ 418 w 499"/>
                  <a:gd name="T7" fmla="*/ 789 h 2406"/>
                  <a:gd name="T8" fmla="*/ 234 w 499"/>
                  <a:gd name="T9" fmla="*/ 690 h 2406"/>
                  <a:gd name="T10" fmla="*/ 464 w 499"/>
                  <a:gd name="T11" fmla="*/ 590 h 2406"/>
                  <a:gd name="T12" fmla="*/ 445 w 499"/>
                  <a:gd name="T13" fmla="*/ 150 h 2406"/>
                  <a:gd name="T14" fmla="*/ 377 w 499"/>
                  <a:gd name="T15" fmla="*/ 107 h 2406"/>
                  <a:gd name="T16" fmla="*/ 304 w 499"/>
                  <a:gd name="T17" fmla="*/ 69 h 2406"/>
                  <a:gd name="T18" fmla="*/ 140 w 499"/>
                  <a:gd name="T19" fmla="*/ 0 h 2406"/>
                  <a:gd name="T20" fmla="*/ 222 w 499"/>
                  <a:gd name="T21" fmla="*/ 205 h 2406"/>
                  <a:gd name="T22" fmla="*/ 171 w 499"/>
                  <a:gd name="T23" fmla="*/ 436 h 2406"/>
                  <a:gd name="T24" fmla="*/ 118 w 499"/>
                  <a:gd name="T25" fmla="*/ 663 h 2406"/>
                  <a:gd name="T26" fmla="*/ 36 w 499"/>
                  <a:gd name="T27" fmla="*/ 1416 h 2406"/>
                  <a:gd name="T28" fmla="*/ 9 w 499"/>
                  <a:gd name="T29" fmla="*/ 1922 h 2406"/>
                  <a:gd name="T30" fmla="*/ 0 w 499"/>
                  <a:gd name="T31" fmla="*/ 1941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9" h="2406">
                    <a:moveTo>
                      <a:pt x="0" y="1941"/>
                    </a:moveTo>
                    <a:lnTo>
                      <a:pt x="8" y="2214"/>
                    </a:lnTo>
                    <a:lnTo>
                      <a:pt x="15" y="2406"/>
                    </a:lnTo>
                    <a:cubicBezTo>
                      <a:pt x="41" y="2357"/>
                      <a:pt x="418" y="823"/>
                      <a:pt x="418" y="789"/>
                    </a:cubicBezTo>
                    <a:lnTo>
                      <a:pt x="234" y="690"/>
                    </a:lnTo>
                    <a:cubicBezTo>
                      <a:pt x="298" y="646"/>
                      <a:pt x="442" y="625"/>
                      <a:pt x="464" y="590"/>
                    </a:cubicBezTo>
                    <a:cubicBezTo>
                      <a:pt x="499" y="523"/>
                      <a:pt x="497" y="174"/>
                      <a:pt x="445" y="150"/>
                    </a:cubicBezTo>
                    <a:cubicBezTo>
                      <a:pt x="429" y="131"/>
                      <a:pt x="408" y="125"/>
                      <a:pt x="377" y="107"/>
                    </a:cubicBezTo>
                    <a:cubicBezTo>
                      <a:pt x="352" y="94"/>
                      <a:pt x="329" y="82"/>
                      <a:pt x="304" y="69"/>
                    </a:cubicBezTo>
                    <a:cubicBezTo>
                      <a:pt x="260" y="47"/>
                      <a:pt x="190" y="12"/>
                      <a:pt x="140" y="0"/>
                    </a:cubicBezTo>
                    <a:cubicBezTo>
                      <a:pt x="180" y="66"/>
                      <a:pt x="218" y="99"/>
                      <a:pt x="222" y="205"/>
                    </a:cubicBezTo>
                    <a:cubicBezTo>
                      <a:pt x="225" y="288"/>
                      <a:pt x="201" y="366"/>
                      <a:pt x="171" y="436"/>
                    </a:cubicBezTo>
                    <a:cubicBezTo>
                      <a:pt x="123" y="548"/>
                      <a:pt x="132" y="537"/>
                      <a:pt x="118" y="663"/>
                    </a:cubicBezTo>
                    <a:cubicBezTo>
                      <a:pt x="88" y="929"/>
                      <a:pt x="56" y="1132"/>
                      <a:pt x="36" y="1416"/>
                    </a:cubicBezTo>
                    <a:lnTo>
                      <a:pt x="9" y="1922"/>
                    </a:lnTo>
                    <a:cubicBezTo>
                      <a:pt x="4" y="1939"/>
                      <a:pt x="7" y="1932"/>
                      <a:pt x="0" y="194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4" name="Freeform 400">
                <a:extLst>
                  <a:ext uri="{FF2B5EF4-FFF2-40B4-BE49-F238E27FC236}">
                    <a16:creationId xmlns:a16="http://schemas.microsoft.com/office/drawing/2014/main" id="{06EFACCC-A483-477E-8B86-1040641A9F51}"/>
                  </a:ext>
                </a:extLst>
              </p:cNvPr>
              <p:cNvSpPr>
                <a:spLocks/>
              </p:cNvSpPr>
              <p:nvPr/>
            </p:nvSpPr>
            <p:spPr bwMode="auto">
              <a:xfrm>
                <a:off x="4427538" y="2603501"/>
                <a:ext cx="166688" cy="787400"/>
              </a:xfrm>
              <a:custGeom>
                <a:avLst/>
                <a:gdLst>
                  <a:gd name="T0" fmla="*/ 55 w 510"/>
                  <a:gd name="T1" fmla="*/ 153 h 2403"/>
                  <a:gd name="T2" fmla="*/ 67 w 510"/>
                  <a:gd name="T3" fmla="*/ 154 h 2403"/>
                  <a:gd name="T4" fmla="*/ 53 w 510"/>
                  <a:gd name="T5" fmla="*/ 599 h 2403"/>
                  <a:gd name="T6" fmla="*/ 283 w 510"/>
                  <a:gd name="T7" fmla="*/ 681 h 2403"/>
                  <a:gd name="T8" fmla="*/ 96 w 510"/>
                  <a:gd name="T9" fmla="*/ 786 h 2403"/>
                  <a:gd name="T10" fmla="*/ 497 w 510"/>
                  <a:gd name="T11" fmla="*/ 2403 h 2403"/>
                  <a:gd name="T12" fmla="*/ 510 w 510"/>
                  <a:gd name="T13" fmla="*/ 2255 h 2403"/>
                  <a:gd name="T14" fmla="*/ 510 w 510"/>
                  <a:gd name="T15" fmla="*/ 1901 h 2403"/>
                  <a:gd name="T16" fmla="*/ 480 w 510"/>
                  <a:gd name="T17" fmla="*/ 1381 h 2403"/>
                  <a:gd name="T18" fmla="*/ 428 w 510"/>
                  <a:gd name="T19" fmla="*/ 882 h 2403"/>
                  <a:gd name="T20" fmla="*/ 401 w 510"/>
                  <a:gd name="T21" fmla="*/ 642 h 2403"/>
                  <a:gd name="T22" fmla="*/ 337 w 510"/>
                  <a:gd name="T23" fmla="*/ 425 h 2403"/>
                  <a:gd name="T24" fmla="*/ 290 w 510"/>
                  <a:gd name="T25" fmla="*/ 193 h 2403"/>
                  <a:gd name="T26" fmla="*/ 371 w 510"/>
                  <a:gd name="T27" fmla="*/ 0 h 2403"/>
                  <a:gd name="T28" fmla="*/ 55 w 510"/>
                  <a:gd name="T29" fmla="*/ 153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2403">
                    <a:moveTo>
                      <a:pt x="55" y="153"/>
                    </a:moveTo>
                    <a:lnTo>
                      <a:pt x="67" y="154"/>
                    </a:lnTo>
                    <a:cubicBezTo>
                      <a:pt x="0" y="233"/>
                      <a:pt x="32" y="494"/>
                      <a:pt x="53" y="599"/>
                    </a:cubicBezTo>
                    <a:lnTo>
                      <a:pt x="283" y="681"/>
                    </a:lnTo>
                    <a:lnTo>
                      <a:pt x="96" y="786"/>
                    </a:lnTo>
                    <a:lnTo>
                      <a:pt x="497" y="2403"/>
                    </a:lnTo>
                    <a:lnTo>
                      <a:pt x="510" y="2255"/>
                    </a:lnTo>
                    <a:lnTo>
                      <a:pt x="510" y="1901"/>
                    </a:lnTo>
                    <a:cubicBezTo>
                      <a:pt x="502" y="1883"/>
                      <a:pt x="485" y="1450"/>
                      <a:pt x="480" y="1381"/>
                    </a:cubicBezTo>
                    <a:cubicBezTo>
                      <a:pt x="467" y="1213"/>
                      <a:pt x="450" y="1050"/>
                      <a:pt x="428" y="882"/>
                    </a:cubicBezTo>
                    <a:cubicBezTo>
                      <a:pt x="418" y="803"/>
                      <a:pt x="405" y="723"/>
                      <a:pt x="401" y="642"/>
                    </a:cubicBezTo>
                    <a:cubicBezTo>
                      <a:pt x="395" y="535"/>
                      <a:pt x="374" y="513"/>
                      <a:pt x="337" y="425"/>
                    </a:cubicBezTo>
                    <a:cubicBezTo>
                      <a:pt x="308" y="355"/>
                      <a:pt x="285" y="277"/>
                      <a:pt x="290" y="193"/>
                    </a:cubicBezTo>
                    <a:cubicBezTo>
                      <a:pt x="296" y="88"/>
                      <a:pt x="337" y="61"/>
                      <a:pt x="371" y="0"/>
                    </a:cubicBezTo>
                    <a:cubicBezTo>
                      <a:pt x="330" y="6"/>
                      <a:pt x="74" y="131"/>
                      <a:pt x="55" y="15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5" name="Freeform 402">
                <a:extLst>
                  <a:ext uri="{FF2B5EF4-FFF2-40B4-BE49-F238E27FC236}">
                    <a16:creationId xmlns:a16="http://schemas.microsoft.com/office/drawing/2014/main" id="{C79550A8-0C7F-4E46-98D3-4E3B9B2DAFE3}"/>
                  </a:ext>
                </a:extLst>
              </p:cNvPr>
              <p:cNvSpPr>
                <a:spLocks/>
              </p:cNvSpPr>
              <p:nvPr/>
            </p:nvSpPr>
            <p:spPr bwMode="auto">
              <a:xfrm>
                <a:off x="4291013" y="3502026"/>
                <a:ext cx="307975" cy="223838"/>
              </a:xfrm>
              <a:custGeom>
                <a:avLst/>
                <a:gdLst>
                  <a:gd name="T0" fmla="*/ 932 w 944"/>
                  <a:gd name="T1" fmla="*/ 396 h 684"/>
                  <a:gd name="T2" fmla="*/ 933 w 944"/>
                  <a:gd name="T3" fmla="*/ 304 h 684"/>
                  <a:gd name="T4" fmla="*/ 871 w 944"/>
                  <a:gd name="T5" fmla="*/ 266 h 684"/>
                  <a:gd name="T6" fmla="*/ 267 w 944"/>
                  <a:gd name="T7" fmla="*/ 0 h 684"/>
                  <a:gd name="T8" fmla="*/ 195 w 944"/>
                  <a:gd name="T9" fmla="*/ 139 h 684"/>
                  <a:gd name="T10" fmla="*/ 125 w 944"/>
                  <a:gd name="T11" fmla="*/ 272 h 684"/>
                  <a:gd name="T12" fmla="*/ 0 w 944"/>
                  <a:gd name="T13" fmla="*/ 569 h 684"/>
                  <a:gd name="T14" fmla="*/ 395 w 944"/>
                  <a:gd name="T15" fmla="*/ 626 h 684"/>
                  <a:gd name="T16" fmla="*/ 794 w 944"/>
                  <a:gd name="T17" fmla="*/ 682 h 684"/>
                  <a:gd name="T18" fmla="*/ 932 w 944"/>
                  <a:gd name="T19" fmla="*/ 396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4" h="684">
                    <a:moveTo>
                      <a:pt x="932" y="396"/>
                    </a:moveTo>
                    <a:cubicBezTo>
                      <a:pt x="943" y="350"/>
                      <a:pt x="944" y="351"/>
                      <a:pt x="933" y="304"/>
                    </a:cubicBezTo>
                    <a:cubicBezTo>
                      <a:pt x="912" y="291"/>
                      <a:pt x="901" y="274"/>
                      <a:pt x="871" y="266"/>
                    </a:cubicBezTo>
                    <a:lnTo>
                      <a:pt x="267" y="0"/>
                    </a:lnTo>
                    <a:cubicBezTo>
                      <a:pt x="250" y="45"/>
                      <a:pt x="216" y="96"/>
                      <a:pt x="195" y="139"/>
                    </a:cubicBezTo>
                    <a:cubicBezTo>
                      <a:pt x="174" y="184"/>
                      <a:pt x="146" y="229"/>
                      <a:pt x="125" y="272"/>
                    </a:cubicBezTo>
                    <a:cubicBezTo>
                      <a:pt x="81" y="363"/>
                      <a:pt x="5" y="455"/>
                      <a:pt x="0" y="569"/>
                    </a:cubicBezTo>
                    <a:lnTo>
                      <a:pt x="395" y="626"/>
                    </a:lnTo>
                    <a:cubicBezTo>
                      <a:pt x="500" y="642"/>
                      <a:pt x="694" y="684"/>
                      <a:pt x="794" y="682"/>
                    </a:cubicBezTo>
                    <a:lnTo>
                      <a:pt x="932" y="396"/>
                    </a:ln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6" name="Freeform 405">
                <a:extLst>
                  <a:ext uri="{FF2B5EF4-FFF2-40B4-BE49-F238E27FC236}">
                    <a16:creationId xmlns:a16="http://schemas.microsoft.com/office/drawing/2014/main" id="{ED1FEA1C-B55F-49A7-8663-66E9ED0C8EA5}"/>
                  </a:ext>
                </a:extLst>
              </p:cNvPr>
              <p:cNvSpPr>
                <a:spLocks/>
              </p:cNvSpPr>
              <p:nvPr/>
            </p:nvSpPr>
            <p:spPr bwMode="auto">
              <a:xfrm>
                <a:off x="4681538" y="5183189"/>
                <a:ext cx="223838" cy="185738"/>
              </a:xfrm>
              <a:custGeom>
                <a:avLst/>
                <a:gdLst>
                  <a:gd name="T0" fmla="*/ 57 w 680"/>
                  <a:gd name="T1" fmla="*/ 28 h 568"/>
                  <a:gd name="T2" fmla="*/ 0 w 680"/>
                  <a:gd name="T3" fmla="*/ 357 h 568"/>
                  <a:gd name="T4" fmla="*/ 1 w 680"/>
                  <a:gd name="T5" fmla="*/ 472 h 568"/>
                  <a:gd name="T6" fmla="*/ 583 w 680"/>
                  <a:gd name="T7" fmla="*/ 512 h 568"/>
                  <a:gd name="T8" fmla="*/ 663 w 680"/>
                  <a:gd name="T9" fmla="*/ 357 h 568"/>
                  <a:gd name="T10" fmla="*/ 599 w 680"/>
                  <a:gd name="T11" fmla="*/ 34 h 568"/>
                  <a:gd name="T12" fmla="*/ 479 w 680"/>
                  <a:gd name="T13" fmla="*/ 16 h 568"/>
                  <a:gd name="T14" fmla="*/ 58 w 680"/>
                  <a:gd name="T15" fmla="*/ 30 h 568"/>
                  <a:gd name="T16" fmla="*/ 57 w 680"/>
                  <a:gd name="T17" fmla="*/ 2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 h="568">
                    <a:moveTo>
                      <a:pt x="57" y="28"/>
                    </a:moveTo>
                    <a:cubicBezTo>
                      <a:pt x="20" y="63"/>
                      <a:pt x="5" y="294"/>
                      <a:pt x="0" y="357"/>
                    </a:cubicBezTo>
                    <a:lnTo>
                      <a:pt x="1" y="472"/>
                    </a:lnTo>
                    <a:cubicBezTo>
                      <a:pt x="112" y="568"/>
                      <a:pt x="429" y="554"/>
                      <a:pt x="583" y="512"/>
                    </a:cubicBezTo>
                    <a:cubicBezTo>
                      <a:pt x="680" y="487"/>
                      <a:pt x="662" y="451"/>
                      <a:pt x="663" y="357"/>
                    </a:cubicBezTo>
                    <a:cubicBezTo>
                      <a:pt x="663" y="295"/>
                      <a:pt x="632" y="73"/>
                      <a:pt x="599" y="34"/>
                    </a:cubicBezTo>
                    <a:cubicBezTo>
                      <a:pt x="592" y="35"/>
                      <a:pt x="504" y="19"/>
                      <a:pt x="479" y="16"/>
                    </a:cubicBezTo>
                    <a:cubicBezTo>
                      <a:pt x="342" y="0"/>
                      <a:pt x="190" y="15"/>
                      <a:pt x="58" y="30"/>
                    </a:cubicBezTo>
                    <a:lnTo>
                      <a:pt x="57" y="28"/>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7" name="Freeform 406">
                <a:extLst>
                  <a:ext uri="{FF2B5EF4-FFF2-40B4-BE49-F238E27FC236}">
                    <a16:creationId xmlns:a16="http://schemas.microsoft.com/office/drawing/2014/main" id="{FDA0637C-A156-4879-AE39-383B8099B37F}"/>
                  </a:ext>
                </a:extLst>
              </p:cNvPr>
              <p:cNvSpPr>
                <a:spLocks/>
              </p:cNvSpPr>
              <p:nvPr/>
            </p:nvSpPr>
            <p:spPr bwMode="auto">
              <a:xfrm>
                <a:off x="4419601" y="5189539"/>
                <a:ext cx="217488" cy="188913"/>
              </a:xfrm>
              <a:custGeom>
                <a:avLst/>
                <a:gdLst>
                  <a:gd name="T0" fmla="*/ 55 w 664"/>
                  <a:gd name="T1" fmla="*/ 53 h 578"/>
                  <a:gd name="T2" fmla="*/ 11 w 664"/>
                  <a:gd name="T3" fmla="*/ 280 h 578"/>
                  <a:gd name="T4" fmla="*/ 28 w 664"/>
                  <a:gd name="T5" fmla="*/ 500 h 578"/>
                  <a:gd name="T6" fmla="*/ 648 w 664"/>
                  <a:gd name="T7" fmla="*/ 491 h 578"/>
                  <a:gd name="T8" fmla="*/ 656 w 664"/>
                  <a:gd name="T9" fmla="*/ 341 h 578"/>
                  <a:gd name="T10" fmla="*/ 611 w 664"/>
                  <a:gd name="T11" fmla="*/ 54 h 578"/>
                  <a:gd name="T12" fmla="*/ 55 w 664"/>
                  <a:gd name="T13" fmla="*/ 53 h 578"/>
                </a:gdLst>
                <a:ahLst/>
                <a:cxnLst>
                  <a:cxn ang="0">
                    <a:pos x="T0" y="T1"/>
                  </a:cxn>
                  <a:cxn ang="0">
                    <a:pos x="T2" y="T3"/>
                  </a:cxn>
                  <a:cxn ang="0">
                    <a:pos x="T4" y="T5"/>
                  </a:cxn>
                  <a:cxn ang="0">
                    <a:pos x="T6" y="T7"/>
                  </a:cxn>
                  <a:cxn ang="0">
                    <a:pos x="T8" y="T9"/>
                  </a:cxn>
                  <a:cxn ang="0">
                    <a:pos x="T10" y="T11"/>
                  </a:cxn>
                  <a:cxn ang="0">
                    <a:pos x="T12" y="T13"/>
                  </a:cxn>
                </a:cxnLst>
                <a:rect l="0" t="0" r="r" b="b"/>
                <a:pathLst>
                  <a:path w="664" h="578">
                    <a:moveTo>
                      <a:pt x="55" y="53"/>
                    </a:moveTo>
                    <a:cubicBezTo>
                      <a:pt x="38" y="104"/>
                      <a:pt x="10" y="217"/>
                      <a:pt x="11" y="280"/>
                    </a:cubicBezTo>
                    <a:cubicBezTo>
                      <a:pt x="10" y="331"/>
                      <a:pt x="0" y="475"/>
                      <a:pt x="28" y="500"/>
                    </a:cubicBezTo>
                    <a:cubicBezTo>
                      <a:pt x="117" y="577"/>
                      <a:pt x="591" y="578"/>
                      <a:pt x="648" y="491"/>
                    </a:cubicBezTo>
                    <a:cubicBezTo>
                      <a:pt x="664" y="456"/>
                      <a:pt x="653" y="389"/>
                      <a:pt x="656" y="341"/>
                    </a:cubicBezTo>
                    <a:cubicBezTo>
                      <a:pt x="655" y="260"/>
                      <a:pt x="635" y="127"/>
                      <a:pt x="611" y="54"/>
                    </a:cubicBezTo>
                    <a:cubicBezTo>
                      <a:pt x="469" y="0"/>
                      <a:pt x="203" y="26"/>
                      <a:pt x="55" y="53"/>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8" name="Freeform 409">
                <a:extLst>
                  <a:ext uri="{FF2B5EF4-FFF2-40B4-BE49-F238E27FC236}">
                    <a16:creationId xmlns:a16="http://schemas.microsoft.com/office/drawing/2014/main" id="{2B0CE0D2-3C02-4781-8193-9E29F48BD16C}"/>
                  </a:ext>
                </a:extLst>
              </p:cNvPr>
              <p:cNvSpPr>
                <a:spLocks/>
              </p:cNvSpPr>
              <p:nvPr/>
            </p:nvSpPr>
            <p:spPr bwMode="auto">
              <a:xfrm>
                <a:off x="4799013" y="3527426"/>
                <a:ext cx="188913" cy="219075"/>
              </a:xfrm>
              <a:custGeom>
                <a:avLst/>
                <a:gdLst>
                  <a:gd name="T0" fmla="*/ 446 w 580"/>
                  <a:gd name="T1" fmla="*/ 608 h 669"/>
                  <a:gd name="T2" fmla="*/ 556 w 580"/>
                  <a:gd name="T3" fmla="*/ 338 h 669"/>
                  <a:gd name="T4" fmla="*/ 574 w 580"/>
                  <a:gd name="T5" fmla="*/ 166 h 669"/>
                  <a:gd name="T6" fmla="*/ 557 w 580"/>
                  <a:gd name="T7" fmla="*/ 90 h 669"/>
                  <a:gd name="T8" fmla="*/ 542 w 580"/>
                  <a:gd name="T9" fmla="*/ 54 h 669"/>
                  <a:gd name="T10" fmla="*/ 518 w 580"/>
                  <a:gd name="T11" fmla="*/ 30 h 669"/>
                  <a:gd name="T12" fmla="*/ 145 w 580"/>
                  <a:gd name="T13" fmla="*/ 19 h 669"/>
                  <a:gd name="T14" fmla="*/ 7 w 580"/>
                  <a:gd name="T15" fmla="*/ 159 h 669"/>
                  <a:gd name="T16" fmla="*/ 7 w 580"/>
                  <a:gd name="T17" fmla="*/ 449 h 669"/>
                  <a:gd name="T18" fmla="*/ 446 w 580"/>
                  <a:gd name="T19" fmla="*/ 608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0" h="669">
                    <a:moveTo>
                      <a:pt x="446" y="608"/>
                    </a:moveTo>
                    <a:cubicBezTo>
                      <a:pt x="484" y="515"/>
                      <a:pt x="527" y="435"/>
                      <a:pt x="556" y="338"/>
                    </a:cubicBezTo>
                    <a:cubicBezTo>
                      <a:pt x="572" y="284"/>
                      <a:pt x="580" y="225"/>
                      <a:pt x="574" y="166"/>
                    </a:cubicBezTo>
                    <a:cubicBezTo>
                      <a:pt x="571" y="139"/>
                      <a:pt x="565" y="114"/>
                      <a:pt x="557" y="90"/>
                    </a:cubicBezTo>
                    <a:cubicBezTo>
                      <a:pt x="553" y="80"/>
                      <a:pt x="547" y="63"/>
                      <a:pt x="542" y="54"/>
                    </a:cubicBezTo>
                    <a:cubicBezTo>
                      <a:pt x="529" y="31"/>
                      <a:pt x="536" y="36"/>
                      <a:pt x="518" y="30"/>
                    </a:cubicBezTo>
                    <a:cubicBezTo>
                      <a:pt x="474" y="42"/>
                      <a:pt x="218" y="19"/>
                      <a:pt x="145" y="19"/>
                    </a:cubicBezTo>
                    <a:cubicBezTo>
                      <a:pt x="106" y="0"/>
                      <a:pt x="17" y="75"/>
                      <a:pt x="7" y="159"/>
                    </a:cubicBezTo>
                    <a:cubicBezTo>
                      <a:pt x="0" y="221"/>
                      <a:pt x="2" y="384"/>
                      <a:pt x="7" y="449"/>
                    </a:cubicBezTo>
                    <a:cubicBezTo>
                      <a:pt x="23" y="669"/>
                      <a:pt x="301" y="592"/>
                      <a:pt x="446" y="608"/>
                    </a:cubicBezTo>
                    <a:close/>
                  </a:path>
                </a:pathLst>
              </a:custGeom>
              <a:solidFill>
                <a:srgbClr val="717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9" name="Freeform 427">
                <a:extLst>
                  <a:ext uri="{FF2B5EF4-FFF2-40B4-BE49-F238E27FC236}">
                    <a16:creationId xmlns:a16="http://schemas.microsoft.com/office/drawing/2014/main" id="{9AAB8352-4F17-49CB-93E2-7AEDB9A65188}"/>
                  </a:ext>
                </a:extLst>
              </p:cNvPr>
              <p:cNvSpPr>
                <a:spLocks/>
              </p:cNvSpPr>
              <p:nvPr/>
            </p:nvSpPr>
            <p:spPr bwMode="auto">
              <a:xfrm>
                <a:off x="4560888" y="2554289"/>
                <a:ext cx="169863" cy="153988"/>
              </a:xfrm>
              <a:custGeom>
                <a:avLst/>
                <a:gdLst>
                  <a:gd name="T0" fmla="*/ 515 w 520"/>
                  <a:gd name="T1" fmla="*/ 7 h 468"/>
                  <a:gd name="T2" fmla="*/ 253 w 520"/>
                  <a:gd name="T3" fmla="*/ 76 h 468"/>
                  <a:gd name="T4" fmla="*/ 0 w 520"/>
                  <a:gd name="T5" fmla="*/ 0 h 468"/>
                  <a:gd name="T6" fmla="*/ 254 w 520"/>
                  <a:gd name="T7" fmla="*/ 465 h 468"/>
                  <a:gd name="T8" fmla="*/ 472 w 520"/>
                  <a:gd name="T9" fmla="*/ 330 h 468"/>
                  <a:gd name="T10" fmla="*/ 515 w 520"/>
                  <a:gd name="T11" fmla="*/ 7 h 468"/>
                </a:gdLst>
                <a:ahLst/>
                <a:cxnLst>
                  <a:cxn ang="0">
                    <a:pos x="T0" y="T1"/>
                  </a:cxn>
                  <a:cxn ang="0">
                    <a:pos x="T2" y="T3"/>
                  </a:cxn>
                  <a:cxn ang="0">
                    <a:pos x="T4" y="T5"/>
                  </a:cxn>
                  <a:cxn ang="0">
                    <a:pos x="T6" y="T7"/>
                  </a:cxn>
                  <a:cxn ang="0">
                    <a:pos x="T8" y="T9"/>
                  </a:cxn>
                  <a:cxn ang="0">
                    <a:pos x="T10" y="T11"/>
                  </a:cxn>
                </a:cxnLst>
                <a:rect l="0" t="0" r="r" b="b"/>
                <a:pathLst>
                  <a:path w="520" h="468">
                    <a:moveTo>
                      <a:pt x="515" y="7"/>
                    </a:moveTo>
                    <a:cubicBezTo>
                      <a:pt x="440" y="56"/>
                      <a:pt x="356" y="78"/>
                      <a:pt x="253" y="76"/>
                    </a:cubicBezTo>
                    <a:cubicBezTo>
                      <a:pt x="130" y="75"/>
                      <a:pt x="89" y="39"/>
                      <a:pt x="0" y="0"/>
                    </a:cubicBezTo>
                    <a:cubicBezTo>
                      <a:pt x="18" y="216"/>
                      <a:pt x="11" y="459"/>
                      <a:pt x="254" y="465"/>
                    </a:cubicBezTo>
                    <a:cubicBezTo>
                      <a:pt x="363" y="468"/>
                      <a:pt x="437" y="406"/>
                      <a:pt x="472" y="330"/>
                    </a:cubicBezTo>
                    <a:cubicBezTo>
                      <a:pt x="520" y="226"/>
                      <a:pt x="502" y="121"/>
                      <a:pt x="515" y="7"/>
                    </a:cubicBezTo>
                    <a:close/>
                  </a:path>
                </a:pathLst>
              </a:custGeom>
              <a:solidFill>
                <a:srgbClr val="F6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0" name="Freeform 428">
                <a:extLst>
                  <a:ext uri="{FF2B5EF4-FFF2-40B4-BE49-F238E27FC236}">
                    <a16:creationId xmlns:a16="http://schemas.microsoft.com/office/drawing/2014/main" id="{6CD4709D-F640-4B44-9C4F-D67C3C41146D}"/>
                  </a:ext>
                </a:extLst>
              </p:cNvPr>
              <p:cNvSpPr>
                <a:spLocks/>
              </p:cNvSpPr>
              <p:nvPr/>
            </p:nvSpPr>
            <p:spPr bwMode="auto">
              <a:xfrm>
                <a:off x="4132263" y="3671889"/>
                <a:ext cx="134938" cy="193675"/>
              </a:xfrm>
              <a:custGeom>
                <a:avLst/>
                <a:gdLst>
                  <a:gd name="T0" fmla="*/ 5 w 416"/>
                  <a:gd name="T1" fmla="*/ 378 h 591"/>
                  <a:gd name="T2" fmla="*/ 285 w 416"/>
                  <a:gd name="T3" fmla="*/ 565 h 591"/>
                  <a:gd name="T4" fmla="*/ 386 w 416"/>
                  <a:gd name="T5" fmla="*/ 583 h 591"/>
                  <a:gd name="T6" fmla="*/ 411 w 416"/>
                  <a:gd name="T7" fmla="*/ 566 h 591"/>
                  <a:gd name="T8" fmla="*/ 353 w 416"/>
                  <a:gd name="T9" fmla="*/ 531 h 591"/>
                  <a:gd name="T10" fmla="*/ 266 w 416"/>
                  <a:gd name="T11" fmla="*/ 428 h 591"/>
                  <a:gd name="T12" fmla="*/ 285 w 416"/>
                  <a:gd name="T13" fmla="*/ 336 h 591"/>
                  <a:gd name="T14" fmla="*/ 392 w 416"/>
                  <a:gd name="T15" fmla="*/ 472 h 591"/>
                  <a:gd name="T16" fmla="*/ 385 w 416"/>
                  <a:gd name="T17" fmla="*/ 215 h 591"/>
                  <a:gd name="T18" fmla="*/ 318 w 416"/>
                  <a:gd name="T19" fmla="*/ 22 h 591"/>
                  <a:gd name="T20" fmla="*/ 358 w 416"/>
                  <a:gd name="T21" fmla="*/ 25 h 591"/>
                  <a:gd name="T22" fmla="*/ 45 w 416"/>
                  <a:gd name="T23" fmla="*/ 0 h 591"/>
                  <a:gd name="T24" fmla="*/ 5 w 416"/>
                  <a:gd name="T25" fmla="*/ 378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591">
                    <a:moveTo>
                      <a:pt x="5" y="378"/>
                    </a:moveTo>
                    <a:cubicBezTo>
                      <a:pt x="30" y="485"/>
                      <a:pt x="135" y="499"/>
                      <a:pt x="285" y="565"/>
                    </a:cubicBezTo>
                    <a:cubicBezTo>
                      <a:pt x="314" y="577"/>
                      <a:pt x="353" y="591"/>
                      <a:pt x="386" y="583"/>
                    </a:cubicBezTo>
                    <a:cubicBezTo>
                      <a:pt x="416" y="575"/>
                      <a:pt x="408" y="571"/>
                      <a:pt x="411" y="566"/>
                    </a:cubicBezTo>
                    <a:cubicBezTo>
                      <a:pt x="381" y="553"/>
                      <a:pt x="379" y="549"/>
                      <a:pt x="353" y="531"/>
                    </a:cubicBezTo>
                    <a:cubicBezTo>
                      <a:pt x="309" y="500"/>
                      <a:pt x="284" y="523"/>
                      <a:pt x="266" y="428"/>
                    </a:cubicBezTo>
                    <a:cubicBezTo>
                      <a:pt x="248" y="331"/>
                      <a:pt x="281" y="340"/>
                      <a:pt x="285" y="336"/>
                    </a:cubicBezTo>
                    <a:cubicBezTo>
                      <a:pt x="295" y="401"/>
                      <a:pt x="326" y="476"/>
                      <a:pt x="392" y="472"/>
                    </a:cubicBezTo>
                    <a:cubicBezTo>
                      <a:pt x="387" y="392"/>
                      <a:pt x="394" y="287"/>
                      <a:pt x="385" y="215"/>
                    </a:cubicBezTo>
                    <a:cubicBezTo>
                      <a:pt x="374" y="126"/>
                      <a:pt x="329" y="80"/>
                      <a:pt x="318" y="22"/>
                    </a:cubicBezTo>
                    <a:lnTo>
                      <a:pt x="358" y="25"/>
                    </a:lnTo>
                    <a:lnTo>
                      <a:pt x="45" y="0"/>
                    </a:lnTo>
                    <a:cubicBezTo>
                      <a:pt x="27" y="149"/>
                      <a:pt x="0" y="228"/>
                      <a:pt x="5" y="378"/>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1" name="Freeform 442">
                <a:extLst>
                  <a:ext uri="{FF2B5EF4-FFF2-40B4-BE49-F238E27FC236}">
                    <a16:creationId xmlns:a16="http://schemas.microsoft.com/office/drawing/2014/main" id="{604A94E8-1BC9-48F0-9171-18E714BC359D}"/>
                  </a:ext>
                </a:extLst>
              </p:cNvPr>
              <p:cNvSpPr>
                <a:spLocks/>
              </p:cNvSpPr>
              <p:nvPr/>
            </p:nvSpPr>
            <p:spPr bwMode="auto">
              <a:xfrm>
                <a:off x="4956176" y="3040064"/>
                <a:ext cx="90488" cy="258763"/>
              </a:xfrm>
              <a:custGeom>
                <a:avLst/>
                <a:gdLst>
                  <a:gd name="T0" fmla="*/ 0 w 274"/>
                  <a:gd name="T1" fmla="*/ 790 h 790"/>
                  <a:gd name="T2" fmla="*/ 274 w 274"/>
                  <a:gd name="T3" fmla="*/ 442 h 790"/>
                  <a:gd name="T4" fmla="*/ 21 w 274"/>
                  <a:gd name="T5" fmla="*/ 0 h 790"/>
                  <a:gd name="T6" fmla="*/ 0 w 274"/>
                  <a:gd name="T7" fmla="*/ 790 h 790"/>
                </a:gdLst>
                <a:ahLst/>
                <a:cxnLst>
                  <a:cxn ang="0">
                    <a:pos x="T0" y="T1"/>
                  </a:cxn>
                  <a:cxn ang="0">
                    <a:pos x="T2" y="T3"/>
                  </a:cxn>
                  <a:cxn ang="0">
                    <a:pos x="T4" y="T5"/>
                  </a:cxn>
                  <a:cxn ang="0">
                    <a:pos x="T6" y="T7"/>
                  </a:cxn>
                </a:cxnLst>
                <a:rect l="0" t="0" r="r" b="b"/>
                <a:pathLst>
                  <a:path w="274" h="790">
                    <a:moveTo>
                      <a:pt x="0" y="790"/>
                    </a:moveTo>
                    <a:cubicBezTo>
                      <a:pt x="35" y="764"/>
                      <a:pt x="263" y="459"/>
                      <a:pt x="274" y="442"/>
                    </a:cubicBezTo>
                    <a:cubicBezTo>
                      <a:pt x="265" y="405"/>
                      <a:pt x="39" y="15"/>
                      <a:pt x="21" y="0"/>
                    </a:cubicBezTo>
                    <a:lnTo>
                      <a:pt x="0" y="7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2" name="Freeform 443">
                <a:extLst>
                  <a:ext uri="{FF2B5EF4-FFF2-40B4-BE49-F238E27FC236}">
                    <a16:creationId xmlns:a16="http://schemas.microsoft.com/office/drawing/2014/main" id="{F0591C71-3227-4795-B637-776C70162445}"/>
                  </a:ext>
                </a:extLst>
              </p:cNvPr>
              <p:cNvSpPr>
                <a:spLocks/>
              </p:cNvSpPr>
              <p:nvPr/>
            </p:nvSpPr>
            <p:spPr bwMode="auto">
              <a:xfrm>
                <a:off x="4591051" y="3530601"/>
                <a:ext cx="106363" cy="141288"/>
              </a:xfrm>
              <a:custGeom>
                <a:avLst/>
                <a:gdLst>
                  <a:gd name="T0" fmla="*/ 28 w 325"/>
                  <a:gd name="T1" fmla="*/ 24 h 431"/>
                  <a:gd name="T2" fmla="*/ 15 w 325"/>
                  <a:gd name="T3" fmla="*/ 216 h 431"/>
                  <a:gd name="T4" fmla="*/ 14 w 325"/>
                  <a:gd name="T5" fmla="*/ 308 h 431"/>
                  <a:gd name="T6" fmla="*/ 16 w 325"/>
                  <a:gd name="T7" fmla="*/ 431 h 431"/>
                  <a:gd name="T8" fmla="*/ 324 w 325"/>
                  <a:gd name="T9" fmla="*/ 431 h 431"/>
                  <a:gd name="T10" fmla="*/ 325 w 325"/>
                  <a:gd name="T11" fmla="*/ 0 h 431"/>
                  <a:gd name="T12" fmla="*/ 169 w 325"/>
                  <a:gd name="T13" fmla="*/ 214 h 431"/>
                  <a:gd name="T14" fmla="*/ 28 w 325"/>
                  <a:gd name="T15" fmla="*/ 24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5" h="431">
                    <a:moveTo>
                      <a:pt x="28" y="24"/>
                    </a:moveTo>
                    <a:cubicBezTo>
                      <a:pt x="0" y="52"/>
                      <a:pt x="10" y="179"/>
                      <a:pt x="15" y="216"/>
                    </a:cubicBezTo>
                    <a:cubicBezTo>
                      <a:pt x="26" y="263"/>
                      <a:pt x="25" y="262"/>
                      <a:pt x="14" y="308"/>
                    </a:cubicBezTo>
                    <a:lnTo>
                      <a:pt x="16" y="431"/>
                    </a:lnTo>
                    <a:lnTo>
                      <a:pt x="324" y="431"/>
                    </a:lnTo>
                    <a:lnTo>
                      <a:pt x="325" y="0"/>
                    </a:lnTo>
                    <a:cubicBezTo>
                      <a:pt x="273" y="55"/>
                      <a:pt x="221" y="171"/>
                      <a:pt x="169" y="214"/>
                    </a:cubicBezTo>
                    <a:cubicBezTo>
                      <a:pt x="127" y="154"/>
                      <a:pt x="60" y="86"/>
                      <a:pt x="2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3" name="Freeform 445">
                <a:extLst>
                  <a:ext uri="{FF2B5EF4-FFF2-40B4-BE49-F238E27FC236}">
                    <a16:creationId xmlns:a16="http://schemas.microsoft.com/office/drawing/2014/main" id="{F6235637-E396-401E-956F-374E19F4ED51}"/>
                  </a:ext>
                </a:extLst>
              </p:cNvPr>
              <p:cNvSpPr>
                <a:spLocks/>
              </p:cNvSpPr>
              <p:nvPr/>
            </p:nvSpPr>
            <p:spPr bwMode="auto">
              <a:xfrm>
                <a:off x="4541838" y="2430464"/>
                <a:ext cx="212725" cy="87313"/>
              </a:xfrm>
              <a:custGeom>
                <a:avLst/>
                <a:gdLst>
                  <a:gd name="T0" fmla="*/ 261 w 648"/>
                  <a:gd name="T1" fmla="*/ 37 h 267"/>
                  <a:gd name="T2" fmla="*/ 405 w 648"/>
                  <a:gd name="T3" fmla="*/ 230 h 267"/>
                  <a:gd name="T4" fmla="*/ 261 w 648"/>
                  <a:gd name="T5" fmla="*/ 37 h 267"/>
                </a:gdLst>
                <a:ahLst/>
                <a:cxnLst>
                  <a:cxn ang="0">
                    <a:pos x="T0" y="T1"/>
                  </a:cxn>
                  <a:cxn ang="0">
                    <a:pos x="T2" y="T3"/>
                  </a:cxn>
                  <a:cxn ang="0">
                    <a:pos x="T4" y="T5"/>
                  </a:cxn>
                </a:cxnLst>
                <a:rect l="0" t="0" r="r" b="b"/>
                <a:pathLst>
                  <a:path w="648" h="267">
                    <a:moveTo>
                      <a:pt x="261" y="37"/>
                    </a:moveTo>
                    <a:cubicBezTo>
                      <a:pt x="92" y="59"/>
                      <a:pt x="0" y="267"/>
                      <a:pt x="405" y="230"/>
                    </a:cubicBezTo>
                    <a:cubicBezTo>
                      <a:pt x="648" y="207"/>
                      <a:pt x="542" y="0"/>
                      <a:pt x="261" y="37"/>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4" name="Freeform 446">
                <a:extLst>
                  <a:ext uri="{FF2B5EF4-FFF2-40B4-BE49-F238E27FC236}">
                    <a16:creationId xmlns:a16="http://schemas.microsoft.com/office/drawing/2014/main" id="{E86B8563-FA01-4629-9639-77510259A136}"/>
                  </a:ext>
                </a:extLst>
              </p:cNvPr>
              <p:cNvSpPr>
                <a:spLocks/>
              </p:cNvSpPr>
              <p:nvPr/>
            </p:nvSpPr>
            <p:spPr bwMode="auto">
              <a:xfrm>
                <a:off x="4119563" y="3614739"/>
                <a:ext cx="141288" cy="65088"/>
              </a:xfrm>
              <a:custGeom>
                <a:avLst/>
                <a:gdLst>
                  <a:gd name="T0" fmla="*/ 83 w 431"/>
                  <a:gd name="T1" fmla="*/ 172 h 197"/>
                  <a:gd name="T2" fmla="*/ 396 w 431"/>
                  <a:gd name="T3" fmla="*/ 197 h 197"/>
                  <a:gd name="T4" fmla="*/ 418 w 431"/>
                  <a:gd name="T5" fmla="*/ 143 h 197"/>
                  <a:gd name="T6" fmla="*/ 427 w 431"/>
                  <a:gd name="T7" fmla="*/ 76 h 197"/>
                  <a:gd name="T8" fmla="*/ 431 w 431"/>
                  <a:gd name="T9" fmla="*/ 44 h 197"/>
                  <a:gd name="T10" fmla="*/ 11 w 431"/>
                  <a:gd name="T11" fmla="*/ 8 h 197"/>
                  <a:gd name="T12" fmla="*/ 0 w 431"/>
                  <a:gd name="T13" fmla="*/ 163 h 197"/>
                  <a:gd name="T14" fmla="*/ 83 w 431"/>
                  <a:gd name="T15" fmla="*/ 172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1" h="197">
                    <a:moveTo>
                      <a:pt x="83" y="172"/>
                    </a:moveTo>
                    <a:lnTo>
                      <a:pt x="396" y="197"/>
                    </a:lnTo>
                    <a:cubicBezTo>
                      <a:pt x="427" y="197"/>
                      <a:pt x="415" y="181"/>
                      <a:pt x="418" y="143"/>
                    </a:cubicBezTo>
                    <a:cubicBezTo>
                      <a:pt x="419" y="129"/>
                      <a:pt x="425" y="70"/>
                      <a:pt x="427" y="76"/>
                    </a:cubicBezTo>
                    <a:lnTo>
                      <a:pt x="431" y="44"/>
                    </a:lnTo>
                    <a:cubicBezTo>
                      <a:pt x="375" y="32"/>
                      <a:pt x="57" y="0"/>
                      <a:pt x="11" y="8"/>
                    </a:cubicBezTo>
                    <a:lnTo>
                      <a:pt x="0" y="163"/>
                    </a:lnTo>
                    <a:lnTo>
                      <a:pt x="83" y="1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75" name="Group 374">
                <a:extLst>
                  <a:ext uri="{FF2B5EF4-FFF2-40B4-BE49-F238E27FC236}">
                    <a16:creationId xmlns:a16="http://schemas.microsoft.com/office/drawing/2014/main" id="{24949F5B-425B-455F-B5E7-43881B64CC59}"/>
                  </a:ext>
                </a:extLst>
              </p:cNvPr>
              <p:cNvGrpSpPr/>
              <p:nvPr/>
            </p:nvGrpSpPr>
            <p:grpSpPr>
              <a:xfrm>
                <a:off x="4518633" y="2252482"/>
                <a:ext cx="250825" cy="219076"/>
                <a:chOff x="11472864" y="2181226"/>
                <a:chExt cx="250825" cy="219076"/>
              </a:xfrm>
            </p:grpSpPr>
            <p:sp>
              <p:nvSpPr>
                <p:cNvPr id="382" name="Freeform 305">
                  <a:extLst>
                    <a:ext uri="{FF2B5EF4-FFF2-40B4-BE49-F238E27FC236}">
                      <a16:creationId xmlns:a16="http://schemas.microsoft.com/office/drawing/2014/main" id="{DB3666FC-EE4C-4F59-A536-A24BA882B5B6}"/>
                    </a:ext>
                  </a:extLst>
                </p:cNvPr>
                <p:cNvSpPr>
                  <a:spLocks/>
                </p:cNvSpPr>
                <p:nvPr/>
              </p:nvSpPr>
              <p:spPr bwMode="auto">
                <a:xfrm>
                  <a:off x="11630026" y="2181226"/>
                  <a:ext cx="93663" cy="39688"/>
                </a:xfrm>
                <a:custGeom>
                  <a:avLst/>
                  <a:gdLst>
                    <a:gd name="T0" fmla="*/ 13 w 288"/>
                    <a:gd name="T1" fmla="*/ 74 h 125"/>
                    <a:gd name="T2" fmla="*/ 165 w 288"/>
                    <a:gd name="T3" fmla="*/ 100 h 125"/>
                    <a:gd name="T4" fmla="*/ 270 w 288"/>
                    <a:gd name="T5" fmla="*/ 45 h 125"/>
                    <a:gd name="T6" fmla="*/ 123 w 288"/>
                    <a:gd name="T7" fmla="*/ 28 h 125"/>
                    <a:gd name="T8" fmla="*/ 13 w 288"/>
                    <a:gd name="T9" fmla="*/ 74 h 125"/>
                  </a:gdLst>
                  <a:ahLst/>
                  <a:cxnLst>
                    <a:cxn ang="0">
                      <a:pos x="T0" y="T1"/>
                    </a:cxn>
                    <a:cxn ang="0">
                      <a:pos x="T2" y="T3"/>
                    </a:cxn>
                    <a:cxn ang="0">
                      <a:pos x="T4" y="T5"/>
                    </a:cxn>
                    <a:cxn ang="0">
                      <a:pos x="T6" y="T7"/>
                    </a:cxn>
                    <a:cxn ang="0">
                      <a:pos x="T8" y="T9"/>
                    </a:cxn>
                  </a:cxnLst>
                  <a:rect l="0" t="0" r="r" b="b"/>
                  <a:pathLst>
                    <a:path w="288" h="125">
                      <a:moveTo>
                        <a:pt x="13" y="74"/>
                      </a:moveTo>
                      <a:cubicBezTo>
                        <a:pt x="47" y="103"/>
                        <a:pt x="119" y="96"/>
                        <a:pt x="165" y="100"/>
                      </a:cubicBezTo>
                      <a:cubicBezTo>
                        <a:pt x="233" y="105"/>
                        <a:pt x="288" y="125"/>
                        <a:pt x="270" y="45"/>
                      </a:cubicBezTo>
                      <a:cubicBezTo>
                        <a:pt x="230" y="34"/>
                        <a:pt x="169" y="32"/>
                        <a:pt x="123" y="28"/>
                      </a:cubicBezTo>
                      <a:cubicBezTo>
                        <a:pt x="67" y="23"/>
                        <a:pt x="0" y="0"/>
                        <a:pt x="13" y="74"/>
                      </a:cubicBezTo>
                      <a:close/>
                    </a:path>
                  </a:pathLst>
                </a:custGeom>
                <a:solidFill>
                  <a:srgbClr val="503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3" name="Freeform 311">
                  <a:extLst>
                    <a:ext uri="{FF2B5EF4-FFF2-40B4-BE49-F238E27FC236}">
                      <a16:creationId xmlns:a16="http://schemas.microsoft.com/office/drawing/2014/main" id="{5AB5B15C-BEB2-4C80-9E35-4034F9318CF9}"/>
                    </a:ext>
                  </a:extLst>
                </p:cNvPr>
                <p:cNvSpPr>
                  <a:spLocks/>
                </p:cNvSpPr>
                <p:nvPr/>
              </p:nvSpPr>
              <p:spPr bwMode="auto">
                <a:xfrm>
                  <a:off x="11472864" y="2181226"/>
                  <a:ext cx="82550" cy="38100"/>
                </a:xfrm>
                <a:custGeom>
                  <a:avLst/>
                  <a:gdLst>
                    <a:gd name="T0" fmla="*/ 6 w 250"/>
                    <a:gd name="T1" fmla="*/ 46 h 118"/>
                    <a:gd name="T2" fmla="*/ 0 w 250"/>
                    <a:gd name="T3" fmla="*/ 81 h 118"/>
                    <a:gd name="T4" fmla="*/ 141 w 250"/>
                    <a:gd name="T5" fmla="*/ 96 h 118"/>
                    <a:gd name="T6" fmla="*/ 250 w 250"/>
                    <a:gd name="T7" fmla="*/ 64 h 118"/>
                    <a:gd name="T8" fmla="*/ 143 w 250"/>
                    <a:gd name="T9" fmla="*/ 27 h 118"/>
                    <a:gd name="T10" fmla="*/ 6 w 250"/>
                    <a:gd name="T11" fmla="*/ 46 h 118"/>
                  </a:gdLst>
                  <a:ahLst/>
                  <a:cxnLst>
                    <a:cxn ang="0">
                      <a:pos x="T0" y="T1"/>
                    </a:cxn>
                    <a:cxn ang="0">
                      <a:pos x="T2" y="T3"/>
                    </a:cxn>
                    <a:cxn ang="0">
                      <a:pos x="T4" y="T5"/>
                    </a:cxn>
                    <a:cxn ang="0">
                      <a:pos x="T6" y="T7"/>
                    </a:cxn>
                    <a:cxn ang="0">
                      <a:pos x="T8" y="T9"/>
                    </a:cxn>
                    <a:cxn ang="0">
                      <a:pos x="T10" y="T11"/>
                    </a:cxn>
                  </a:cxnLst>
                  <a:rect l="0" t="0" r="r" b="b"/>
                  <a:pathLst>
                    <a:path w="250" h="118">
                      <a:moveTo>
                        <a:pt x="6" y="46"/>
                      </a:moveTo>
                      <a:lnTo>
                        <a:pt x="0" y="81"/>
                      </a:lnTo>
                      <a:cubicBezTo>
                        <a:pt x="32" y="118"/>
                        <a:pt x="40" y="104"/>
                        <a:pt x="141" y="96"/>
                      </a:cubicBezTo>
                      <a:cubicBezTo>
                        <a:pt x="195" y="91"/>
                        <a:pt x="224" y="98"/>
                        <a:pt x="250" y="64"/>
                      </a:cubicBezTo>
                      <a:cubicBezTo>
                        <a:pt x="248" y="0"/>
                        <a:pt x="205" y="21"/>
                        <a:pt x="143" y="27"/>
                      </a:cubicBezTo>
                      <a:cubicBezTo>
                        <a:pt x="100" y="31"/>
                        <a:pt x="40" y="32"/>
                        <a:pt x="6" y="46"/>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4" name="Freeform 313">
                  <a:extLst>
                    <a:ext uri="{FF2B5EF4-FFF2-40B4-BE49-F238E27FC236}">
                      <a16:creationId xmlns:a16="http://schemas.microsoft.com/office/drawing/2014/main" id="{2FFE79A0-CA45-4373-BE21-E86DCC0E07EE}"/>
                    </a:ext>
                  </a:extLst>
                </p:cNvPr>
                <p:cNvSpPr>
                  <a:spLocks/>
                </p:cNvSpPr>
                <p:nvPr/>
              </p:nvSpPr>
              <p:spPr bwMode="auto">
                <a:xfrm>
                  <a:off x="11560176" y="2249489"/>
                  <a:ext cx="71438" cy="85725"/>
                </a:xfrm>
                <a:custGeom>
                  <a:avLst/>
                  <a:gdLst>
                    <a:gd name="T0" fmla="*/ 214 w 214"/>
                    <a:gd name="T1" fmla="*/ 219 h 263"/>
                    <a:gd name="T2" fmla="*/ 69 w 214"/>
                    <a:gd name="T3" fmla="*/ 176 h 263"/>
                    <a:gd name="T4" fmla="*/ 78 w 214"/>
                    <a:gd name="T5" fmla="*/ 0 h 263"/>
                    <a:gd name="T6" fmla="*/ 42 w 214"/>
                    <a:gd name="T7" fmla="*/ 32 h 263"/>
                    <a:gd name="T8" fmla="*/ 120 w 214"/>
                    <a:gd name="T9" fmla="*/ 259 h 263"/>
                    <a:gd name="T10" fmla="*/ 214 w 214"/>
                    <a:gd name="T11" fmla="*/ 219 h 263"/>
                  </a:gdLst>
                  <a:ahLst/>
                  <a:cxnLst>
                    <a:cxn ang="0">
                      <a:pos x="T0" y="T1"/>
                    </a:cxn>
                    <a:cxn ang="0">
                      <a:pos x="T2" y="T3"/>
                    </a:cxn>
                    <a:cxn ang="0">
                      <a:pos x="T4" y="T5"/>
                    </a:cxn>
                    <a:cxn ang="0">
                      <a:pos x="T6" y="T7"/>
                    </a:cxn>
                    <a:cxn ang="0">
                      <a:pos x="T8" y="T9"/>
                    </a:cxn>
                    <a:cxn ang="0">
                      <a:pos x="T10" y="T11"/>
                    </a:cxn>
                  </a:cxnLst>
                  <a:rect l="0" t="0" r="r" b="b"/>
                  <a:pathLst>
                    <a:path w="214" h="263">
                      <a:moveTo>
                        <a:pt x="214" y="219"/>
                      </a:moveTo>
                      <a:cubicBezTo>
                        <a:pt x="174" y="198"/>
                        <a:pt x="84" y="259"/>
                        <a:pt x="69" y="176"/>
                      </a:cubicBezTo>
                      <a:cubicBezTo>
                        <a:pt x="59" y="123"/>
                        <a:pt x="94" y="52"/>
                        <a:pt x="78" y="0"/>
                      </a:cubicBezTo>
                      <a:cubicBezTo>
                        <a:pt x="48" y="2"/>
                        <a:pt x="48" y="1"/>
                        <a:pt x="42" y="32"/>
                      </a:cubicBezTo>
                      <a:cubicBezTo>
                        <a:pt x="25" y="127"/>
                        <a:pt x="0" y="252"/>
                        <a:pt x="120" y="259"/>
                      </a:cubicBezTo>
                      <a:cubicBezTo>
                        <a:pt x="190" y="263"/>
                        <a:pt x="213" y="258"/>
                        <a:pt x="214" y="219"/>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5" name="Freeform 318">
                  <a:extLst>
                    <a:ext uri="{FF2B5EF4-FFF2-40B4-BE49-F238E27FC236}">
                      <a16:creationId xmlns:a16="http://schemas.microsoft.com/office/drawing/2014/main" id="{A9F54429-49BA-4DDE-BE43-875D8D0902B3}"/>
                    </a:ext>
                  </a:extLst>
                </p:cNvPr>
                <p:cNvSpPr>
                  <a:spLocks/>
                </p:cNvSpPr>
                <p:nvPr/>
              </p:nvSpPr>
              <p:spPr bwMode="auto">
                <a:xfrm>
                  <a:off x="11550651" y="2376489"/>
                  <a:ext cx="107950" cy="23813"/>
                </a:xfrm>
                <a:custGeom>
                  <a:avLst/>
                  <a:gdLst>
                    <a:gd name="T0" fmla="*/ 0 w 328"/>
                    <a:gd name="T1" fmla="*/ 38 h 75"/>
                    <a:gd name="T2" fmla="*/ 158 w 328"/>
                    <a:gd name="T3" fmla="*/ 74 h 75"/>
                    <a:gd name="T4" fmla="*/ 328 w 328"/>
                    <a:gd name="T5" fmla="*/ 37 h 75"/>
                    <a:gd name="T6" fmla="*/ 269 w 328"/>
                    <a:gd name="T7" fmla="*/ 4 h 75"/>
                    <a:gd name="T8" fmla="*/ 224 w 328"/>
                    <a:gd name="T9" fmla="*/ 25 h 75"/>
                    <a:gd name="T10" fmla="*/ 72 w 328"/>
                    <a:gd name="T11" fmla="*/ 0 h 75"/>
                    <a:gd name="T12" fmla="*/ 0 w 328"/>
                    <a:gd name="T13" fmla="*/ 38 h 75"/>
                  </a:gdLst>
                  <a:ahLst/>
                  <a:cxnLst>
                    <a:cxn ang="0">
                      <a:pos x="T0" y="T1"/>
                    </a:cxn>
                    <a:cxn ang="0">
                      <a:pos x="T2" y="T3"/>
                    </a:cxn>
                    <a:cxn ang="0">
                      <a:pos x="T4" y="T5"/>
                    </a:cxn>
                    <a:cxn ang="0">
                      <a:pos x="T6" y="T7"/>
                    </a:cxn>
                    <a:cxn ang="0">
                      <a:pos x="T8" y="T9"/>
                    </a:cxn>
                    <a:cxn ang="0">
                      <a:pos x="T10" y="T11"/>
                    </a:cxn>
                    <a:cxn ang="0">
                      <a:pos x="T12" y="T13"/>
                    </a:cxn>
                  </a:cxnLst>
                  <a:rect l="0" t="0" r="r" b="b"/>
                  <a:pathLst>
                    <a:path w="328" h="75">
                      <a:moveTo>
                        <a:pt x="0" y="38"/>
                      </a:moveTo>
                      <a:cubicBezTo>
                        <a:pt x="24" y="36"/>
                        <a:pt x="98" y="72"/>
                        <a:pt x="158" y="74"/>
                      </a:cubicBezTo>
                      <a:cubicBezTo>
                        <a:pt x="225" y="75"/>
                        <a:pt x="275" y="63"/>
                        <a:pt x="328" y="37"/>
                      </a:cubicBezTo>
                      <a:cubicBezTo>
                        <a:pt x="308" y="12"/>
                        <a:pt x="303" y="17"/>
                        <a:pt x="269" y="4"/>
                      </a:cubicBezTo>
                      <a:cubicBezTo>
                        <a:pt x="263" y="14"/>
                        <a:pt x="273" y="17"/>
                        <a:pt x="224" y="25"/>
                      </a:cubicBezTo>
                      <a:cubicBezTo>
                        <a:pt x="196" y="29"/>
                        <a:pt x="73" y="38"/>
                        <a:pt x="72" y="0"/>
                      </a:cubicBezTo>
                      <a:cubicBezTo>
                        <a:pt x="40" y="10"/>
                        <a:pt x="17" y="15"/>
                        <a:pt x="0" y="38"/>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6" name="Freeform 330">
                  <a:extLst>
                    <a:ext uri="{FF2B5EF4-FFF2-40B4-BE49-F238E27FC236}">
                      <a16:creationId xmlns:a16="http://schemas.microsoft.com/office/drawing/2014/main" id="{66393570-55C5-4409-92C0-3A18198D409E}"/>
                    </a:ext>
                  </a:extLst>
                </p:cNvPr>
                <p:cNvSpPr>
                  <a:spLocks/>
                </p:cNvSpPr>
                <p:nvPr/>
              </p:nvSpPr>
              <p:spPr bwMode="auto">
                <a:xfrm>
                  <a:off x="11657014" y="2235201"/>
                  <a:ext cx="52388" cy="20638"/>
                </a:xfrm>
                <a:custGeom>
                  <a:avLst/>
                  <a:gdLst>
                    <a:gd name="T0" fmla="*/ 0 w 159"/>
                    <a:gd name="T1" fmla="*/ 35 h 65"/>
                    <a:gd name="T2" fmla="*/ 78 w 159"/>
                    <a:gd name="T3" fmla="*/ 65 h 65"/>
                    <a:gd name="T4" fmla="*/ 159 w 159"/>
                    <a:gd name="T5" fmla="*/ 35 h 65"/>
                    <a:gd name="T6" fmla="*/ 78 w 159"/>
                    <a:gd name="T7" fmla="*/ 1 h 65"/>
                    <a:gd name="T8" fmla="*/ 0 w 159"/>
                    <a:gd name="T9" fmla="*/ 35 h 65"/>
                  </a:gdLst>
                  <a:ahLst/>
                  <a:cxnLst>
                    <a:cxn ang="0">
                      <a:pos x="T0" y="T1"/>
                    </a:cxn>
                    <a:cxn ang="0">
                      <a:pos x="T2" y="T3"/>
                    </a:cxn>
                    <a:cxn ang="0">
                      <a:pos x="T4" y="T5"/>
                    </a:cxn>
                    <a:cxn ang="0">
                      <a:pos x="T6" y="T7"/>
                    </a:cxn>
                    <a:cxn ang="0">
                      <a:pos x="T8" y="T9"/>
                    </a:cxn>
                  </a:cxnLst>
                  <a:rect l="0" t="0" r="r" b="b"/>
                  <a:pathLst>
                    <a:path w="159" h="65">
                      <a:moveTo>
                        <a:pt x="0" y="35"/>
                      </a:moveTo>
                      <a:cubicBezTo>
                        <a:pt x="9" y="50"/>
                        <a:pt x="9" y="64"/>
                        <a:pt x="78" y="65"/>
                      </a:cubicBezTo>
                      <a:cubicBezTo>
                        <a:pt x="116" y="65"/>
                        <a:pt x="137" y="62"/>
                        <a:pt x="159" y="35"/>
                      </a:cubicBezTo>
                      <a:cubicBezTo>
                        <a:pt x="146" y="12"/>
                        <a:pt x="138" y="0"/>
                        <a:pt x="78" y="1"/>
                      </a:cubicBezTo>
                      <a:cubicBezTo>
                        <a:pt x="40" y="1"/>
                        <a:pt x="14" y="5"/>
                        <a:pt x="0" y="35"/>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7" name="Freeform 333">
                  <a:extLst>
                    <a:ext uri="{FF2B5EF4-FFF2-40B4-BE49-F238E27FC236}">
                      <a16:creationId xmlns:a16="http://schemas.microsoft.com/office/drawing/2014/main" id="{0ED7D647-BFBF-4167-81D1-D7419B9F8D32}"/>
                    </a:ext>
                  </a:extLst>
                </p:cNvPr>
                <p:cNvSpPr>
                  <a:spLocks/>
                </p:cNvSpPr>
                <p:nvPr/>
              </p:nvSpPr>
              <p:spPr bwMode="auto">
                <a:xfrm>
                  <a:off x="11495089" y="2235201"/>
                  <a:ext cx="50800" cy="28575"/>
                </a:xfrm>
                <a:custGeom>
                  <a:avLst/>
                  <a:gdLst>
                    <a:gd name="T0" fmla="*/ 7 w 157"/>
                    <a:gd name="T1" fmla="*/ 51 h 89"/>
                    <a:gd name="T2" fmla="*/ 29 w 157"/>
                    <a:gd name="T3" fmla="*/ 73 h 89"/>
                    <a:gd name="T4" fmla="*/ 157 w 157"/>
                    <a:gd name="T5" fmla="*/ 51 h 89"/>
                    <a:gd name="T6" fmla="*/ 7 w 157"/>
                    <a:gd name="T7" fmla="*/ 51 h 89"/>
                  </a:gdLst>
                  <a:ahLst/>
                  <a:cxnLst>
                    <a:cxn ang="0">
                      <a:pos x="T0" y="T1"/>
                    </a:cxn>
                    <a:cxn ang="0">
                      <a:pos x="T2" y="T3"/>
                    </a:cxn>
                    <a:cxn ang="0">
                      <a:pos x="T4" y="T5"/>
                    </a:cxn>
                    <a:cxn ang="0">
                      <a:pos x="T6" y="T7"/>
                    </a:cxn>
                  </a:cxnLst>
                  <a:rect l="0" t="0" r="r" b="b"/>
                  <a:pathLst>
                    <a:path w="157" h="89">
                      <a:moveTo>
                        <a:pt x="7" y="51"/>
                      </a:moveTo>
                      <a:cubicBezTo>
                        <a:pt x="19" y="72"/>
                        <a:pt x="0" y="60"/>
                        <a:pt x="29" y="73"/>
                      </a:cubicBezTo>
                      <a:cubicBezTo>
                        <a:pt x="60" y="86"/>
                        <a:pt x="124" y="89"/>
                        <a:pt x="157" y="51"/>
                      </a:cubicBezTo>
                      <a:cubicBezTo>
                        <a:pt x="129" y="0"/>
                        <a:pt x="30" y="5"/>
                        <a:pt x="7" y="51"/>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76" name="Group 375">
                <a:extLst>
                  <a:ext uri="{FF2B5EF4-FFF2-40B4-BE49-F238E27FC236}">
                    <a16:creationId xmlns:a16="http://schemas.microsoft.com/office/drawing/2014/main" id="{65B7EDCE-ABDF-4D21-A0F5-B0A96C8DF98E}"/>
                  </a:ext>
                </a:extLst>
              </p:cNvPr>
              <p:cNvGrpSpPr/>
              <p:nvPr/>
            </p:nvGrpSpPr>
            <p:grpSpPr>
              <a:xfrm>
                <a:off x="4019240" y="3387217"/>
                <a:ext cx="580701" cy="540767"/>
                <a:chOff x="10974713" y="3318985"/>
                <a:chExt cx="580701" cy="540767"/>
              </a:xfrm>
            </p:grpSpPr>
            <p:sp>
              <p:nvSpPr>
                <p:cNvPr id="377" name="Freeform 204">
                  <a:extLst>
                    <a:ext uri="{FF2B5EF4-FFF2-40B4-BE49-F238E27FC236}">
                      <a16:creationId xmlns:a16="http://schemas.microsoft.com/office/drawing/2014/main" id="{51755949-4485-41B5-9461-D0EC846553AA}"/>
                    </a:ext>
                  </a:extLst>
                </p:cNvPr>
                <p:cNvSpPr>
                  <a:spLocks/>
                </p:cNvSpPr>
                <p:nvPr/>
              </p:nvSpPr>
              <p:spPr bwMode="auto">
                <a:xfrm>
                  <a:off x="11175542" y="3609975"/>
                  <a:ext cx="330660" cy="249777"/>
                </a:xfrm>
                <a:custGeom>
                  <a:avLst/>
                  <a:gdLst>
                    <a:gd name="T0" fmla="*/ 132 w 1015"/>
                    <a:gd name="T1" fmla="*/ 418 h 4614"/>
                    <a:gd name="T2" fmla="*/ 130 w 1015"/>
                    <a:gd name="T3" fmla="*/ 440 h 4614"/>
                    <a:gd name="T4" fmla="*/ 124 w 1015"/>
                    <a:gd name="T5" fmla="*/ 452 h 4614"/>
                    <a:gd name="T6" fmla="*/ 17 w 1015"/>
                    <a:gd name="T7" fmla="*/ 318 h 4614"/>
                    <a:gd name="T8" fmla="*/ 7 w 1015"/>
                    <a:gd name="T9" fmla="*/ 406 h 4614"/>
                    <a:gd name="T10" fmla="*/ 92 w 1015"/>
                    <a:gd name="T11" fmla="*/ 507 h 4614"/>
                    <a:gd name="T12" fmla="*/ 151 w 1015"/>
                    <a:gd name="T13" fmla="*/ 542 h 4614"/>
                    <a:gd name="T14" fmla="*/ 532 w 1015"/>
                    <a:gd name="T15" fmla="*/ 708 h 4614"/>
                    <a:gd name="T16" fmla="*/ 532 w 1015"/>
                    <a:gd name="T17" fmla="*/ 1685 h 4614"/>
                    <a:gd name="T18" fmla="*/ 537 w 1015"/>
                    <a:gd name="T19" fmla="*/ 4600 h 4614"/>
                    <a:gd name="T20" fmla="*/ 650 w 1015"/>
                    <a:gd name="T21" fmla="*/ 4600 h 4614"/>
                    <a:gd name="T22" fmla="*/ 684 w 1015"/>
                    <a:gd name="T23" fmla="*/ 4614 h 4614"/>
                    <a:gd name="T24" fmla="*/ 689 w 1015"/>
                    <a:gd name="T25" fmla="*/ 4599 h 4614"/>
                    <a:gd name="T26" fmla="*/ 537 w 1015"/>
                    <a:gd name="T27" fmla="*/ 4594 h 4614"/>
                    <a:gd name="T28" fmla="*/ 537 w 1015"/>
                    <a:gd name="T29" fmla="*/ 712 h 4614"/>
                    <a:gd name="T30" fmla="*/ 779 w 1015"/>
                    <a:gd name="T31" fmla="*/ 647 h 4614"/>
                    <a:gd name="T32" fmla="*/ 912 w 1015"/>
                    <a:gd name="T33" fmla="*/ 362 h 4614"/>
                    <a:gd name="T34" fmla="*/ 1015 w 1015"/>
                    <a:gd name="T35" fmla="*/ 139 h 4614"/>
                    <a:gd name="T36" fmla="*/ 226 w 1015"/>
                    <a:gd name="T37" fmla="*/ 24 h 4614"/>
                    <a:gd name="T38" fmla="*/ 226 w 1015"/>
                    <a:gd name="T39" fmla="*/ 0 h 4614"/>
                    <a:gd name="T40" fmla="*/ 132 w 1015"/>
                    <a:gd name="T41" fmla="*/ 418 h 4614"/>
                    <a:gd name="connsiteX0" fmla="*/ 1266 w 9966"/>
                    <a:gd name="connsiteY0" fmla="*/ 906 h 10594"/>
                    <a:gd name="connsiteX1" fmla="*/ 1247 w 9966"/>
                    <a:gd name="connsiteY1" fmla="*/ 954 h 10594"/>
                    <a:gd name="connsiteX2" fmla="*/ 1188 w 9966"/>
                    <a:gd name="connsiteY2" fmla="*/ 980 h 10594"/>
                    <a:gd name="connsiteX3" fmla="*/ 133 w 9966"/>
                    <a:gd name="connsiteY3" fmla="*/ 689 h 10594"/>
                    <a:gd name="connsiteX4" fmla="*/ 35 w 9966"/>
                    <a:gd name="connsiteY4" fmla="*/ 880 h 10594"/>
                    <a:gd name="connsiteX5" fmla="*/ 872 w 9966"/>
                    <a:gd name="connsiteY5" fmla="*/ 1099 h 10594"/>
                    <a:gd name="connsiteX6" fmla="*/ 1454 w 9966"/>
                    <a:gd name="connsiteY6" fmla="*/ 1175 h 10594"/>
                    <a:gd name="connsiteX7" fmla="*/ 5207 w 9966"/>
                    <a:gd name="connsiteY7" fmla="*/ 1534 h 10594"/>
                    <a:gd name="connsiteX8" fmla="*/ 5207 w 9966"/>
                    <a:gd name="connsiteY8" fmla="*/ 3652 h 10594"/>
                    <a:gd name="connsiteX9" fmla="*/ 5257 w 9966"/>
                    <a:gd name="connsiteY9" fmla="*/ 9970 h 10594"/>
                    <a:gd name="connsiteX10" fmla="*/ 6370 w 9966"/>
                    <a:gd name="connsiteY10" fmla="*/ 9970 h 10594"/>
                    <a:gd name="connsiteX11" fmla="*/ 6705 w 9966"/>
                    <a:gd name="connsiteY11" fmla="*/ 10000 h 10594"/>
                    <a:gd name="connsiteX12" fmla="*/ 5257 w 9966"/>
                    <a:gd name="connsiteY12" fmla="*/ 9957 h 10594"/>
                    <a:gd name="connsiteX13" fmla="*/ 5257 w 9966"/>
                    <a:gd name="connsiteY13" fmla="*/ 1543 h 10594"/>
                    <a:gd name="connsiteX14" fmla="*/ 7641 w 9966"/>
                    <a:gd name="connsiteY14" fmla="*/ 1402 h 10594"/>
                    <a:gd name="connsiteX15" fmla="*/ 8951 w 9966"/>
                    <a:gd name="connsiteY15" fmla="*/ 785 h 10594"/>
                    <a:gd name="connsiteX16" fmla="*/ 9966 w 9966"/>
                    <a:gd name="connsiteY16" fmla="*/ 301 h 10594"/>
                    <a:gd name="connsiteX17" fmla="*/ 2193 w 9966"/>
                    <a:gd name="connsiteY17" fmla="*/ 52 h 10594"/>
                    <a:gd name="connsiteX18" fmla="*/ 2193 w 9966"/>
                    <a:gd name="connsiteY18" fmla="*/ 0 h 10594"/>
                    <a:gd name="connsiteX19" fmla="*/ 1266 w 9966"/>
                    <a:gd name="connsiteY19" fmla="*/ 906 h 10594"/>
                    <a:gd name="connsiteX0" fmla="*/ 1270 w 10000"/>
                    <a:gd name="connsiteY0" fmla="*/ 855 h 9991"/>
                    <a:gd name="connsiteX1" fmla="*/ 1251 w 10000"/>
                    <a:gd name="connsiteY1" fmla="*/ 901 h 9991"/>
                    <a:gd name="connsiteX2" fmla="*/ 1192 w 10000"/>
                    <a:gd name="connsiteY2" fmla="*/ 925 h 9991"/>
                    <a:gd name="connsiteX3" fmla="*/ 133 w 10000"/>
                    <a:gd name="connsiteY3" fmla="*/ 650 h 9991"/>
                    <a:gd name="connsiteX4" fmla="*/ 35 w 10000"/>
                    <a:gd name="connsiteY4" fmla="*/ 831 h 9991"/>
                    <a:gd name="connsiteX5" fmla="*/ 875 w 10000"/>
                    <a:gd name="connsiteY5" fmla="*/ 1037 h 9991"/>
                    <a:gd name="connsiteX6" fmla="*/ 1459 w 10000"/>
                    <a:gd name="connsiteY6" fmla="*/ 1109 h 9991"/>
                    <a:gd name="connsiteX7" fmla="*/ 5225 w 10000"/>
                    <a:gd name="connsiteY7" fmla="*/ 1448 h 9991"/>
                    <a:gd name="connsiteX8" fmla="*/ 5225 w 10000"/>
                    <a:gd name="connsiteY8" fmla="*/ 3447 h 9991"/>
                    <a:gd name="connsiteX9" fmla="*/ 5275 w 10000"/>
                    <a:gd name="connsiteY9" fmla="*/ 9411 h 9991"/>
                    <a:gd name="connsiteX10" fmla="*/ 6392 w 10000"/>
                    <a:gd name="connsiteY10" fmla="*/ 9411 h 9991"/>
                    <a:gd name="connsiteX11" fmla="*/ 5275 w 10000"/>
                    <a:gd name="connsiteY11" fmla="*/ 9399 h 9991"/>
                    <a:gd name="connsiteX12" fmla="*/ 5275 w 10000"/>
                    <a:gd name="connsiteY12" fmla="*/ 1456 h 9991"/>
                    <a:gd name="connsiteX13" fmla="*/ 7667 w 10000"/>
                    <a:gd name="connsiteY13" fmla="*/ 1323 h 9991"/>
                    <a:gd name="connsiteX14" fmla="*/ 8982 w 10000"/>
                    <a:gd name="connsiteY14" fmla="*/ 741 h 9991"/>
                    <a:gd name="connsiteX15" fmla="*/ 10000 w 10000"/>
                    <a:gd name="connsiteY15" fmla="*/ 284 h 9991"/>
                    <a:gd name="connsiteX16" fmla="*/ 2200 w 10000"/>
                    <a:gd name="connsiteY16" fmla="*/ 49 h 9991"/>
                    <a:gd name="connsiteX17" fmla="*/ 2200 w 10000"/>
                    <a:gd name="connsiteY17" fmla="*/ 0 h 9991"/>
                    <a:gd name="connsiteX18" fmla="*/ 1270 w 10000"/>
                    <a:gd name="connsiteY18" fmla="*/ 855 h 9991"/>
                    <a:gd name="connsiteX0" fmla="*/ 1270 w 10000"/>
                    <a:gd name="connsiteY0" fmla="*/ 856 h 9419"/>
                    <a:gd name="connsiteX1" fmla="*/ 1251 w 10000"/>
                    <a:gd name="connsiteY1" fmla="*/ 902 h 9419"/>
                    <a:gd name="connsiteX2" fmla="*/ 1192 w 10000"/>
                    <a:gd name="connsiteY2" fmla="*/ 926 h 9419"/>
                    <a:gd name="connsiteX3" fmla="*/ 133 w 10000"/>
                    <a:gd name="connsiteY3" fmla="*/ 651 h 9419"/>
                    <a:gd name="connsiteX4" fmla="*/ 35 w 10000"/>
                    <a:gd name="connsiteY4" fmla="*/ 832 h 9419"/>
                    <a:gd name="connsiteX5" fmla="*/ 875 w 10000"/>
                    <a:gd name="connsiteY5" fmla="*/ 1038 h 9419"/>
                    <a:gd name="connsiteX6" fmla="*/ 1459 w 10000"/>
                    <a:gd name="connsiteY6" fmla="*/ 1110 h 9419"/>
                    <a:gd name="connsiteX7" fmla="*/ 5225 w 10000"/>
                    <a:gd name="connsiteY7" fmla="*/ 1449 h 9419"/>
                    <a:gd name="connsiteX8" fmla="*/ 5225 w 10000"/>
                    <a:gd name="connsiteY8" fmla="*/ 3450 h 9419"/>
                    <a:gd name="connsiteX9" fmla="*/ 5275 w 10000"/>
                    <a:gd name="connsiteY9" fmla="*/ 9419 h 9419"/>
                    <a:gd name="connsiteX10" fmla="*/ 5275 w 10000"/>
                    <a:gd name="connsiteY10" fmla="*/ 9407 h 9419"/>
                    <a:gd name="connsiteX11" fmla="*/ 5275 w 10000"/>
                    <a:gd name="connsiteY11" fmla="*/ 1457 h 9419"/>
                    <a:gd name="connsiteX12" fmla="*/ 7667 w 10000"/>
                    <a:gd name="connsiteY12" fmla="*/ 1324 h 9419"/>
                    <a:gd name="connsiteX13" fmla="*/ 8982 w 10000"/>
                    <a:gd name="connsiteY13" fmla="*/ 742 h 9419"/>
                    <a:gd name="connsiteX14" fmla="*/ 10000 w 10000"/>
                    <a:gd name="connsiteY14" fmla="*/ 284 h 9419"/>
                    <a:gd name="connsiteX15" fmla="*/ 2200 w 10000"/>
                    <a:gd name="connsiteY15" fmla="*/ 49 h 9419"/>
                    <a:gd name="connsiteX16" fmla="*/ 2200 w 10000"/>
                    <a:gd name="connsiteY16" fmla="*/ 0 h 9419"/>
                    <a:gd name="connsiteX17" fmla="*/ 1270 w 10000"/>
                    <a:gd name="connsiteY17" fmla="*/ 856 h 9419"/>
                    <a:gd name="connsiteX0" fmla="*/ 1270 w 10000"/>
                    <a:gd name="connsiteY0" fmla="*/ 909 h 10000"/>
                    <a:gd name="connsiteX1" fmla="*/ 1251 w 10000"/>
                    <a:gd name="connsiteY1" fmla="*/ 958 h 10000"/>
                    <a:gd name="connsiteX2" fmla="*/ 1192 w 10000"/>
                    <a:gd name="connsiteY2" fmla="*/ 983 h 10000"/>
                    <a:gd name="connsiteX3" fmla="*/ 133 w 10000"/>
                    <a:gd name="connsiteY3" fmla="*/ 691 h 10000"/>
                    <a:gd name="connsiteX4" fmla="*/ 35 w 10000"/>
                    <a:gd name="connsiteY4" fmla="*/ 883 h 10000"/>
                    <a:gd name="connsiteX5" fmla="*/ 875 w 10000"/>
                    <a:gd name="connsiteY5" fmla="*/ 1102 h 10000"/>
                    <a:gd name="connsiteX6" fmla="*/ 1459 w 10000"/>
                    <a:gd name="connsiteY6" fmla="*/ 1178 h 10000"/>
                    <a:gd name="connsiteX7" fmla="*/ 5225 w 10000"/>
                    <a:gd name="connsiteY7" fmla="*/ 1538 h 10000"/>
                    <a:gd name="connsiteX8" fmla="*/ 5225 w 10000"/>
                    <a:gd name="connsiteY8" fmla="*/ 3663 h 10000"/>
                    <a:gd name="connsiteX9" fmla="*/ 5275 w 10000"/>
                    <a:gd name="connsiteY9" fmla="*/ 10000 h 10000"/>
                    <a:gd name="connsiteX10" fmla="*/ 5275 w 10000"/>
                    <a:gd name="connsiteY10" fmla="*/ 1547 h 10000"/>
                    <a:gd name="connsiteX11" fmla="*/ 7667 w 10000"/>
                    <a:gd name="connsiteY11" fmla="*/ 1406 h 10000"/>
                    <a:gd name="connsiteX12" fmla="*/ 8982 w 10000"/>
                    <a:gd name="connsiteY12" fmla="*/ 788 h 10000"/>
                    <a:gd name="connsiteX13" fmla="*/ 10000 w 10000"/>
                    <a:gd name="connsiteY13" fmla="*/ 302 h 10000"/>
                    <a:gd name="connsiteX14" fmla="*/ 2200 w 10000"/>
                    <a:gd name="connsiteY14" fmla="*/ 52 h 10000"/>
                    <a:gd name="connsiteX15" fmla="*/ 2200 w 10000"/>
                    <a:gd name="connsiteY15" fmla="*/ 0 h 10000"/>
                    <a:gd name="connsiteX16" fmla="*/ 1270 w 10000"/>
                    <a:gd name="connsiteY16" fmla="*/ 909 h 10000"/>
                    <a:gd name="connsiteX0" fmla="*/ 1270 w 10000"/>
                    <a:gd name="connsiteY0" fmla="*/ 909 h 3663"/>
                    <a:gd name="connsiteX1" fmla="*/ 1251 w 10000"/>
                    <a:gd name="connsiteY1" fmla="*/ 958 h 3663"/>
                    <a:gd name="connsiteX2" fmla="*/ 1192 w 10000"/>
                    <a:gd name="connsiteY2" fmla="*/ 983 h 3663"/>
                    <a:gd name="connsiteX3" fmla="*/ 133 w 10000"/>
                    <a:gd name="connsiteY3" fmla="*/ 691 h 3663"/>
                    <a:gd name="connsiteX4" fmla="*/ 35 w 10000"/>
                    <a:gd name="connsiteY4" fmla="*/ 883 h 3663"/>
                    <a:gd name="connsiteX5" fmla="*/ 875 w 10000"/>
                    <a:gd name="connsiteY5" fmla="*/ 1102 h 3663"/>
                    <a:gd name="connsiteX6" fmla="*/ 1459 w 10000"/>
                    <a:gd name="connsiteY6" fmla="*/ 1178 h 3663"/>
                    <a:gd name="connsiteX7" fmla="*/ 5225 w 10000"/>
                    <a:gd name="connsiteY7" fmla="*/ 1538 h 3663"/>
                    <a:gd name="connsiteX8" fmla="*/ 5225 w 10000"/>
                    <a:gd name="connsiteY8" fmla="*/ 3663 h 3663"/>
                    <a:gd name="connsiteX9" fmla="*/ 5275 w 10000"/>
                    <a:gd name="connsiteY9" fmla="*/ 1547 h 3663"/>
                    <a:gd name="connsiteX10" fmla="*/ 7667 w 10000"/>
                    <a:gd name="connsiteY10" fmla="*/ 1406 h 3663"/>
                    <a:gd name="connsiteX11" fmla="*/ 8982 w 10000"/>
                    <a:gd name="connsiteY11" fmla="*/ 788 h 3663"/>
                    <a:gd name="connsiteX12" fmla="*/ 10000 w 10000"/>
                    <a:gd name="connsiteY12" fmla="*/ 302 h 3663"/>
                    <a:gd name="connsiteX13" fmla="*/ 2200 w 10000"/>
                    <a:gd name="connsiteY13" fmla="*/ 52 h 3663"/>
                    <a:gd name="connsiteX14" fmla="*/ 2200 w 10000"/>
                    <a:gd name="connsiteY14" fmla="*/ 0 h 3663"/>
                    <a:gd name="connsiteX15" fmla="*/ 1270 w 10000"/>
                    <a:gd name="connsiteY15" fmla="*/ 909 h 3663"/>
                    <a:gd name="connsiteX0" fmla="*/ 1270 w 10000"/>
                    <a:gd name="connsiteY0" fmla="*/ 2482 h 4521"/>
                    <a:gd name="connsiteX1" fmla="*/ 1251 w 10000"/>
                    <a:gd name="connsiteY1" fmla="*/ 2615 h 4521"/>
                    <a:gd name="connsiteX2" fmla="*/ 1192 w 10000"/>
                    <a:gd name="connsiteY2" fmla="*/ 2684 h 4521"/>
                    <a:gd name="connsiteX3" fmla="*/ 133 w 10000"/>
                    <a:gd name="connsiteY3" fmla="*/ 1886 h 4521"/>
                    <a:gd name="connsiteX4" fmla="*/ 35 w 10000"/>
                    <a:gd name="connsiteY4" fmla="*/ 2411 h 4521"/>
                    <a:gd name="connsiteX5" fmla="*/ 875 w 10000"/>
                    <a:gd name="connsiteY5" fmla="*/ 3008 h 4521"/>
                    <a:gd name="connsiteX6" fmla="*/ 1459 w 10000"/>
                    <a:gd name="connsiteY6" fmla="*/ 3216 h 4521"/>
                    <a:gd name="connsiteX7" fmla="*/ 5225 w 10000"/>
                    <a:gd name="connsiteY7" fmla="*/ 4199 h 4521"/>
                    <a:gd name="connsiteX8" fmla="*/ 5275 w 10000"/>
                    <a:gd name="connsiteY8" fmla="*/ 4223 h 4521"/>
                    <a:gd name="connsiteX9" fmla="*/ 7667 w 10000"/>
                    <a:gd name="connsiteY9" fmla="*/ 3838 h 4521"/>
                    <a:gd name="connsiteX10" fmla="*/ 8982 w 10000"/>
                    <a:gd name="connsiteY10" fmla="*/ 2151 h 4521"/>
                    <a:gd name="connsiteX11" fmla="*/ 10000 w 10000"/>
                    <a:gd name="connsiteY11" fmla="*/ 824 h 4521"/>
                    <a:gd name="connsiteX12" fmla="*/ 2200 w 10000"/>
                    <a:gd name="connsiteY12" fmla="*/ 142 h 4521"/>
                    <a:gd name="connsiteX13" fmla="*/ 2200 w 10000"/>
                    <a:gd name="connsiteY13" fmla="*/ 0 h 4521"/>
                    <a:gd name="connsiteX14" fmla="*/ 1270 w 10000"/>
                    <a:gd name="connsiteY14" fmla="*/ 2482 h 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4521">
                      <a:moveTo>
                        <a:pt x="1270" y="2482"/>
                      </a:moveTo>
                      <a:cubicBezTo>
                        <a:pt x="1270" y="2542"/>
                        <a:pt x="1270" y="2553"/>
                        <a:pt x="1251" y="2615"/>
                      </a:cubicBezTo>
                      <a:cubicBezTo>
                        <a:pt x="1231" y="2637"/>
                        <a:pt x="1212" y="2662"/>
                        <a:pt x="1192" y="2684"/>
                      </a:cubicBezTo>
                      <a:cubicBezTo>
                        <a:pt x="451" y="2648"/>
                        <a:pt x="312" y="2299"/>
                        <a:pt x="133" y="1886"/>
                      </a:cubicBezTo>
                      <a:cubicBezTo>
                        <a:pt x="-34" y="2042"/>
                        <a:pt x="-14" y="2214"/>
                        <a:pt x="35" y="2411"/>
                      </a:cubicBezTo>
                      <a:cubicBezTo>
                        <a:pt x="164" y="2883"/>
                        <a:pt x="530" y="2856"/>
                        <a:pt x="875" y="3008"/>
                      </a:cubicBezTo>
                      <a:cubicBezTo>
                        <a:pt x="1093" y="3104"/>
                        <a:pt x="1241" y="3134"/>
                        <a:pt x="1459" y="3216"/>
                      </a:cubicBezTo>
                      <a:lnTo>
                        <a:pt x="5225" y="4199"/>
                      </a:lnTo>
                      <a:cubicBezTo>
                        <a:pt x="5861" y="4367"/>
                        <a:pt x="4868" y="4283"/>
                        <a:pt x="5275" y="4223"/>
                      </a:cubicBezTo>
                      <a:cubicBezTo>
                        <a:pt x="6757" y="4540"/>
                        <a:pt x="6926" y="4829"/>
                        <a:pt x="7667" y="3838"/>
                      </a:cubicBezTo>
                      <a:cubicBezTo>
                        <a:pt x="8093" y="3271"/>
                        <a:pt x="8566" y="2711"/>
                        <a:pt x="8982" y="2151"/>
                      </a:cubicBezTo>
                      <a:lnTo>
                        <a:pt x="10000" y="824"/>
                      </a:lnTo>
                      <a:lnTo>
                        <a:pt x="2200" y="142"/>
                      </a:lnTo>
                      <a:lnTo>
                        <a:pt x="2200" y="0"/>
                      </a:lnTo>
                      <a:cubicBezTo>
                        <a:pt x="1903" y="319"/>
                        <a:pt x="1597" y="2143"/>
                        <a:pt x="1270" y="2482"/>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8" name="Freeform 205">
                  <a:extLst>
                    <a:ext uri="{FF2B5EF4-FFF2-40B4-BE49-F238E27FC236}">
                      <a16:creationId xmlns:a16="http://schemas.microsoft.com/office/drawing/2014/main" id="{8B56D60D-807E-4568-8C95-0C6A2CEF28C9}"/>
                    </a:ext>
                  </a:extLst>
                </p:cNvPr>
                <p:cNvSpPr>
                  <a:spLocks/>
                </p:cNvSpPr>
                <p:nvPr/>
              </p:nvSpPr>
              <p:spPr bwMode="auto">
                <a:xfrm>
                  <a:off x="11247439" y="3433764"/>
                  <a:ext cx="307975" cy="222250"/>
                </a:xfrm>
                <a:custGeom>
                  <a:avLst/>
                  <a:gdLst>
                    <a:gd name="T0" fmla="*/ 0 w 940"/>
                    <a:gd name="T1" fmla="*/ 542 h 681"/>
                    <a:gd name="T2" fmla="*/ 0 w 940"/>
                    <a:gd name="T3" fmla="*/ 566 h 681"/>
                    <a:gd name="T4" fmla="*/ 789 w 940"/>
                    <a:gd name="T5" fmla="*/ 681 h 681"/>
                    <a:gd name="T6" fmla="*/ 929 w 940"/>
                    <a:gd name="T7" fmla="*/ 397 h 681"/>
                    <a:gd name="T8" fmla="*/ 929 w 940"/>
                    <a:gd name="T9" fmla="*/ 306 h 681"/>
                    <a:gd name="T10" fmla="*/ 867 w 940"/>
                    <a:gd name="T11" fmla="*/ 260 h 681"/>
                    <a:gd name="T12" fmla="*/ 563 w 940"/>
                    <a:gd name="T13" fmla="*/ 131 h 681"/>
                    <a:gd name="T14" fmla="*/ 264 w 940"/>
                    <a:gd name="T15" fmla="*/ 0 h 681"/>
                    <a:gd name="T16" fmla="*/ 123 w 940"/>
                    <a:gd name="T17" fmla="*/ 268 h 681"/>
                    <a:gd name="T18" fmla="*/ 0 w 940"/>
                    <a:gd name="T19" fmla="*/ 542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0" h="681">
                      <a:moveTo>
                        <a:pt x="0" y="542"/>
                      </a:moveTo>
                      <a:lnTo>
                        <a:pt x="0" y="566"/>
                      </a:lnTo>
                      <a:lnTo>
                        <a:pt x="789" y="681"/>
                      </a:lnTo>
                      <a:lnTo>
                        <a:pt x="929" y="397"/>
                      </a:lnTo>
                      <a:cubicBezTo>
                        <a:pt x="939" y="352"/>
                        <a:pt x="940" y="353"/>
                        <a:pt x="929" y="306"/>
                      </a:cubicBezTo>
                      <a:cubicBezTo>
                        <a:pt x="913" y="297"/>
                        <a:pt x="882" y="276"/>
                        <a:pt x="867" y="260"/>
                      </a:cubicBezTo>
                      <a:cubicBezTo>
                        <a:pt x="820" y="254"/>
                        <a:pt x="623" y="157"/>
                        <a:pt x="563" y="131"/>
                      </a:cubicBezTo>
                      <a:cubicBezTo>
                        <a:pt x="481" y="96"/>
                        <a:pt x="341" y="21"/>
                        <a:pt x="264" y="0"/>
                      </a:cubicBezTo>
                      <a:cubicBezTo>
                        <a:pt x="222" y="89"/>
                        <a:pt x="165" y="179"/>
                        <a:pt x="123" y="268"/>
                      </a:cubicBezTo>
                      <a:cubicBezTo>
                        <a:pt x="84" y="352"/>
                        <a:pt x="9" y="444"/>
                        <a:pt x="0" y="542"/>
                      </a:cubicBez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9" name="Freeform 248">
                  <a:extLst>
                    <a:ext uri="{FF2B5EF4-FFF2-40B4-BE49-F238E27FC236}">
                      <a16:creationId xmlns:a16="http://schemas.microsoft.com/office/drawing/2014/main" id="{B2828D65-E2BC-476B-8857-DA379D8C011F}"/>
                    </a:ext>
                  </a:extLst>
                </p:cNvPr>
                <p:cNvSpPr>
                  <a:spLocks/>
                </p:cNvSpPr>
                <p:nvPr/>
              </p:nvSpPr>
              <p:spPr bwMode="auto">
                <a:xfrm>
                  <a:off x="11193464" y="3398839"/>
                  <a:ext cx="141288" cy="349250"/>
                </a:xfrm>
                <a:custGeom>
                  <a:avLst/>
                  <a:gdLst>
                    <a:gd name="T0" fmla="*/ 69 w 431"/>
                    <a:gd name="T1" fmla="*/ 516 h 1064"/>
                    <a:gd name="T2" fmla="*/ 57 w 431"/>
                    <a:gd name="T3" fmla="*/ 646 h 1064"/>
                    <a:gd name="T4" fmla="*/ 36 w 431"/>
                    <a:gd name="T5" fmla="*/ 653 h 1064"/>
                    <a:gd name="T6" fmla="*/ 0 w 431"/>
                    <a:gd name="T7" fmla="*/ 651 h 1064"/>
                    <a:gd name="T8" fmla="*/ 65 w 431"/>
                    <a:gd name="T9" fmla="*/ 824 h 1064"/>
                    <a:gd name="T10" fmla="*/ 73 w 431"/>
                    <a:gd name="T11" fmla="*/ 1064 h 1064"/>
                    <a:gd name="T12" fmla="*/ 167 w 431"/>
                    <a:gd name="T13" fmla="*/ 646 h 1064"/>
                    <a:gd name="T14" fmla="*/ 290 w 431"/>
                    <a:gd name="T15" fmla="*/ 372 h 1064"/>
                    <a:gd name="T16" fmla="*/ 431 w 431"/>
                    <a:gd name="T17" fmla="*/ 104 h 1064"/>
                    <a:gd name="T18" fmla="*/ 317 w 431"/>
                    <a:gd name="T19" fmla="*/ 43 h 1064"/>
                    <a:gd name="T20" fmla="*/ 211 w 431"/>
                    <a:gd name="T21" fmla="*/ 0 h 1064"/>
                    <a:gd name="T22" fmla="*/ 157 w 431"/>
                    <a:gd name="T23" fmla="*/ 280 h 1064"/>
                    <a:gd name="T24" fmla="*/ 69 w 431"/>
                    <a:gd name="T25" fmla="*/ 516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1064">
                      <a:moveTo>
                        <a:pt x="69" y="516"/>
                      </a:moveTo>
                      <a:lnTo>
                        <a:pt x="57" y="646"/>
                      </a:lnTo>
                      <a:lnTo>
                        <a:pt x="36" y="653"/>
                      </a:lnTo>
                      <a:lnTo>
                        <a:pt x="0" y="651"/>
                      </a:lnTo>
                      <a:cubicBezTo>
                        <a:pt x="25" y="708"/>
                        <a:pt x="57" y="743"/>
                        <a:pt x="65" y="824"/>
                      </a:cubicBezTo>
                      <a:cubicBezTo>
                        <a:pt x="72" y="894"/>
                        <a:pt x="73" y="991"/>
                        <a:pt x="73" y="1064"/>
                      </a:cubicBezTo>
                      <a:cubicBezTo>
                        <a:pt x="106" y="1007"/>
                        <a:pt x="137" y="700"/>
                        <a:pt x="167" y="646"/>
                      </a:cubicBezTo>
                      <a:cubicBezTo>
                        <a:pt x="176" y="548"/>
                        <a:pt x="251" y="456"/>
                        <a:pt x="290" y="372"/>
                      </a:cubicBezTo>
                      <a:cubicBezTo>
                        <a:pt x="332" y="283"/>
                        <a:pt x="389" y="193"/>
                        <a:pt x="431" y="104"/>
                      </a:cubicBezTo>
                      <a:cubicBezTo>
                        <a:pt x="399" y="70"/>
                        <a:pt x="346" y="69"/>
                        <a:pt x="317" y="43"/>
                      </a:cubicBezTo>
                      <a:lnTo>
                        <a:pt x="211" y="0"/>
                      </a:lnTo>
                      <a:cubicBezTo>
                        <a:pt x="191" y="92"/>
                        <a:pt x="174" y="187"/>
                        <a:pt x="157" y="280"/>
                      </a:cubicBezTo>
                      <a:cubicBezTo>
                        <a:pt x="142" y="364"/>
                        <a:pt x="130" y="481"/>
                        <a:pt x="69" y="516"/>
                      </a:cubicBezTo>
                      <a:close/>
                    </a:path>
                  </a:pathLst>
                </a:custGeom>
                <a:solidFill>
                  <a:srgbClr val="2A63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0" name="Freeform 249">
                  <a:extLst>
                    <a:ext uri="{FF2B5EF4-FFF2-40B4-BE49-F238E27FC236}">
                      <a16:creationId xmlns:a16="http://schemas.microsoft.com/office/drawing/2014/main" id="{1D6DA86B-5D19-4802-9781-16EDB8C8B9E8}"/>
                    </a:ext>
                  </a:extLst>
                </p:cNvPr>
                <p:cNvSpPr>
                  <a:spLocks/>
                </p:cNvSpPr>
                <p:nvPr/>
              </p:nvSpPr>
              <p:spPr bwMode="auto">
                <a:xfrm>
                  <a:off x="10984802" y="3318985"/>
                  <a:ext cx="119762" cy="273528"/>
                </a:xfrm>
                <a:custGeom>
                  <a:avLst/>
                  <a:gdLst>
                    <a:gd name="T0" fmla="*/ 0 w 242"/>
                    <a:gd name="T1" fmla="*/ 253 h 840"/>
                    <a:gd name="T2" fmla="*/ 35 w 242"/>
                    <a:gd name="T3" fmla="*/ 821 h 840"/>
                    <a:gd name="T4" fmla="*/ 154 w 242"/>
                    <a:gd name="T5" fmla="*/ 840 h 840"/>
                    <a:gd name="T6" fmla="*/ 166 w 242"/>
                    <a:gd name="T7" fmla="*/ 709 h 840"/>
                    <a:gd name="T8" fmla="*/ 178 w 242"/>
                    <a:gd name="T9" fmla="*/ 378 h 840"/>
                    <a:gd name="T10" fmla="*/ 242 w 242"/>
                    <a:gd name="T11" fmla="*/ 36 h 840"/>
                    <a:gd name="T12" fmla="*/ 81 w 242"/>
                    <a:gd name="T13" fmla="*/ 86 h 840"/>
                    <a:gd name="T14" fmla="*/ 0 w 242"/>
                    <a:gd name="T15" fmla="*/ 253 h 840"/>
                    <a:gd name="connsiteX0" fmla="*/ 5034 w 15034"/>
                    <a:gd name="connsiteY0" fmla="*/ 2583 h 9571"/>
                    <a:gd name="connsiteX1" fmla="*/ 0 w 15034"/>
                    <a:gd name="connsiteY1" fmla="*/ 9068 h 9571"/>
                    <a:gd name="connsiteX2" fmla="*/ 11398 w 15034"/>
                    <a:gd name="connsiteY2" fmla="*/ 9571 h 9571"/>
                    <a:gd name="connsiteX3" fmla="*/ 11894 w 15034"/>
                    <a:gd name="connsiteY3" fmla="*/ 8011 h 9571"/>
                    <a:gd name="connsiteX4" fmla="*/ 12389 w 15034"/>
                    <a:gd name="connsiteY4" fmla="*/ 4071 h 9571"/>
                    <a:gd name="connsiteX5" fmla="*/ 15034 w 15034"/>
                    <a:gd name="connsiteY5" fmla="*/ 0 h 9571"/>
                    <a:gd name="connsiteX6" fmla="*/ 8381 w 15034"/>
                    <a:gd name="connsiteY6" fmla="*/ 595 h 9571"/>
                    <a:gd name="connsiteX7" fmla="*/ 5034 w 15034"/>
                    <a:gd name="connsiteY7" fmla="*/ 2583 h 9571"/>
                    <a:gd name="connsiteX0" fmla="*/ 3348 w 10000"/>
                    <a:gd name="connsiteY0" fmla="*/ 2802 h 10103"/>
                    <a:gd name="connsiteX1" fmla="*/ 0 w 10000"/>
                    <a:gd name="connsiteY1" fmla="*/ 9577 h 10103"/>
                    <a:gd name="connsiteX2" fmla="*/ 7581 w 10000"/>
                    <a:gd name="connsiteY2" fmla="*/ 10103 h 10103"/>
                    <a:gd name="connsiteX3" fmla="*/ 7911 w 10000"/>
                    <a:gd name="connsiteY3" fmla="*/ 8473 h 10103"/>
                    <a:gd name="connsiteX4" fmla="*/ 8241 w 10000"/>
                    <a:gd name="connsiteY4" fmla="*/ 4356 h 10103"/>
                    <a:gd name="connsiteX5" fmla="*/ 10000 w 10000"/>
                    <a:gd name="connsiteY5" fmla="*/ 103 h 10103"/>
                    <a:gd name="connsiteX6" fmla="*/ 5096 w 10000"/>
                    <a:gd name="connsiteY6" fmla="*/ 0 h 10103"/>
                    <a:gd name="connsiteX7" fmla="*/ 3348 w 10000"/>
                    <a:gd name="connsiteY7" fmla="*/ 2802 h 1010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105 h 10406"/>
                    <a:gd name="connsiteX1" fmla="*/ 0 w 10000"/>
                    <a:gd name="connsiteY1" fmla="*/ 9880 h 10406"/>
                    <a:gd name="connsiteX2" fmla="*/ 7581 w 10000"/>
                    <a:gd name="connsiteY2" fmla="*/ 10406 h 10406"/>
                    <a:gd name="connsiteX3" fmla="*/ 7911 w 10000"/>
                    <a:gd name="connsiteY3" fmla="*/ 8776 h 10406"/>
                    <a:gd name="connsiteX4" fmla="*/ 8241 w 10000"/>
                    <a:gd name="connsiteY4" fmla="*/ 4659 h 10406"/>
                    <a:gd name="connsiteX5" fmla="*/ 10000 w 10000"/>
                    <a:gd name="connsiteY5" fmla="*/ 406 h 10406"/>
                    <a:gd name="connsiteX6" fmla="*/ 4936 w 10000"/>
                    <a:gd name="connsiteY6" fmla="*/ 13 h 10406"/>
                    <a:gd name="connsiteX7" fmla="*/ 3348 w 10000"/>
                    <a:gd name="connsiteY7" fmla="*/ 3105 h 10406"/>
                    <a:gd name="connsiteX0" fmla="*/ 4972 w 10036"/>
                    <a:gd name="connsiteY0" fmla="*/ 13 h 10406"/>
                    <a:gd name="connsiteX1" fmla="*/ 36 w 10036"/>
                    <a:gd name="connsiteY1" fmla="*/ 9880 h 10406"/>
                    <a:gd name="connsiteX2" fmla="*/ 7617 w 10036"/>
                    <a:gd name="connsiteY2" fmla="*/ 10406 h 10406"/>
                    <a:gd name="connsiteX3" fmla="*/ 7947 w 10036"/>
                    <a:gd name="connsiteY3" fmla="*/ 8776 h 10406"/>
                    <a:gd name="connsiteX4" fmla="*/ 8277 w 10036"/>
                    <a:gd name="connsiteY4" fmla="*/ 4659 h 10406"/>
                    <a:gd name="connsiteX5" fmla="*/ 10036 w 10036"/>
                    <a:gd name="connsiteY5" fmla="*/ 406 h 10406"/>
                    <a:gd name="connsiteX6" fmla="*/ 4972 w 10036"/>
                    <a:gd name="connsiteY6" fmla="*/ 13 h 1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6" h="10406">
                      <a:moveTo>
                        <a:pt x="4972" y="13"/>
                      </a:moveTo>
                      <a:cubicBezTo>
                        <a:pt x="3305" y="1592"/>
                        <a:pt x="-405" y="8148"/>
                        <a:pt x="36" y="9880"/>
                      </a:cubicBezTo>
                      <a:lnTo>
                        <a:pt x="7617" y="10406"/>
                      </a:lnTo>
                      <a:lnTo>
                        <a:pt x="7947" y="8776"/>
                      </a:lnTo>
                      <a:cubicBezTo>
                        <a:pt x="6573" y="7682"/>
                        <a:pt x="7672" y="5940"/>
                        <a:pt x="8277" y="4659"/>
                      </a:cubicBezTo>
                      <a:cubicBezTo>
                        <a:pt x="8881" y="3328"/>
                        <a:pt x="9624" y="1761"/>
                        <a:pt x="10036" y="406"/>
                      </a:cubicBezTo>
                      <a:cubicBezTo>
                        <a:pt x="8348" y="275"/>
                        <a:pt x="6820" y="-73"/>
                        <a:pt x="4972" y="13"/>
                      </a:cubicBezTo>
                      <a:close/>
                    </a:path>
                  </a:pathLst>
                </a:custGeom>
                <a:solidFill>
                  <a:srgbClr val="77B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1" name="Freeform 272">
                  <a:extLst>
                    <a:ext uri="{FF2B5EF4-FFF2-40B4-BE49-F238E27FC236}">
                      <a16:creationId xmlns:a16="http://schemas.microsoft.com/office/drawing/2014/main" id="{A392E34D-073C-4083-81D1-27EA10844A10}"/>
                    </a:ext>
                  </a:extLst>
                </p:cNvPr>
                <p:cNvSpPr>
                  <a:spLocks/>
                </p:cNvSpPr>
                <p:nvPr/>
              </p:nvSpPr>
              <p:spPr bwMode="auto">
                <a:xfrm>
                  <a:off x="10974713" y="3572822"/>
                  <a:ext cx="126676" cy="153041"/>
                </a:xfrm>
                <a:custGeom>
                  <a:avLst/>
                  <a:gdLst>
                    <a:gd name="T0" fmla="*/ 0 w 223"/>
                    <a:gd name="T1" fmla="*/ 338 h 428"/>
                    <a:gd name="T2" fmla="*/ 186 w 223"/>
                    <a:gd name="T3" fmla="*/ 428 h 428"/>
                    <a:gd name="T4" fmla="*/ 223 w 223"/>
                    <a:gd name="T5" fmla="*/ 52 h 428"/>
                    <a:gd name="T6" fmla="*/ 144 w 223"/>
                    <a:gd name="T7" fmla="*/ 44 h 428"/>
                    <a:gd name="T8" fmla="*/ 146 w 223"/>
                    <a:gd name="T9" fmla="*/ 19 h 428"/>
                    <a:gd name="T10" fmla="*/ 27 w 223"/>
                    <a:gd name="T11" fmla="*/ 0 h 428"/>
                    <a:gd name="T12" fmla="*/ 40 w 223"/>
                    <a:gd name="T13" fmla="*/ 184 h 428"/>
                    <a:gd name="T14" fmla="*/ 0 w 223"/>
                    <a:gd name="T15" fmla="*/ 338 h 428"/>
                    <a:gd name="connsiteX0" fmla="*/ 470 w 10470"/>
                    <a:gd name="connsiteY0" fmla="*/ 7897 h 10000"/>
                    <a:gd name="connsiteX1" fmla="*/ 8811 w 10470"/>
                    <a:gd name="connsiteY1" fmla="*/ 10000 h 10000"/>
                    <a:gd name="connsiteX2" fmla="*/ 10470 w 10470"/>
                    <a:gd name="connsiteY2" fmla="*/ 1215 h 10000"/>
                    <a:gd name="connsiteX3" fmla="*/ 6927 w 10470"/>
                    <a:gd name="connsiteY3" fmla="*/ 1028 h 10000"/>
                    <a:gd name="connsiteX4" fmla="*/ 7017 w 10470"/>
                    <a:gd name="connsiteY4" fmla="*/ 444 h 10000"/>
                    <a:gd name="connsiteX5" fmla="*/ 1681 w 10470"/>
                    <a:gd name="connsiteY5" fmla="*/ 0 h 10000"/>
                    <a:gd name="connsiteX6" fmla="*/ 470 w 10470"/>
                    <a:gd name="connsiteY6" fmla="*/ 7897 h 10000"/>
                    <a:gd name="connsiteX0" fmla="*/ 4699 w 14699"/>
                    <a:gd name="connsiteY0" fmla="*/ 8852 h 10955"/>
                    <a:gd name="connsiteX1" fmla="*/ 13040 w 14699"/>
                    <a:gd name="connsiteY1" fmla="*/ 10955 h 10955"/>
                    <a:gd name="connsiteX2" fmla="*/ 14699 w 14699"/>
                    <a:gd name="connsiteY2" fmla="*/ 2170 h 10955"/>
                    <a:gd name="connsiteX3" fmla="*/ 11156 w 14699"/>
                    <a:gd name="connsiteY3" fmla="*/ 1983 h 10955"/>
                    <a:gd name="connsiteX4" fmla="*/ 11246 w 14699"/>
                    <a:gd name="connsiteY4" fmla="*/ 1399 h 10955"/>
                    <a:gd name="connsiteX5" fmla="*/ 171 w 14699"/>
                    <a:gd name="connsiteY5" fmla="*/ 0 h 10955"/>
                    <a:gd name="connsiteX6" fmla="*/ 4699 w 14699"/>
                    <a:gd name="connsiteY6" fmla="*/ 8852 h 10955"/>
                    <a:gd name="connsiteX0" fmla="*/ 303 w 17347"/>
                    <a:gd name="connsiteY0" fmla="*/ 7625 h 10955"/>
                    <a:gd name="connsiteX1" fmla="*/ 15688 w 17347"/>
                    <a:gd name="connsiteY1" fmla="*/ 10955 h 10955"/>
                    <a:gd name="connsiteX2" fmla="*/ 17347 w 17347"/>
                    <a:gd name="connsiteY2" fmla="*/ 2170 h 10955"/>
                    <a:gd name="connsiteX3" fmla="*/ 13804 w 17347"/>
                    <a:gd name="connsiteY3" fmla="*/ 1983 h 10955"/>
                    <a:gd name="connsiteX4" fmla="*/ 13894 w 17347"/>
                    <a:gd name="connsiteY4" fmla="*/ 1399 h 10955"/>
                    <a:gd name="connsiteX5" fmla="*/ 2819 w 17347"/>
                    <a:gd name="connsiteY5" fmla="*/ 0 h 10955"/>
                    <a:gd name="connsiteX6" fmla="*/ 303 w 17347"/>
                    <a:gd name="connsiteY6" fmla="*/ 7625 h 1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47" h="10955">
                      <a:moveTo>
                        <a:pt x="303" y="7625"/>
                      </a:moveTo>
                      <a:cubicBezTo>
                        <a:pt x="1155" y="8279"/>
                        <a:pt x="14118" y="10745"/>
                        <a:pt x="15688" y="10955"/>
                      </a:cubicBezTo>
                      <a:cubicBezTo>
                        <a:pt x="14791" y="8221"/>
                        <a:pt x="16764" y="4974"/>
                        <a:pt x="17347" y="2170"/>
                      </a:cubicBezTo>
                      <a:lnTo>
                        <a:pt x="13804" y="1983"/>
                      </a:lnTo>
                      <a:cubicBezTo>
                        <a:pt x="13834" y="1788"/>
                        <a:pt x="13864" y="1594"/>
                        <a:pt x="13894" y="1399"/>
                      </a:cubicBezTo>
                      <a:lnTo>
                        <a:pt x="2819" y="0"/>
                      </a:lnTo>
                      <a:cubicBezTo>
                        <a:pt x="1728" y="1242"/>
                        <a:pt x="-885" y="5958"/>
                        <a:pt x="303" y="7625"/>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grpSp>
        <p:nvGrpSpPr>
          <p:cNvPr id="222" name="Group 221">
            <a:extLst>
              <a:ext uri="{FF2B5EF4-FFF2-40B4-BE49-F238E27FC236}">
                <a16:creationId xmlns:a16="http://schemas.microsoft.com/office/drawing/2014/main" id="{124A01BA-97AC-47B8-B1B9-C2ABAA2B0C51}"/>
              </a:ext>
            </a:extLst>
          </p:cNvPr>
          <p:cNvGrpSpPr/>
          <p:nvPr/>
        </p:nvGrpSpPr>
        <p:grpSpPr>
          <a:xfrm>
            <a:off x="10924178" y="2514774"/>
            <a:ext cx="496896" cy="1463960"/>
            <a:chOff x="-1161019" y="1975486"/>
            <a:chExt cx="1186497" cy="3495676"/>
          </a:xfrm>
        </p:grpSpPr>
        <p:sp>
          <p:nvSpPr>
            <p:cNvPr id="325" name="Oval 324">
              <a:extLst>
                <a:ext uri="{FF2B5EF4-FFF2-40B4-BE49-F238E27FC236}">
                  <a16:creationId xmlns:a16="http://schemas.microsoft.com/office/drawing/2014/main" id="{DC360298-AC26-4473-A43D-8ACDFCC0D858}"/>
                </a:ext>
              </a:extLst>
            </p:cNvPr>
            <p:cNvSpPr/>
            <p:nvPr/>
          </p:nvSpPr>
          <p:spPr>
            <a:xfrm>
              <a:off x="-629920" y="2615736"/>
              <a:ext cx="335280" cy="262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6" name="Group 325">
              <a:extLst>
                <a:ext uri="{FF2B5EF4-FFF2-40B4-BE49-F238E27FC236}">
                  <a16:creationId xmlns:a16="http://schemas.microsoft.com/office/drawing/2014/main" id="{C81957FF-0891-4878-A513-8C76A18A371E}"/>
                </a:ext>
              </a:extLst>
            </p:cNvPr>
            <p:cNvGrpSpPr/>
            <p:nvPr/>
          </p:nvGrpSpPr>
          <p:grpSpPr>
            <a:xfrm>
              <a:off x="-1161019" y="1975486"/>
              <a:ext cx="1186497" cy="3495676"/>
              <a:chOff x="1705770" y="1050926"/>
              <a:chExt cx="1186497" cy="3495676"/>
            </a:xfrm>
          </p:grpSpPr>
          <p:sp>
            <p:nvSpPr>
              <p:cNvPr id="327" name="Freeform 354">
                <a:extLst>
                  <a:ext uri="{FF2B5EF4-FFF2-40B4-BE49-F238E27FC236}">
                    <a16:creationId xmlns:a16="http://schemas.microsoft.com/office/drawing/2014/main" id="{2ED9BB93-1F3F-4880-B330-31663AB3074D}"/>
                  </a:ext>
                </a:extLst>
              </p:cNvPr>
              <p:cNvSpPr>
                <a:spLocks/>
              </p:cNvSpPr>
              <p:nvPr/>
            </p:nvSpPr>
            <p:spPr bwMode="auto">
              <a:xfrm>
                <a:off x="1851259" y="1716088"/>
                <a:ext cx="1024909" cy="1118473"/>
              </a:xfrm>
              <a:custGeom>
                <a:avLst/>
                <a:gdLst>
                  <a:gd name="T0" fmla="*/ 79 w 3134"/>
                  <a:gd name="T1" fmla="*/ 2307 h 3392"/>
                  <a:gd name="T2" fmla="*/ 19 w 3134"/>
                  <a:gd name="T3" fmla="*/ 3000 h 3392"/>
                  <a:gd name="T4" fmla="*/ 4 w 3134"/>
                  <a:gd name="T5" fmla="*/ 3184 h 3392"/>
                  <a:gd name="T6" fmla="*/ 33 w 3134"/>
                  <a:gd name="T7" fmla="*/ 3326 h 3392"/>
                  <a:gd name="T8" fmla="*/ 395 w 3134"/>
                  <a:gd name="T9" fmla="*/ 3340 h 3392"/>
                  <a:gd name="T10" fmla="*/ 475 w 3134"/>
                  <a:gd name="T11" fmla="*/ 3358 h 3392"/>
                  <a:gd name="T12" fmla="*/ 480 w 3134"/>
                  <a:gd name="T13" fmla="*/ 3363 h 3392"/>
                  <a:gd name="T14" fmla="*/ 491 w 3134"/>
                  <a:gd name="T15" fmla="*/ 3376 h 3392"/>
                  <a:gd name="T16" fmla="*/ 546 w 3134"/>
                  <a:gd name="T17" fmla="*/ 3157 h 3392"/>
                  <a:gd name="T18" fmla="*/ 569 w 3134"/>
                  <a:gd name="T19" fmla="*/ 2905 h 3392"/>
                  <a:gd name="T20" fmla="*/ 637 w 3134"/>
                  <a:gd name="T21" fmla="*/ 2157 h 3392"/>
                  <a:gd name="T22" fmla="*/ 813 w 3134"/>
                  <a:gd name="T23" fmla="*/ 1579 h 3392"/>
                  <a:gd name="T24" fmla="*/ 821 w 3134"/>
                  <a:gd name="T25" fmla="*/ 1553 h 3392"/>
                  <a:gd name="T26" fmla="*/ 826 w 3134"/>
                  <a:gd name="T27" fmla="*/ 1541 h 3392"/>
                  <a:gd name="T28" fmla="*/ 837 w 3134"/>
                  <a:gd name="T29" fmla="*/ 1523 h 3392"/>
                  <a:gd name="T30" fmla="*/ 836 w 3134"/>
                  <a:gd name="T31" fmla="*/ 3131 h 3392"/>
                  <a:gd name="T32" fmla="*/ 1486 w 3134"/>
                  <a:gd name="T33" fmla="*/ 3125 h 3392"/>
                  <a:gd name="T34" fmla="*/ 1673 w 3134"/>
                  <a:gd name="T35" fmla="*/ 3090 h 3392"/>
                  <a:gd name="T36" fmla="*/ 1783 w 3134"/>
                  <a:gd name="T37" fmla="*/ 3089 h 3392"/>
                  <a:gd name="T38" fmla="*/ 1857 w 3134"/>
                  <a:gd name="T39" fmla="*/ 3123 h 3392"/>
                  <a:gd name="T40" fmla="*/ 2538 w 3134"/>
                  <a:gd name="T41" fmla="*/ 3124 h 3392"/>
                  <a:gd name="T42" fmla="*/ 2541 w 3134"/>
                  <a:gd name="T43" fmla="*/ 1783 h 3392"/>
                  <a:gd name="T44" fmla="*/ 2623 w 3134"/>
                  <a:gd name="T45" fmla="*/ 2140 h 3392"/>
                  <a:gd name="T46" fmla="*/ 2666 w 3134"/>
                  <a:gd name="T47" fmla="*/ 2989 h 3392"/>
                  <a:gd name="T48" fmla="*/ 2727 w 3134"/>
                  <a:gd name="T49" fmla="*/ 3392 h 3392"/>
                  <a:gd name="T50" fmla="*/ 2816 w 3134"/>
                  <a:gd name="T51" fmla="*/ 3366 h 3392"/>
                  <a:gd name="T52" fmla="*/ 2942 w 3134"/>
                  <a:gd name="T53" fmla="*/ 3366 h 3392"/>
                  <a:gd name="T54" fmla="*/ 2966 w 3134"/>
                  <a:gd name="T55" fmla="*/ 2989 h 3392"/>
                  <a:gd name="T56" fmla="*/ 2989 w 3134"/>
                  <a:gd name="T57" fmla="*/ 2608 h 3392"/>
                  <a:gd name="T58" fmla="*/ 3134 w 3134"/>
                  <a:gd name="T59" fmla="*/ 1957 h 3392"/>
                  <a:gd name="T60" fmla="*/ 2852 w 3134"/>
                  <a:gd name="T61" fmla="*/ 693 h 3392"/>
                  <a:gd name="T62" fmla="*/ 2650 w 3134"/>
                  <a:gd name="T63" fmla="*/ 318 h 3392"/>
                  <a:gd name="T64" fmla="*/ 2532 w 3134"/>
                  <a:gd name="T65" fmla="*/ 242 h 3392"/>
                  <a:gd name="T66" fmla="*/ 2003 w 3134"/>
                  <a:gd name="T67" fmla="*/ 0 h 3392"/>
                  <a:gd name="T68" fmla="*/ 2075 w 3134"/>
                  <a:gd name="T69" fmla="*/ 157 h 3392"/>
                  <a:gd name="T70" fmla="*/ 1894 w 3134"/>
                  <a:gd name="T71" fmla="*/ 659 h 3392"/>
                  <a:gd name="T72" fmla="*/ 1836 w 3134"/>
                  <a:gd name="T73" fmla="*/ 569 h 3392"/>
                  <a:gd name="T74" fmla="*/ 1772 w 3134"/>
                  <a:gd name="T75" fmla="*/ 678 h 3392"/>
                  <a:gd name="T76" fmla="*/ 1848 w 3134"/>
                  <a:gd name="T77" fmla="*/ 2625 h 3392"/>
                  <a:gd name="T78" fmla="*/ 1821 w 3134"/>
                  <a:gd name="T79" fmla="*/ 2765 h 3392"/>
                  <a:gd name="T80" fmla="*/ 1698 w 3134"/>
                  <a:gd name="T81" fmla="*/ 2971 h 3392"/>
                  <a:gd name="T82" fmla="*/ 1567 w 3134"/>
                  <a:gd name="T83" fmla="*/ 2765 h 3392"/>
                  <a:gd name="T84" fmla="*/ 1540 w 3134"/>
                  <a:gd name="T85" fmla="*/ 2634 h 3392"/>
                  <a:gd name="T86" fmla="*/ 1614 w 3134"/>
                  <a:gd name="T87" fmla="*/ 839 h 3392"/>
                  <a:gd name="T88" fmla="*/ 1556 w 3134"/>
                  <a:gd name="T89" fmla="*/ 583 h 3392"/>
                  <a:gd name="T90" fmla="*/ 1552 w 3134"/>
                  <a:gd name="T91" fmla="*/ 579 h 3392"/>
                  <a:gd name="T92" fmla="*/ 1548 w 3134"/>
                  <a:gd name="T93" fmla="*/ 575 h 3392"/>
                  <a:gd name="T94" fmla="*/ 1494 w 3134"/>
                  <a:gd name="T95" fmla="*/ 659 h 3392"/>
                  <a:gd name="T96" fmla="*/ 1328 w 3134"/>
                  <a:gd name="T97" fmla="*/ 362 h 3392"/>
                  <a:gd name="T98" fmla="*/ 1378 w 3134"/>
                  <a:gd name="T99" fmla="*/ 0 h 3392"/>
                  <a:gd name="T100" fmla="*/ 907 w 3134"/>
                  <a:gd name="T101" fmla="*/ 199 h 3392"/>
                  <a:gd name="T102" fmla="*/ 782 w 3134"/>
                  <a:gd name="T103" fmla="*/ 303 h 3392"/>
                  <a:gd name="T104" fmla="*/ 568 w 3134"/>
                  <a:gd name="T105" fmla="*/ 538 h 3392"/>
                  <a:gd name="T106" fmla="*/ 249 w 3134"/>
                  <a:gd name="T107" fmla="*/ 1583 h 3392"/>
                  <a:gd name="T108" fmla="*/ 145 w 3134"/>
                  <a:gd name="T109" fmla="*/ 1927 h 3392"/>
                  <a:gd name="T110" fmla="*/ 79 w 3134"/>
                  <a:gd name="T111" fmla="*/ 2307 h 3392"/>
                  <a:gd name="connsiteX0" fmla="*/ 242 w 9995"/>
                  <a:gd name="connsiteY0" fmla="*/ 6801 h 10000"/>
                  <a:gd name="connsiteX1" fmla="*/ 51 w 9995"/>
                  <a:gd name="connsiteY1" fmla="*/ 8844 h 10000"/>
                  <a:gd name="connsiteX2" fmla="*/ 3 w 9995"/>
                  <a:gd name="connsiteY2" fmla="*/ 9387 h 10000"/>
                  <a:gd name="connsiteX3" fmla="*/ 95 w 9995"/>
                  <a:gd name="connsiteY3" fmla="*/ 9805 h 10000"/>
                  <a:gd name="connsiteX4" fmla="*/ 1250 w 9995"/>
                  <a:gd name="connsiteY4" fmla="*/ 9847 h 10000"/>
                  <a:gd name="connsiteX5" fmla="*/ 1506 w 9995"/>
                  <a:gd name="connsiteY5" fmla="*/ 9900 h 10000"/>
                  <a:gd name="connsiteX6" fmla="*/ 1522 w 9995"/>
                  <a:gd name="connsiteY6" fmla="*/ 9915 h 10000"/>
                  <a:gd name="connsiteX7" fmla="*/ 1557 w 9995"/>
                  <a:gd name="connsiteY7" fmla="*/ 9953 h 10000"/>
                  <a:gd name="connsiteX8" fmla="*/ 1732 w 9995"/>
                  <a:gd name="connsiteY8" fmla="*/ 9307 h 10000"/>
                  <a:gd name="connsiteX9" fmla="*/ 1806 w 9995"/>
                  <a:gd name="connsiteY9" fmla="*/ 8564 h 10000"/>
                  <a:gd name="connsiteX10" fmla="*/ 2023 w 9995"/>
                  <a:gd name="connsiteY10" fmla="*/ 6359 h 10000"/>
                  <a:gd name="connsiteX11" fmla="*/ 2584 w 9995"/>
                  <a:gd name="connsiteY11" fmla="*/ 4655 h 10000"/>
                  <a:gd name="connsiteX12" fmla="*/ 2610 w 9995"/>
                  <a:gd name="connsiteY12" fmla="*/ 4578 h 10000"/>
                  <a:gd name="connsiteX13" fmla="*/ 2626 w 9995"/>
                  <a:gd name="connsiteY13" fmla="*/ 4543 h 10000"/>
                  <a:gd name="connsiteX14" fmla="*/ 2661 w 9995"/>
                  <a:gd name="connsiteY14" fmla="*/ 4490 h 10000"/>
                  <a:gd name="connsiteX15" fmla="*/ 2658 w 9995"/>
                  <a:gd name="connsiteY15" fmla="*/ 9231 h 10000"/>
                  <a:gd name="connsiteX16" fmla="*/ 4732 w 9995"/>
                  <a:gd name="connsiteY16" fmla="*/ 9213 h 10000"/>
                  <a:gd name="connsiteX17" fmla="*/ 5328 w 9995"/>
                  <a:gd name="connsiteY17" fmla="*/ 9110 h 10000"/>
                  <a:gd name="connsiteX18" fmla="*/ 5679 w 9995"/>
                  <a:gd name="connsiteY18" fmla="*/ 9107 h 10000"/>
                  <a:gd name="connsiteX19" fmla="*/ 5915 w 9995"/>
                  <a:gd name="connsiteY19" fmla="*/ 9207 h 10000"/>
                  <a:gd name="connsiteX20" fmla="*/ 8088 w 9995"/>
                  <a:gd name="connsiteY20" fmla="*/ 9210 h 10000"/>
                  <a:gd name="connsiteX21" fmla="*/ 8098 w 9995"/>
                  <a:gd name="connsiteY21" fmla="*/ 5256 h 10000"/>
                  <a:gd name="connsiteX22" fmla="*/ 8359 w 9995"/>
                  <a:gd name="connsiteY22" fmla="*/ 6309 h 10000"/>
                  <a:gd name="connsiteX23" fmla="*/ 8497 w 9995"/>
                  <a:gd name="connsiteY23" fmla="*/ 8812 h 10000"/>
                  <a:gd name="connsiteX24" fmla="*/ 8691 w 9995"/>
                  <a:gd name="connsiteY24" fmla="*/ 10000 h 10000"/>
                  <a:gd name="connsiteX25" fmla="*/ 8975 w 9995"/>
                  <a:gd name="connsiteY25" fmla="*/ 9923 h 10000"/>
                  <a:gd name="connsiteX26" fmla="*/ 9377 w 9995"/>
                  <a:gd name="connsiteY26" fmla="*/ 9923 h 10000"/>
                  <a:gd name="connsiteX27" fmla="*/ 9454 w 9995"/>
                  <a:gd name="connsiteY27" fmla="*/ 8812 h 10000"/>
                  <a:gd name="connsiteX28" fmla="*/ 9990 w 9995"/>
                  <a:gd name="connsiteY28" fmla="*/ 5769 h 10000"/>
                  <a:gd name="connsiteX29" fmla="*/ 9090 w 9995"/>
                  <a:gd name="connsiteY29" fmla="*/ 2043 h 10000"/>
                  <a:gd name="connsiteX30" fmla="*/ 8446 w 9995"/>
                  <a:gd name="connsiteY30" fmla="*/ 938 h 10000"/>
                  <a:gd name="connsiteX31" fmla="*/ 8069 w 9995"/>
                  <a:gd name="connsiteY31" fmla="*/ 713 h 10000"/>
                  <a:gd name="connsiteX32" fmla="*/ 6381 w 9995"/>
                  <a:gd name="connsiteY32" fmla="*/ 0 h 10000"/>
                  <a:gd name="connsiteX33" fmla="*/ 6611 w 9995"/>
                  <a:gd name="connsiteY33" fmla="*/ 463 h 10000"/>
                  <a:gd name="connsiteX34" fmla="*/ 6033 w 9995"/>
                  <a:gd name="connsiteY34" fmla="*/ 1943 h 10000"/>
                  <a:gd name="connsiteX35" fmla="*/ 5848 w 9995"/>
                  <a:gd name="connsiteY35" fmla="*/ 1677 h 10000"/>
                  <a:gd name="connsiteX36" fmla="*/ 5644 w 9995"/>
                  <a:gd name="connsiteY36" fmla="*/ 1999 h 10000"/>
                  <a:gd name="connsiteX37" fmla="*/ 5887 w 9995"/>
                  <a:gd name="connsiteY37" fmla="*/ 7739 h 10000"/>
                  <a:gd name="connsiteX38" fmla="*/ 5800 w 9995"/>
                  <a:gd name="connsiteY38" fmla="*/ 8152 h 10000"/>
                  <a:gd name="connsiteX39" fmla="*/ 5408 w 9995"/>
                  <a:gd name="connsiteY39" fmla="*/ 8759 h 10000"/>
                  <a:gd name="connsiteX40" fmla="*/ 4990 w 9995"/>
                  <a:gd name="connsiteY40" fmla="*/ 8152 h 10000"/>
                  <a:gd name="connsiteX41" fmla="*/ 4904 w 9995"/>
                  <a:gd name="connsiteY41" fmla="*/ 7765 h 10000"/>
                  <a:gd name="connsiteX42" fmla="*/ 5140 w 9995"/>
                  <a:gd name="connsiteY42" fmla="*/ 2473 h 10000"/>
                  <a:gd name="connsiteX43" fmla="*/ 4955 w 9995"/>
                  <a:gd name="connsiteY43" fmla="*/ 1719 h 10000"/>
                  <a:gd name="connsiteX44" fmla="*/ 4942 w 9995"/>
                  <a:gd name="connsiteY44" fmla="*/ 1707 h 10000"/>
                  <a:gd name="connsiteX45" fmla="*/ 4929 w 9995"/>
                  <a:gd name="connsiteY45" fmla="*/ 1695 h 10000"/>
                  <a:gd name="connsiteX46" fmla="*/ 4757 w 9995"/>
                  <a:gd name="connsiteY46" fmla="*/ 1943 h 10000"/>
                  <a:gd name="connsiteX47" fmla="*/ 4227 w 9995"/>
                  <a:gd name="connsiteY47" fmla="*/ 1067 h 10000"/>
                  <a:gd name="connsiteX48" fmla="*/ 4387 w 9995"/>
                  <a:gd name="connsiteY48" fmla="*/ 0 h 10000"/>
                  <a:gd name="connsiteX49" fmla="*/ 2884 w 9995"/>
                  <a:gd name="connsiteY49" fmla="*/ 587 h 10000"/>
                  <a:gd name="connsiteX50" fmla="*/ 2485 w 9995"/>
                  <a:gd name="connsiteY50" fmla="*/ 893 h 10000"/>
                  <a:gd name="connsiteX51" fmla="*/ 1802 w 9995"/>
                  <a:gd name="connsiteY51" fmla="*/ 1586 h 10000"/>
                  <a:gd name="connsiteX52" fmla="*/ 785 w 9995"/>
                  <a:gd name="connsiteY52" fmla="*/ 4667 h 10000"/>
                  <a:gd name="connsiteX53" fmla="*/ 453 w 9995"/>
                  <a:gd name="connsiteY53" fmla="*/ 5681 h 10000"/>
                  <a:gd name="connsiteX54" fmla="*/ 242 w 9995"/>
                  <a:gd name="connsiteY54" fmla="*/ 6801 h 10000"/>
                  <a:gd name="connsiteX0" fmla="*/ 242 w 9998"/>
                  <a:gd name="connsiteY0" fmla="*/ 6801 h 10000"/>
                  <a:gd name="connsiteX1" fmla="*/ 51 w 9998"/>
                  <a:gd name="connsiteY1" fmla="*/ 8844 h 10000"/>
                  <a:gd name="connsiteX2" fmla="*/ 3 w 9998"/>
                  <a:gd name="connsiteY2" fmla="*/ 9387 h 10000"/>
                  <a:gd name="connsiteX3" fmla="*/ 95 w 9998"/>
                  <a:gd name="connsiteY3" fmla="*/ 9805 h 10000"/>
                  <a:gd name="connsiteX4" fmla="*/ 1251 w 9998"/>
                  <a:gd name="connsiteY4" fmla="*/ 9847 h 10000"/>
                  <a:gd name="connsiteX5" fmla="*/ 1507 w 9998"/>
                  <a:gd name="connsiteY5" fmla="*/ 9900 h 10000"/>
                  <a:gd name="connsiteX6" fmla="*/ 1523 w 9998"/>
                  <a:gd name="connsiteY6" fmla="*/ 9915 h 10000"/>
                  <a:gd name="connsiteX7" fmla="*/ 1558 w 9998"/>
                  <a:gd name="connsiteY7" fmla="*/ 9953 h 10000"/>
                  <a:gd name="connsiteX8" fmla="*/ 1733 w 9998"/>
                  <a:gd name="connsiteY8" fmla="*/ 9307 h 10000"/>
                  <a:gd name="connsiteX9" fmla="*/ 1807 w 9998"/>
                  <a:gd name="connsiteY9" fmla="*/ 8564 h 10000"/>
                  <a:gd name="connsiteX10" fmla="*/ 2024 w 9998"/>
                  <a:gd name="connsiteY10" fmla="*/ 6359 h 10000"/>
                  <a:gd name="connsiteX11" fmla="*/ 2585 w 9998"/>
                  <a:gd name="connsiteY11" fmla="*/ 4655 h 10000"/>
                  <a:gd name="connsiteX12" fmla="*/ 2611 w 9998"/>
                  <a:gd name="connsiteY12" fmla="*/ 4578 h 10000"/>
                  <a:gd name="connsiteX13" fmla="*/ 2627 w 9998"/>
                  <a:gd name="connsiteY13" fmla="*/ 4543 h 10000"/>
                  <a:gd name="connsiteX14" fmla="*/ 2662 w 9998"/>
                  <a:gd name="connsiteY14" fmla="*/ 4490 h 10000"/>
                  <a:gd name="connsiteX15" fmla="*/ 2659 w 9998"/>
                  <a:gd name="connsiteY15" fmla="*/ 9231 h 10000"/>
                  <a:gd name="connsiteX16" fmla="*/ 4734 w 9998"/>
                  <a:gd name="connsiteY16" fmla="*/ 9213 h 10000"/>
                  <a:gd name="connsiteX17" fmla="*/ 5331 w 9998"/>
                  <a:gd name="connsiteY17" fmla="*/ 9110 h 10000"/>
                  <a:gd name="connsiteX18" fmla="*/ 5682 w 9998"/>
                  <a:gd name="connsiteY18" fmla="*/ 9107 h 10000"/>
                  <a:gd name="connsiteX19" fmla="*/ 5918 w 9998"/>
                  <a:gd name="connsiteY19" fmla="*/ 9207 h 10000"/>
                  <a:gd name="connsiteX20" fmla="*/ 8092 w 9998"/>
                  <a:gd name="connsiteY20" fmla="*/ 9210 h 10000"/>
                  <a:gd name="connsiteX21" fmla="*/ 8102 w 9998"/>
                  <a:gd name="connsiteY21" fmla="*/ 5256 h 10000"/>
                  <a:gd name="connsiteX22" fmla="*/ 8363 w 9998"/>
                  <a:gd name="connsiteY22" fmla="*/ 6309 h 10000"/>
                  <a:gd name="connsiteX23" fmla="*/ 8501 w 9998"/>
                  <a:gd name="connsiteY23" fmla="*/ 8812 h 10000"/>
                  <a:gd name="connsiteX24" fmla="*/ 8695 w 9998"/>
                  <a:gd name="connsiteY24" fmla="*/ 10000 h 10000"/>
                  <a:gd name="connsiteX25" fmla="*/ 8979 w 9998"/>
                  <a:gd name="connsiteY25" fmla="*/ 9923 h 10000"/>
                  <a:gd name="connsiteX26" fmla="*/ 9382 w 9998"/>
                  <a:gd name="connsiteY26" fmla="*/ 9923 h 10000"/>
                  <a:gd name="connsiteX27" fmla="*/ 9995 w 9998"/>
                  <a:gd name="connsiteY27" fmla="*/ 5769 h 10000"/>
                  <a:gd name="connsiteX28" fmla="*/ 9095 w 9998"/>
                  <a:gd name="connsiteY28" fmla="*/ 2043 h 10000"/>
                  <a:gd name="connsiteX29" fmla="*/ 8450 w 9998"/>
                  <a:gd name="connsiteY29" fmla="*/ 938 h 10000"/>
                  <a:gd name="connsiteX30" fmla="*/ 8073 w 9998"/>
                  <a:gd name="connsiteY30" fmla="*/ 713 h 10000"/>
                  <a:gd name="connsiteX31" fmla="*/ 6384 w 9998"/>
                  <a:gd name="connsiteY31" fmla="*/ 0 h 10000"/>
                  <a:gd name="connsiteX32" fmla="*/ 6614 w 9998"/>
                  <a:gd name="connsiteY32" fmla="*/ 463 h 10000"/>
                  <a:gd name="connsiteX33" fmla="*/ 6036 w 9998"/>
                  <a:gd name="connsiteY33" fmla="*/ 1943 h 10000"/>
                  <a:gd name="connsiteX34" fmla="*/ 5851 w 9998"/>
                  <a:gd name="connsiteY34" fmla="*/ 1677 h 10000"/>
                  <a:gd name="connsiteX35" fmla="*/ 5647 w 9998"/>
                  <a:gd name="connsiteY35" fmla="*/ 1999 h 10000"/>
                  <a:gd name="connsiteX36" fmla="*/ 5890 w 9998"/>
                  <a:gd name="connsiteY36" fmla="*/ 7739 h 10000"/>
                  <a:gd name="connsiteX37" fmla="*/ 5803 w 9998"/>
                  <a:gd name="connsiteY37" fmla="*/ 8152 h 10000"/>
                  <a:gd name="connsiteX38" fmla="*/ 5411 w 9998"/>
                  <a:gd name="connsiteY38" fmla="*/ 8759 h 10000"/>
                  <a:gd name="connsiteX39" fmla="*/ 4992 w 9998"/>
                  <a:gd name="connsiteY39" fmla="*/ 8152 h 10000"/>
                  <a:gd name="connsiteX40" fmla="*/ 4906 w 9998"/>
                  <a:gd name="connsiteY40" fmla="*/ 7765 h 10000"/>
                  <a:gd name="connsiteX41" fmla="*/ 5143 w 9998"/>
                  <a:gd name="connsiteY41" fmla="*/ 2473 h 10000"/>
                  <a:gd name="connsiteX42" fmla="*/ 4957 w 9998"/>
                  <a:gd name="connsiteY42" fmla="*/ 1719 h 10000"/>
                  <a:gd name="connsiteX43" fmla="*/ 4944 w 9998"/>
                  <a:gd name="connsiteY43" fmla="*/ 1707 h 10000"/>
                  <a:gd name="connsiteX44" fmla="*/ 4931 w 9998"/>
                  <a:gd name="connsiteY44" fmla="*/ 1695 h 10000"/>
                  <a:gd name="connsiteX45" fmla="*/ 4759 w 9998"/>
                  <a:gd name="connsiteY45" fmla="*/ 1943 h 10000"/>
                  <a:gd name="connsiteX46" fmla="*/ 4229 w 9998"/>
                  <a:gd name="connsiteY46" fmla="*/ 1067 h 10000"/>
                  <a:gd name="connsiteX47" fmla="*/ 4389 w 9998"/>
                  <a:gd name="connsiteY47" fmla="*/ 0 h 10000"/>
                  <a:gd name="connsiteX48" fmla="*/ 2885 w 9998"/>
                  <a:gd name="connsiteY48" fmla="*/ 587 h 10000"/>
                  <a:gd name="connsiteX49" fmla="*/ 2486 w 9998"/>
                  <a:gd name="connsiteY49" fmla="*/ 893 h 10000"/>
                  <a:gd name="connsiteX50" fmla="*/ 1803 w 9998"/>
                  <a:gd name="connsiteY50" fmla="*/ 1586 h 10000"/>
                  <a:gd name="connsiteX51" fmla="*/ 785 w 9998"/>
                  <a:gd name="connsiteY51" fmla="*/ 4667 h 10000"/>
                  <a:gd name="connsiteX52" fmla="*/ 453 w 9998"/>
                  <a:gd name="connsiteY52" fmla="*/ 5681 h 10000"/>
                  <a:gd name="connsiteX53" fmla="*/ 242 w 9998"/>
                  <a:gd name="connsiteY53" fmla="*/ 6801 h 10000"/>
                  <a:gd name="connsiteX0" fmla="*/ 242 w 10001"/>
                  <a:gd name="connsiteY0" fmla="*/ 6801 h 10000"/>
                  <a:gd name="connsiteX1" fmla="*/ 51 w 10001"/>
                  <a:gd name="connsiteY1" fmla="*/ 8844 h 10000"/>
                  <a:gd name="connsiteX2" fmla="*/ 3 w 10001"/>
                  <a:gd name="connsiteY2" fmla="*/ 9387 h 10000"/>
                  <a:gd name="connsiteX3" fmla="*/ 95 w 10001"/>
                  <a:gd name="connsiteY3" fmla="*/ 9805 h 10000"/>
                  <a:gd name="connsiteX4" fmla="*/ 1251 w 10001"/>
                  <a:gd name="connsiteY4" fmla="*/ 9847 h 10000"/>
                  <a:gd name="connsiteX5" fmla="*/ 1507 w 10001"/>
                  <a:gd name="connsiteY5" fmla="*/ 9900 h 10000"/>
                  <a:gd name="connsiteX6" fmla="*/ 1523 w 10001"/>
                  <a:gd name="connsiteY6" fmla="*/ 9915 h 10000"/>
                  <a:gd name="connsiteX7" fmla="*/ 1558 w 10001"/>
                  <a:gd name="connsiteY7" fmla="*/ 9953 h 10000"/>
                  <a:gd name="connsiteX8" fmla="*/ 1733 w 10001"/>
                  <a:gd name="connsiteY8" fmla="*/ 9307 h 10000"/>
                  <a:gd name="connsiteX9" fmla="*/ 1807 w 10001"/>
                  <a:gd name="connsiteY9" fmla="*/ 8564 h 10000"/>
                  <a:gd name="connsiteX10" fmla="*/ 2024 w 10001"/>
                  <a:gd name="connsiteY10" fmla="*/ 6359 h 10000"/>
                  <a:gd name="connsiteX11" fmla="*/ 2586 w 10001"/>
                  <a:gd name="connsiteY11" fmla="*/ 4655 h 10000"/>
                  <a:gd name="connsiteX12" fmla="*/ 2612 w 10001"/>
                  <a:gd name="connsiteY12" fmla="*/ 4578 h 10000"/>
                  <a:gd name="connsiteX13" fmla="*/ 2628 w 10001"/>
                  <a:gd name="connsiteY13" fmla="*/ 4543 h 10000"/>
                  <a:gd name="connsiteX14" fmla="*/ 2663 w 10001"/>
                  <a:gd name="connsiteY14" fmla="*/ 4490 h 10000"/>
                  <a:gd name="connsiteX15" fmla="*/ 2660 w 10001"/>
                  <a:gd name="connsiteY15" fmla="*/ 9231 h 10000"/>
                  <a:gd name="connsiteX16" fmla="*/ 4735 w 10001"/>
                  <a:gd name="connsiteY16" fmla="*/ 9213 h 10000"/>
                  <a:gd name="connsiteX17" fmla="*/ 5332 w 10001"/>
                  <a:gd name="connsiteY17" fmla="*/ 9110 h 10000"/>
                  <a:gd name="connsiteX18" fmla="*/ 5683 w 10001"/>
                  <a:gd name="connsiteY18" fmla="*/ 9107 h 10000"/>
                  <a:gd name="connsiteX19" fmla="*/ 5919 w 10001"/>
                  <a:gd name="connsiteY19" fmla="*/ 9207 h 10000"/>
                  <a:gd name="connsiteX20" fmla="*/ 8094 w 10001"/>
                  <a:gd name="connsiteY20" fmla="*/ 9210 h 10000"/>
                  <a:gd name="connsiteX21" fmla="*/ 8104 w 10001"/>
                  <a:gd name="connsiteY21" fmla="*/ 5256 h 10000"/>
                  <a:gd name="connsiteX22" fmla="*/ 8365 w 10001"/>
                  <a:gd name="connsiteY22" fmla="*/ 6309 h 10000"/>
                  <a:gd name="connsiteX23" fmla="*/ 8503 w 10001"/>
                  <a:gd name="connsiteY23" fmla="*/ 8812 h 10000"/>
                  <a:gd name="connsiteX24" fmla="*/ 8697 w 10001"/>
                  <a:gd name="connsiteY24" fmla="*/ 10000 h 10000"/>
                  <a:gd name="connsiteX25" fmla="*/ 8981 w 10001"/>
                  <a:gd name="connsiteY25" fmla="*/ 9923 h 10000"/>
                  <a:gd name="connsiteX26" fmla="*/ 9533 w 10001"/>
                  <a:gd name="connsiteY26" fmla="*/ 9992 h 10000"/>
                  <a:gd name="connsiteX27" fmla="*/ 9997 w 10001"/>
                  <a:gd name="connsiteY27" fmla="*/ 5769 h 10000"/>
                  <a:gd name="connsiteX28" fmla="*/ 9097 w 10001"/>
                  <a:gd name="connsiteY28" fmla="*/ 2043 h 10000"/>
                  <a:gd name="connsiteX29" fmla="*/ 8452 w 10001"/>
                  <a:gd name="connsiteY29" fmla="*/ 938 h 10000"/>
                  <a:gd name="connsiteX30" fmla="*/ 8075 w 10001"/>
                  <a:gd name="connsiteY30" fmla="*/ 713 h 10000"/>
                  <a:gd name="connsiteX31" fmla="*/ 6385 w 10001"/>
                  <a:gd name="connsiteY31" fmla="*/ 0 h 10000"/>
                  <a:gd name="connsiteX32" fmla="*/ 6615 w 10001"/>
                  <a:gd name="connsiteY32" fmla="*/ 463 h 10000"/>
                  <a:gd name="connsiteX33" fmla="*/ 6037 w 10001"/>
                  <a:gd name="connsiteY33" fmla="*/ 1943 h 10000"/>
                  <a:gd name="connsiteX34" fmla="*/ 5852 w 10001"/>
                  <a:gd name="connsiteY34" fmla="*/ 1677 h 10000"/>
                  <a:gd name="connsiteX35" fmla="*/ 5648 w 10001"/>
                  <a:gd name="connsiteY35" fmla="*/ 1999 h 10000"/>
                  <a:gd name="connsiteX36" fmla="*/ 5891 w 10001"/>
                  <a:gd name="connsiteY36" fmla="*/ 7739 h 10000"/>
                  <a:gd name="connsiteX37" fmla="*/ 5804 w 10001"/>
                  <a:gd name="connsiteY37" fmla="*/ 8152 h 10000"/>
                  <a:gd name="connsiteX38" fmla="*/ 5412 w 10001"/>
                  <a:gd name="connsiteY38" fmla="*/ 8759 h 10000"/>
                  <a:gd name="connsiteX39" fmla="*/ 4993 w 10001"/>
                  <a:gd name="connsiteY39" fmla="*/ 8152 h 10000"/>
                  <a:gd name="connsiteX40" fmla="*/ 4907 w 10001"/>
                  <a:gd name="connsiteY40" fmla="*/ 7765 h 10000"/>
                  <a:gd name="connsiteX41" fmla="*/ 5144 w 10001"/>
                  <a:gd name="connsiteY41" fmla="*/ 2473 h 10000"/>
                  <a:gd name="connsiteX42" fmla="*/ 4958 w 10001"/>
                  <a:gd name="connsiteY42" fmla="*/ 1719 h 10000"/>
                  <a:gd name="connsiteX43" fmla="*/ 4945 w 10001"/>
                  <a:gd name="connsiteY43" fmla="*/ 1707 h 10000"/>
                  <a:gd name="connsiteX44" fmla="*/ 4932 w 10001"/>
                  <a:gd name="connsiteY44" fmla="*/ 1695 h 10000"/>
                  <a:gd name="connsiteX45" fmla="*/ 4760 w 10001"/>
                  <a:gd name="connsiteY45" fmla="*/ 1943 h 10000"/>
                  <a:gd name="connsiteX46" fmla="*/ 4230 w 10001"/>
                  <a:gd name="connsiteY46" fmla="*/ 1067 h 10000"/>
                  <a:gd name="connsiteX47" fmla="*/ 4390 w 10001"/>
                  <a:gd name="connsiteY47" fmla="*/ 0 h 10000"/>
                  <a:gd name="connsiteX48" fmla="*/ 2886 w 10001"/>
                  <a:gd name="connsiteY48" fmla="*/ 587 h 10000"/>
                  <a:gd name="connsiteX49" fmla="*/ 2486 w 10001"/>
                  <a:gd name="connsiteY49" fmla="*/ 893 h 10000"/>
                  <a:gd name="connsiteX50" fmla="*/ 1803 w 10001"/>
                  <a:gd name="connsiteY50" fmla="*/ 1586 h 10000"/>
                  <a:gd name="connsiteX51" fmla="*/ 785 w 10001"/>
                  <a:gd name="connsiteY51" fmla="*/ 4667 h 10000"/>
                  <a:gd name="connsiteX52" fmla="*/ 453 w 10001"/>
                  <a:gd name="connsiteY52" fmla="*/ 5681 h 10000"/>
                  <a:gd name="connsiteX53" fmla="*/ 242 w 10001"/>
                  <a:gd name="connsiteY53" fmla="*/ 6801 h 10000"/>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09"/>
                  <a:gd name="connsiteX1" fmla="*/ 51 w 10001"/>
                  <a:gd name="connsiteY1" fmla="*/ 8844 h 10309"/>
                  <a:gd name="connsiteX2" fmla="*/ 3 w 10001"/>
                  <a:gd name="connsiteY2" fmla="*/ 9387 h 10309"/>
                  <a:gd name="connsiteX3" fmla="*/ 95 w 10001"/>
                  <a:gd name="connsiteY3" fmla="*/ 9805 h 10309"/>
                  <a:gd name="connsiteX4" fmla="*/ 1251 w 10001"/>
                  <a:gd name="connsiteY4" fmla="*/ 9847 h 10309"/>
                  <a:gd name="connsiteX5" fmla="*/ 1507 w 10001"/>
                  <a:gd name="connsiteY5" fmla="*/ 9900 h 10309"/>
                  <a:gd name="connsiteX6" fmla="*/ 1523 w 10001"/>
                  <a:gd name="connsiteY6" fmla="*/ 9915 h 10309"/>
                  <a:gd name="connsiteX7" fmla="*/ 1558 w 10001"/>
                  <a:gd name="connsiteY7" fmla="*/ 9953 h 10309"/>
                  <a:gd name="connsiteX8" fmla="*/ 1733 w 10001"/>
                  <a:gd name="connsiteY8" fmla="*/ 9307 h 10309"/>
                  <a:gd name="connsiteX9" fmla="*/ 1807 w 10001"/>
                  <a:gd name="connsiteY9" fmla="*/ 8564 h 10309"/>
                  <a:gd name="connsiteX10" fmla="*/ 2024 w 10001"/>
                  <a:gd name="connsiteY10" fmla="*/ 6359 h 10309"/>
                  <a:gd name="connsiteX11" fmla="*/ 2586 w 10001"/>
                  <a:gd name="connsiteY11" fmla="*/ 4655 h 10309"/>
                  <a:gd name="connsiteX12" fmla="*/ 2612 w 10001"/>
                  <a:gd name="connsiteY12" fmla="*/ 4578 h 10309"/>
                  <a:gd name="connsiteX13" fmla="*/ 2628 w 10001"/>
                  <a:gd name="connsiteY13" fmla="*/ 4543 h 10309"/>
                  <a:gd name="connsiteX14" fmla="*/ 2663 w 10001"/>
                  <a:gd name="connsiteY14" fmla="*/ 4490 h 10309"/>
                  <a:gd name="connsiteX15" fmla="*/ 2660 w 10001"/>
                  <a:gd name="connsiteY15" fmla="*/ 9231 h 10309"/>
                  <a:gd name="connsiteX16" fmla="*/ 4735 w 10001"/>
                  <a:gd name="connsiteY16" fmla="*/ 9213 h 10309"/>
                  <a:gd name="connsiteX17" fmla="*/ 5332 w 10001"/>
                  <a:gd name="connsiteY17" fmla="*/ 9110 h 10309"/>
                  <a:gd name="connsiteX18" fmla="*/ 5683 w 10001"/>
                  <a:gd name="connsiteY18" fmla="*/ 9107 h 10309"/>
                  <a:gd name="connsiteX19" fmla="*/ 5919 w 10001"/>
                  <a:gd name="connsiteY19" fmla="*/ 9207 h 10309"/>
                  <a:gd name="connsiteX20" fmla="*/ 8094 w 10001"/>
                  <a:gd name="connsiteY20" fmla="*/ 9210 h 10309"/>
                  <a:gd name="connsiteX21" fmla="*/ 8104 w 10001"/>
                  <a:gd name="connsiteY21" fmla="*/ 5256 h 10309"/>
                  <a:gd name="connsiteX22" fmla="*/ 8365 w 10001"/>
                  <a:gd name="connsiteY22" fmla="*/ 6309 h 10309"/>
                  <a:gd name="connsiteX23" fmla="*/ 8503 w 10001"/>
                  <a:gd name="connsiteY23" fmla="*/ 8812 h 10309"/>
                  <a:gd name="connsiteX24" fmla="*/ 8697 w 10001"/>
                  <a:gd name="connsiteY24" fmla="*/ 10000 h 10309"/>
                  <a:gd name="connsiteX25" fmla="*/ 9533 w 10001"/>
                  <a:gd name="connsiteY25" fmla="*/ 9992 h 10309"/>
                  <a:gd name="connsiteX26" fmla="*/ 9997 w 10001"/>
                  <a:gd name="connsiteY26" fmla="*/ 5769 h 10309"/>
                  <a:gd name="connsiteX27" fmla="*/ 9097 w 10001"/>
                  <a:gd name="connsiteY27" fmla="*/ 2043 h 10309"/>
                  <a:gd name="connsiteX28" fmla="*/ 8452 w 10001"/>
                  <a:gd name="connsiteY28" fmla="*/ 938 h 10309"/>
                  <a:gd name="connsiteX29" fmla="*/ 8075 w 10001"/>
                  <a:gd name="connsiteY29" fmla="*/ 713 h 10309"/>
                  <a:gd name="connsiteX30" fmla="*/ 6385 w 10001"/>
                  <a:gd name="connsiteY30" fmla="*/ 0 h 10309"/>
                  <a:gd name="connsiteX31" fmla="*/ 6615 w 10001"/>
                  <a:gd name="connsiteY31" fmla="*/ 463 h 10309"/>
                  <a:gd name="connsiteX32" fmla="*/ 6037 w 10001"/>
                  <a:gd name="connsiteY32" fmla="*/ 1943 h 10309"/>
                  <a:gd name="connsiteX33" fmla="*/ 5852 w 10001"/>
                  <a:gd name="connsiteY33" fmla="*/ 1677 h 10309"/>
                  <a:gd name="connsiteX34" fmla="*/ 5648 w 10001"/>
                  <a:gd name="connsiteY34" fmla="*/ 1999 h 10309"/>
                  <a:gd name="connsiteX35" fmla="*/ 5891 w 10001"/>
                  <a:gd name="connsiteY35" fmla="*/ 7739 h 10309"/>
                  <a:gd name="connsiteX36" fmla="*/ 5804 w 10001"/>
                  <a:gd name="connsiteY36" fmla="*/ 8152 h 10309"/>
                  <a:gd name="connsiteX37" fmla="*/ 5412 w 10001"/>
                  <a:gd name="connsiteY37" fmla="*/ 8759 h 10309"/>
                  <a:gd name="connsiteX38" fmla="*/ 4993 w 10001"/>
                  <a:gd name="connsiteY38" fmla="*/ 8152 h 10309"/>
                  <a:gd name="connsiteX39" fmla="*/ 4907 w 10001"/>
                  <a:gd name="connsiteY39" fmla="*/ 7765 h 10309"/>
                  <a:gd name="connsiteX40" fmla="*/ 5144 w 10001"/>
                  <a:gd name="connsiteY40" fmla="*/ 2473 h 10309"/>
                  <a:gd name="connsiteX41" fmla="*/ 4958 w 10001"/>
                  <a:gd name="connsiteY41" fmla="*/ 1719 h 10309"/>
                  <a:gd name="connsiteX42" fmla="*/ 4945 w 10001"/>
                  <a:gd name="connsiteY42" fmla="*/ 1707 h 10309"/>
                  <a:gd name="connsiteX43" fmla="*/ 4932 w 10001"/>
                  <a:gd name="connsiteY43" fmla="*/ 1695 h 10309"/>
                  <a:gd name="connsiteX44" fmla="*/ 4760 w 10001"/>
                  <a:gd name="connsiteY44" fmla="*/ 1943 h 10309"/>
                  <a:gd name="connsiteX45" fmla="*/ 4230 w 10001"/>
                  <a:gd name="connsiteY45" fmla="*/ 1067 h 10309"/>
                  <a:gd name="connsiteX46" fmla="*/ 4390 w 10001"/>
                  <a:gd name="connsiteY46" fmla="*/ 0 h 10309"/>
                  <a:gd name="connsiteX47" fmla="*/ 2886 w 10001"/>
                  <a:gd name="connsiteY47" fmla="*/ 587 h 10309"/>
                  <a:gd name="connsiteX48" fmla="*/ 2486 w 10001"/>
                  <a:gd name="connsiteY48" fmla="*/ 893 h 10309"/>
                  <a:gd name="connsiteX49" fmla="*/ 1803 w 10001"/>
                  <a:gd name="connsiteY49" fmla="*/ 1586 h 10309"/>
                  <a:gd name="connsiteX50" fmla="*/ 785 w 10001"/>
                  <a:gd name="connsiteY50" fmla="*/ 4667 h 10309"/>
                  <a:gd name="connsiteX51" fmla="*/ 453 w 10001"/>
                  <a:gd name="connsiteY51" fmla="*/ 5681 h 10309"/>
                  <a:gd name="connsiteX52" fmla="*/ 242 w 10001"/>
                  <a:gd name="connsiteY52" fmla="*/ 6801 h 10309"/>
                  <a:gd name="connsiteX0" fmla="*/ 242 w 10001"/>
                  <a:gd name="connsiteY0" fmla="*/ 6801 h 10065"/>
                  <a:gd name="connsiteX1" fmla="*/ 51 w 10001"/>
                  <a:gd name="connsiteY1" fmla="*/ 8844 h 10065"/>
                  <a:gd name="connsiteX2" fmla="*/ 3 w 10001"/>
                  <a:gd name="connsiteY2" fmla="*/ 9387 h 10065"/>
                  <a:gd name="connsiteX3" fmla="*/ 95 w 10001"/>
                  <a:gd name="connsiteY3" fmla="*/ 9805 h 10065"/>
                  <a:gd name="connsiteX4" fmla="*/ 1251 w 10001"/>
                  <a:gd name="connsiteY4" fmla="*/ 9847 h 10065"/>
                  <a:gd name="connsiteX5" fmla="*/ 1507 w 10001"/>
                  <a:gd name="connsiteY5" fmla="*/ 9900 h 10065"/>
                  <a:gd name="connsiteX6" fmla="*/ 1523 w 10001"/>
                  <a:gd name="connsiteY6" fmla="*/ 9915 h 10065"/>
                  <a:gd name="connsiteX7" fmla="*/ 1558 w 10001"/>
                  <a:gd name="connsiteY7" fmla="*/ 9953 h 10065"/>
                  <a:gd name="connsiteX8" fmla="*/ 1733 w 10001"/>
                  <a:gd name="connsiteY8" fmla="*/ 9307 h 10065"/>
                  <a:gd name="connsiteX9" fmla="*/ 1807 w 10001"/>
                  <a:gd name="connsiteY9" fmla="*/ 8564 h 10065"/>
                  <a:gd name="connsiteX10" fmla="*/ 2024 w 10001"/>
                  <a:gd name="connsiteY10" fmla="*/ 6359 h 10065"/>
                  <a:gd name="connsiteX11" fmla="*/ 2586 w 10001"/>
                  <a:gd name="connsiteY11" fmla="*/ 4655 h 10065"/>
                  <a:gd name="connsiteX12" fmla="*/ 2612 w 10001"/>
                  <a:gd name="connsiteY12" fmla="*/ 4578 h 10065"/>
                  <a:gd name="connsiteX13" fmla="*/ 2628 w 10001"/>
                  <a:gd name="connsiteY13" fmla="*/ 4543 h 10065"/>
                  <a:gd name="connsiteX14" fmla="*/ 2663 w 10001"/>
                  <a:gd name="connsiteY14" fmla="*/ 4490 h 10065"/>
                  <a:gd name="connsiteX15" fmla="*/ 2660 w 10001"/>
                  <a:gd name="connsiteY15" fmla="*/ 9231 h 10065"/>
                  <a:gd name="connsiteX16" fmla="*/ 4735 w 10001"/>
                  <a:gd name="connsiteY16" fmla="*/ 9213 h 10065"/>
                  <a:gd name="connsiteX17" fmla="*/ 5332 w 10001"/>
                  <a:gd name="connsiteY17" fmla="*/ 9110 h 10065"/>
                  <a:gd name="connsiteX18" fmla="*/ 5683 w 10001"/>
                  <a:gd name="connsiteY18" fmla="*/ 9107 h 10065"/>
                  <a:gd name="connsiteX19" fmla="*/ 5919 w 10001"/>
                  <a:gd name="connsiteY19" fmla="*/ 9207 h 10065"/>
                  <a:gd name="connsiteX20" fmla="*/ 8094 w 10001"/>
                  <a:gd name="connsiteY20" fmla="*/ 9210 h 10065"/>
                  <a:gd name="connsiteX21" fmla="*/ 8104 w 10001"/>
                  <a:gd name="connsiteY21" fmla="*/ 5256 h 10065"/>
                  <a:gd name="connsiteX22" fmla="*/ 8365 w 10001"/>
                  <a:gd name="connsiteY22" fmla="*/ 6309 h 10065"/>
                  <a:gd name="connsiteX23" fmla="*/ 8503 w 10001"/>
                  <a:gd name="connsiteY23" fmla="*/ 8812 h 10065"/>
                  <a:gd name="connsiteX24" fmla="*/ 8697 w 10001"/>
                  <a:gd name="connsiteY24" fmla="*/ 10000 h 10065"/>
                  <a:gd name="connsiteX25" fmla="*/ 9533 w 10001"/>
                  <a:gd name="connsiteY25" fmla="*/ 9992 h 10065"/>
                  <a:gd name="connsiteX26" fmla="*/ 9997 w 10001"/>
                  <a:gd name="connsiteY26" fmla="*/ 5769 h 10065"/>
                  <a:gd name="connsiteX27" fmla="*/ 9097 w 10001"/>
                  <a:gd name="connsiteY27" fmla="*/ 2043 h 10065"/>
                  <a:gd name="connsiteX28" fmla="*/ 8452 w 10001"/>
                  <a:gd name="connsiteY28" fmla="*/ 938 h 10065"/>
                  <a:gd name="connsiteX29" fmla="*/ 8075 w 10001"/>
                  <a:gd name="connsiteY29" fmla="*/ 713 h 10065"/>
                  <a:gd name="connsiteX30" fmla="*/ 6385 w 10001"/>
                  <a:gd name="connsiteY30" fmla="*/ 0 h 10065"/>
                  <a:gd name="connsiteX31" fmla="*/ 6615 w 10001"/>
                  <a:gd name="connsiteY31" fmla="*/ 463 h 10065"/>
                  <a:gd name="connsiteX32" fmla="*/ 6037 w 10001"/>
                  <a:gd name="connsiteY32" fmla="*/ 1943 h 10065"/>
                  <a:gd name="connsiteX33" fmla="*/ 5852 w 10001"/>
                  <a:gd name="connsiteY33" fmla="*/ 1677 h 10065"/>
                  <a:gd name="connsiteX34" fmla="*/ 5648 w 10001"/>
                  <a:gd name="connsiteY34" fmla="*/ 1999 h 10065"/>
                  <a:gd name="connsiteX35" fmla="*/ 5891 w 10001"/>
                  <a:gd name="connsiteY35" fmla="*/ 7739 h 10065"/>
                  <a:gd name="connsiteX36" fmla="*/ 5804 w 10001"/>
                  <a:gd name="connsiteY36" fmla="*/ 8152 h 10065"/>
                  <a:gd name="connsiteX37" fmla="*/ 5412 w 10001"/>
                  <a:gd name="connsiteY37" fmla="*/ 8759 h 10065"/>
                  <a:gd name="connsiteX38" fmla="*/ 4993 w 10001"/>
                  <a:gd name="connsiteY38" fmla="*/ 8152 h 10065"/>
                  <a:gd name="connsiteX39" fmla="*/ 4907 w 10001"/>
                  <a:gd name="connsiteY39" fmla="*/ 7765 h 10065"/>
                  <a:gd name="connsiteX40" fmla="*/ 5144 w 10001"/>
                  <a:gd name="connsiteY40" fmla="*/ 2473 h 10065"/>
                  <a:gd name="connsiteX41" fmla="*/ 4958 w 10001"/>
                  <a:gd name="connsiteY41" fmla="*/ 1719 h 10065"/>
                  <a:gd name="connsiteX42" fmla="*/ 4945 w 10001"/>
                  <a:gd name="connsiteY42" fmla="*/ 1707 h 10065"/>
                  <a:gd name="connsiteX43" fmla="*/ 4932 w 10001"/>
                  <a:gd name="connsiteY43" fmla="*/ 1695 h 10065"/>
                  <a:gd name="connsiteX44" fmla="*/ 4760 w 10001"/>
                  <a:gd name="connsiteY44" fmla="*/ 1943 h 10065"/>
                  <a:gd name="connsiteX45" fmla="*/ 4230 w 10001"/>
                  <a:gd name="connsiteY45" fmla="*/ 1067 h 10065"/>
                  <a:gd name="connsiteX46" fmla="*/ 4390 w 10001"/>
                  <a:gd name="connsiteY46" fmla="*/ 0 h 10065"/>
                  <a:gd name="connsiteX47" fmla="*/ 2886 w 10001"/>
                  <a:gd name="connsiteY47" fmla="*/ 587 h 10065"/>
                  <a:gd name="connsiteX48" fmla="*/ 2486 w 10001"/>
                  <a:gd name="connsiteY48" fmla="*/ 893 h 10065"/>
                  <a:gd name="connsiteX49" fmla="*/ 1803 w 10001"/>
                  <a:gd name="connsiteY49" fmla="*/ 1586 h 10065"/>
                  <a:gd name="connsiteX50" fmla="*/ 785 w 10001"/>
                  <a:gd name="connsiteY50" fmla="*/ 4667 h 10065"/>
                  <a:gd name="connsiteX51" fmla="*/ 453 w 10001"/>
                  <a:gd name="connsiteY51" fmla="*/ 5681 h 10065"/>
                  <a:gd name="connsiteX52" fmla="*/ 242 w 10001"/>
                  <a:gd name="connsiteY52" fmla="*/ 6801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1" h="10065">
                    <a:moveTo>
                      <a:pt x="242" y="6801"/>
                    </a:moveTo>
                    <a:cubicBezTo>
                      <a:pt x="178" y="7482"/>
                      <a:pt x="115" y="8163"/>
                      <a:pt x="51" y="8844"/>
                    </a:cubicBezTo>
                    <a:lnTo>
                      <a:pt x="3" y="9387"/>
                    </a:lnTo>
                    <a:cubicBezTo>
                      <a:pt x="-10" y="9555"/>
                      <a:pt x="19" y="9685"/>
                      <a:pt x="95" y="9805"/>
                    </a:cubicBezTo>
                    <a:cubicBezTo>
                      <a:pt x="287" y="9785"/>
                      <a:pt x="966" y="9838"/>
                      <a:pt x="1251" y="9847"/>
                    </a:cubicBezTo>
                    <a:cubicBezTo>
                      <a:pt x="1475" y="9856"/>
                      <a:pt x="1440" y="9835"/>
                      <a:pt x="1507" y="9900"/>
                    </a:cubicBezTo>
                    <a:cubicBezTo>
                      <a:pt x="1513" y="9903"/>
                      <a:pt x="1519" y="9909"/>
                      <a:pt x="1523" y="9915"/>
                    </a:cubicBezTo>
                    <a:lnTo>
                      <a:pt x="1558" y="9953"/>
                    </a:lnTo>
                    <a:cubicBezTo>
                      <a:pt x="1631" y="9705"/>
                      <a:pt x="1679" y="9917"/>
                      <a:pt x="1733" y="9307"/>
                    </a:cubicBezTo>
                    <a:cubicBezTo>
                      <a:pt x="1759" y="9057"/>
                      <a:pt x="1781" y="8815"/>
                      <a:pt x="1807" y="8564"/>
                    </a:cubicBezTo>
                    <a:cubicBezTo>
                      <a:pt x="1829" y="8314"/>
                      <a:pt x="1976" y="6527"/>
                      <a:pt x="2024" y="6359"/>
                    </a:cubicBezTo>
                    <a:cubicBezTo>
                      <a:pt x="2167" y="5855"/>
                      <a:pt x="2426" y="5183"/>
                      <a:pt x="2586" y="4655"/>
                    </a:cubicBezTo>
                    <a:cubicBezTo>
                      <a:pt x="2593" y="4631"/>
                      <a:pt x="2602" y="4599"/>
                      <a:pt x="2612" y="4578"/>
                    </a:cubicBezTo>
                    <a:cubicBezTo>
                      <a:pt x="2615" y="4573"/>
                      <a:pt x="2624" y="4549"/>
                      <a:pt x="2628" y="4543"/>
                    </a:cubicBezTo>
                    <a:cubicBezTo>
                      <a:pt x="2656" y="4487"/>
                      <a:pt x="2640" y="4517"/>
                      <a:pt x="2663" y="4490"/>
                    </a:cubicBezTo>
                    <a:cubicBezTo>
                      <a:pt x="2662" y="6070"/>
                      <a:pt x="2661" y="7651"/>
                      <a:pt x="2660" y="9231"/>
                    </a:cubicBezTo>
                    <a:cubicBezTo>
                      <a:pt x="2822" y="9186"/>
                      <a:pt x="4498" y="9186"/>
                      <a:pt x="4735" y="9213"/>
                    </a:cubicBezTo>
                    <a:cubicBezTo>
                      <a:pt x="4830" y="9060"/>
                      <a:pt x="5090" y="9110"/>
                      <a:pt x="5332" y="9110"/>
                    </a:cubicBezTo>
                    <a:cubicBezTo>
                      <a:pt x="5447" y="9110"/>
                      <a:pt x="5572" y="9104"/>
                      <a:pt x="5683" y="9107"/>
                    </a:cubicBezTo>
                    <a:cubicBezTo>
                      <a:pt x="5849" y="9113"/>
                      <a:pt x="5846" y="9127"/>
                      <a:pt x="5919" y="9207"/>
                    </a:cubicBezTo>
                    <a:lnTo>
                      <a:pt x="8094" y="9210"/>
                    </a:lnTo>
                    <a:cubicBezTo>
                      <a:pt x="8097" y="7892"/>
                      <a:pt x="8101" y="6574"/>
                      <a:pt x="8104" y="5256"/>
                    </a:cubicBezTo>
                    <a:cubicBezTo>
                      <a:pt x="8113" y="5413"/>
                      <a:pt x="8318" y="6076"/>
                      <a:pt x="8365" y="6309"/>
                    </a:cubicBezTo>
                    <a:cubicBezTo>
                      <a:pt x="8420" y="6563"/>
                      <a:pt x="8487" y="8405"/>
                      <a:pt x="8503" y="8812"/>
                    </a:cubicBezTo>
                    <a:cubicBezTo>
                      <a:pt x="8519" y="9198"/>
                      <a:pt x="8480" y="9714"/>
                      <a:pt x="8697" y="10000"/>
                    </a:cubicBezTo>
                    <a:cubicBezTo>
                      <a:pt x="9148" y="10008"/>
                      <a:pt x="9112" y="10148"/>
                      <a:pt x="9533" y="9992"/>
                    </a:cubicBezTo>
                    <a:cubicBezTo>
                      <a:pt x="9702" y="9300"/>
                      <a:pt x="10045" y="7082"/>
                      <a:pt x="9997" y="5769"/>
                    </a:cubicBezTo>
                    <a:cubicBezTo>
                      <a:pt x="9687" y="4525"/>
                      <a:pt x="9397" y="3281"/>
                      <a:pt x="9097" y="2043"/>
                    </a:cubicBezTo>
                    <a:cubicBezTo>
                      <a:pt x="8991" y="1619"/>
                      <a:pt x="8962" y="1129"/>
                      <a:pt x="8452" y="938"/>
                    </a:cubicBezTo>
                    <a:cubicBezTo>
                      <a:pt x="8091" y="802"/>
                      <a:pt x="8346" y="929"/>
                      <a:pt x="8075" y="713"/>
                    </a:cubicBezTo>
                    <a:cubicBezTo>
                      <a:pt x="7778" y="475"/>
                      <a:pt x="6940" y="44"/>
                      <a:pt x="6385" y="0"/>
                    </a:cubicBezTo>
                    <a:cubicBezTo>
                      <a:pt x="6433" y="106"/>
                      <a:pt x="6564" y="174"/>
                      <a:pt x="6615" y="463"/>
                    </a:cubicBezTo>
                    <a:cubicBezTo>
                      <a:pt x="6701" y="958"/>
                      <a:pt x="6325" y="1616"/>
                      <a:pt x="6037" y="1943"/>
                    </a:cubicBezTo>
                    <a:cubicBezTo>
                      <a:pt x="5961" y="1884"/>
                      <a:pt x="5907" y="1766"/>
                      <a:pt x="5852" y="1677"/>
                    </a:cubicBezTo>
                    <a:cubicBezTo>
                      <a:pt x="5804" y="1792"/>
                      <a:pt x="5670" y="1902"/>
                      <a:pt x="5648" y="1999"/>
                    </a:cubicBezTo>
                    <a:lnTo>
                      <a:pt x="5891" y="7739"/>
                    </a:lnTo>
                    <a:cubicBezTo>
                      <a:pt x="5907" y="7998"/>
                      <a:pt x="5926" y="7960"/>
                      <a:pt x="5804" y="8152"/>
                    </a:cubicBezTo>
                    <a:cubicBezTo>
                      <a:pt x="5702" y="8311"/>
                      <a:pt x="5524" y="8638"/>
                      <a:pt x="5412" y="8759"/>
                    </a:cubicBezTo>
                    <a:cubicBezTo>
                      <a:pt x="5342" y="8706"/>
                      <a:pt x="5077" y="8272"/>
                      <a:pt x="4993" y="8152"/>
                    </a:cubicBezTo>
                    <a:cubicBezTo>
                      <a:pt x="4872" y="7972"/>
                      <a:pt x="4897" y="8004"/>
                      <a:pt x="4907" y="7765"/>
                    </a:cubicBezTo>
                    <a:lnTo>
                      <a:pt x="5144" y="2473"/>
                    </a:lnTo>
                    <a:cubicBezTo>
                      <a:pt x="5160" y="2167"/>
                      <a:pt x="5230" y="1999"/>
                      <a:pt x="4958" y="1719"/>
                    </a:cubicBezTo>
                    <a:cubicBezTo>
                      <a:pt x="4958" y="1716"/>
                      <a:pt x="4948" y="1716"/>
                      <a:pt x="4945" y="1707"/>
                    </a:cubicBezTo>
                    <a:cubicBezTo>
                      <a:pt x="4945" y="1701"/>
                      <a:pt x="4939" y="1698"/>
                      <a:pt x="4932" y="1695"/>
                    </a:cubicBezTo>
                    <a:cubicBezTo>
                      <a:pt x="4875" y="1778"/>
                      <a:pt x="4817" y="1860"/>
                      <a:pt x="4760" y="1943"/>
                    </a:cubicBezTo>
                    <a:cubicBezTo>
                      <a:pt x="4597" y="1816"/>
                      <a:pt x="4320" y="1330"/>
                      <a:pt x="4230" y="1067"/>
                    </a:cubicBezTo>
                    <a:cubicBezTo>
                      <a:pt x="4061" y="578"/>
                      <a:pt x="4160" y="342"/>
                      <a:pt x="4390" y="0"/>
                    </a:cubicBezTo>
                    <a:cubicBezTo>
                      <a:pt x="3863" y="77"/>
                      <a:pt x="3305" y="318"/>
                      <a:pt x="2886" y="587"/>
                    </a:cubicBezTo>
                    <a:cubicBezTo>
                      <a:pt x="2733" y="687"/>
                      <a:pt x="2605" y="823"/>
                      <a:pt x="2486" y="893"/>
                    </a:cubicBezTo>
                    <a:cubicBezTo>
                      <a:pt x="2244" y="1047"/>
                      <a:pt x="1992" y="979"/>
                      <a:pt x="1803" y="1586"/>
                    </a:cubicBezTo>
                    <a:lnTo>
                      <a:pt x="785" y="4667"/>
                    </a:lnTo>
                    <a:cubicBezTo>
                      <a:pt x="673" y="5000"/>
                      <a:pt x="568" y="5345"/>
                      <a:pt x="453" y="5681"/>
                    </a:cubicBezTo>
                    <a:cubicBezTo>
                      <a:pt x="354" y="5970"/>
                      <a:pt x="210" y="6527"/>
                      <a:pt x="242" y="6801"/>
                    </a:cubicBezTo>
                    <a:close/>
                  </a:path>
                </a:pathLst>
              </a:custGeom>
              <a:solidFill>
                <a:srgbClr val="34ACEE"/>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8" name="Freeform: Shape 327">
                <a:extLst>
                  <a:ext uri="{FF2B5EF4-FFF2-40B4-BE49-F238E27FC236}">
                    <a16:creationId xmlns:a16="http://schemas.microsoft.com/office/drawing/2014/main" id="{27956B73-3A07-46AF-824A-E3830A5D5EDC}"/>
                  </a:ext>
                </a:extLst>
              </p:cNvPr>
              <p:cNvSpPr>
                <a:spLocks/>
              </p:cNvSpPr>
              <p:nvPr/>
            </p:nvSpPr>
            <p:spPr bwMode="auto">
              <a:xfrm>
                <a:off x="2123283" y="2814361"/>
                <a:ext cx="561975" cy="1568728"/>
              </a:xfrm>
              <a:custGeom>
                <a:avLst/>
                <a:gdLst>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237408 w 561975"/>
                  <a:gd name="connsiteY6" fmla="*/ 737979 h 1568728"/>
                  <a:gd name="connsiteX7" fmla="*/ 218016 w 561975"/>
                  <a:gd name="connsiteY7" fmla="*/ 767645 h 1568728"/>
                  <a:gd name="connsiteX8" fmla="*/ 154990 w 561975"/>
                  <a:gd name="connsiteY8" fmla="*/ 804324 h 1568728"/>
                  <a:gd name="connsiteX9" fmla="*/ 152901 w 561975"/>
                  <a:gd name="connsiteY9" fmla="*/ 796044 h 1568728"/>
                  <a:gd name="connsiteX10" fmla="*/ 155105 w 561975"/>
                  <a:gd name="connsiteY10" fmla="*/ 804819 h 1568728"/>
                  <a:gd name="connsiteX11" fmla="*/ 217800 w 561975"/>
                  <a:gd name="connsiteY11" fmla="*/ 768162 h 1568728"/>
                  <a:gd name="connsiteX12" fmla="*/ 237392 w 561975"/>
                  <a:gd name="connsiteY12" fmla="*/ 738050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152901 w 561975"/>
                  <a:gd name="connsiteY10" fmla="*/ 796044 h 1568728"/>
                  <a:gd name="connsiteX11" fmla="*/ 217800 w 561975"/>
                  <a:gd name="connsiteY11" fmla="*/ 768162 h 1568728"/>
                  <a:gd name="connsiteX12" fmla="*/ 237392 w 561975"/>
                  <a:gd name="connsiteY12" fmla="*/ 738050 h 1568728"/>
                  <a:gd name="connsiteX13" fmla="*/ 237408 w 561975"/>
                  <a:gd name="connsiteY13" fmla="*/ 737979 h 1568728"/>
                  <a:gd name="connsiteX14" fmla="*/ 4649 w 561975"/>
                  <a:gd name="connsiteY14" fmla="*/ 0 h 1568728"/>
                  <a:gd name="connsiteX15" fmla="*/ 205214 w 561975"/>
                  <a:gd name="connsiteY15" fmla="*/ 328 h 1568728"/>
                  <a:gd name="connsiteX16" fmla="*/ 213092 w 561975"/>
                  <a:gd name="connsiteY16" fmla="*/ 3930 h 1568728"/>
                  <a:gd name="connsiteX17" fmla="*/ 238039 w 561975"/>
                  <a:gd name="connsiteY17" fmla="*/ 17030 h 1568728"/>
                  <a:gd name="connsiteX18" fmla="*/ 274476 w 561975"/>
                  <a:gd name="connsiteY18" fmla="*/ 16702 h 1568728"/>
                  <a:gd name="connsiteX19" fmla="*/ 335531 w 561975"/>
                  <a:gd name="connsiteY19" fmla="*/ 983 h 1568728"/>
                  <a:gd name="connsiteX20" fmla="*/ 557433 w 561975"/>
                  <a:gd name="connsiteY20" fmla="*/ 328 h 1568728"/>
                  <a:gd name="connsiteX21" fmla="*/ 560059 w 561975"/>
                  <a:gd name="connsiteY21" fmla="*/ 92026 h 1568728"/>
                  <a:gd name="connsiteX22" fmla="*/ 560059 w 561975"/>
                  <a:gd name="connsiteY22" fmla="*/ 369085 h 1568728"/>
                  <a:gd name="connsiteX23" fmla="*/ 560387 w 561975"/>
                  <a:gd name="connsiteY23" fmla="*/ 743410 h 1568728"/>
                  <a:gd name="connsiteX24" fmla="*/ 555135 w 561975"/>
                  <a:gd name="connsiteY24" fmla="*/ 730638 h 1568728"/>
                  <a:gd name="connsiteX25" fmla="*/ 553959 w 561975"/>
                  <a:gd name="connsiteY25" fmla="*/ 734127 h 1568728"/>
                  <a:gd name="connsiteX26" fmla="*/ 554363 w 561975"/>
                  <a:gd name="connsiteY26" fmla="*/ 743707 h 1568728"/>
                  <a:gd name="connsiteX27" fmla="*/ 559044 w 561975"/>
                  <a:gd name="connsiteY27" fmla="*/ 743952 h 1568728"/>
                  <a:gd name="connsiteX28" fmla="*/ 561975 w 561975"/>
                  <a:gd name="connsiteY28" fmla="*/ 1534676 h 1568728"/>
                  <a:gd name="connsiteX29" fmla="*/ 514106 w 561975"/>
                  <a:gd name="connsiteY29" fmla="*/ 1535986 h 1568728"/>
                  <a:gd name="connsiteX30" fmla="*/ 519316 w 561975"/>
                  <a:gd name="connsiteY30" fmla="*/ 1562835 h 1568728"/>
                  <a:gd name="connsiteX31" fmla="*/ 517037 w 561975"/>
                  <a:gd name="connsiteY31" fmla="*/ 1568728 h 1568728"/>
                  <a:gd name="connsiteX32" fmla="*/ 499452 w 561975"/>
                  <a:gd name="connsiteY32" fmla="*/ 1558906 h 1568728"/>
                  <a:gd name="connsiteX33" fmla="*/ 477308 w 561975"/>
                  <a:gd name="connsiteY33" fmla="*/ 1556286 h 1568728"/>
                  <a:gd name="connsiteX34" fmla="*/ 429765 w 561975"/>
                  <a:gd name="connsiteY34" fmla="*/ 1554322 h 1568728"/>
                  <a:gd name="connsiteX35" fmla="*/ 339562 w 561975"/>
                  <a:gd name="connsiteY35" fmla="*/ 1565781 h 1568728"/>
                  <a:gd name="connsiteX36" fmla="*/ 336957 w 561975"/>
                  <a:gd name="connsiteY36" fmla="*/ 1559560 h 1568728"/>
                  <a:gd name="connsiteX37" fmla="*/ 341516 w 561975"/>
                  <a:gd name="connsiteY37" fmla="*/ 1536313 h 1568728"/>
                  <a:gd name="connsiteX38" fmla="*/ 316767 w 561975"/>
                  <a:gd name="connsiteY38" fmla="*/ 1535986 h 1568728"/>
                  <a:gd name="connsiteX39" fmla="*/ 313185 w 561975"/>
                  <a:gd name="connsiteY39" fmla="*/ 815985 h 1568728"/>
                  <a:gd name="connsiteX40" fmla="*/ 314488 w 561975"/>
                  <a:gd name="connsiteY40" fmla="*/ 578932 h 1568728"/>
                  <a:gd name="connsiteX41" fmla="*/ 316354 w 561975"/>
                  <a:gd name="connsiteY41" fmla="*/ 558423 h 1568728"/>
                  <a:gd name="connsiteX42" fmla="*/ 316329 w 561975"/>
                  <a:gd name="connsiteY42" fmla="*/ 551501 h 1568728"/>
                  <a:gd name="connsiteX43" fmla="*/ 316621 w 561975"/>
                  <a:gd name="connsiteY43" fmla="*/ 548316 h 1568728"/>
                  <a:gd name="connsiteX44" fmla="*/ 316865 w 561975"/>
                  <a:gd name="connsiteY44" fmla="*/ 533708 h 1568728"/>
                  <a:gd name="connsiteX45" fmla="*/ 316513 w 561975"/>
                  <a:gd name="connsiteY45" fmla="*/ 435902 h 1568728"/>
                  <a:gd name="connsiteX46" fmla="*/ 315836 w 561975"/>
                  <a:gd name="connsiteY46" fmla="*/ 415589 h 1568728"/>
                  <a:gd name="connsiteX47" fmla="*/ 316329 w 561975"/>
                  <a:gd name="connsiteY47" fmla="*/ 551501 h 1568728"/>
                  <a:gd name="connsiteX48" fmla="*/ 313867 w 561975"/>
                  <a:gd name="connsiteY48" fmla="*/ 578353 h 1568728"/>
                  <a:gd name="connsiteX49" fmla="*/ 312882 w 561975"/>
                  <a:gd name="connsiteY49" fmla="*/ 576061 h 1568728"/>
                  <a:gd name="connsiteX50" fmla="*/ 312225 w 561975"/>
                  <a:gd name="connsiteY50" fmla="*/ 573769 h 1568728"/>
                  <a:gd name="connsiteX51" fmla="*/ 311241 w 561975"/>
                  <a:gd name="connsiteY51" fmla="*/ 568856 h 1568728"/>
                  <a:gd name="connsiteX52" fmla="*/ 310912 w 561975"/>
                  <a:gd name="connsiteY52" fmla="*/ 557721 h 1568728"/>
                  <a:gd name="connsiteX53" fmla="*/ 310912 w 561975"/>
                  <a:gd name="connsiteY53" fmla="*/ 421812 h 1568728"/>
                  <a:gd name="connsiteX54" fmla="*/ 309599 w 561975"/>
                  <a:gd name="connsiteY54" fmla="*/ 264615 h 1568728"/>
                  <a:gd name="connsiteX55" fmla="*/ 253796 w 561975"/>
                  <a:gd name="connsiteY55" fmla="*/ 265270 h 1568728"/>
                  <a:gd name="connsiteX56" fmla="*/ 251498 w 561975"/>
                  <a:gd name="connsiteY56" fmla="*/ 565909 h 1568728"/>
                  <a:gd name="connsiteX57" fmla="*/ 248544 w 561975"/>
                  <a:gd name="connsiteY57" fmla="*/ 862290 h 1568728"/>
                  <a:gd name="connsiteX58" fmla="*/ 246574 w 561975"/>
                  <a:gd name="connsiteY58" fmla="*/ 697561 h 1568728"/>
                  <a:gd name="connsiteX59" fmla="*/ 246193 w 561975"/>
                  <a:gd name="connsiteY59" fmla="*/ 699276 h 1568728"/>
                  <a:gd name="connsiteX60" fmla="*/ 245734 w 561975"/>
                  <a:gd name="connsiteY60" fmla="*/ 733647 h 1568728"/>
                  <a:gd name="connsiteX61" fmla="*/ 248168 w 561975"/>
                  <a:gd name="connsiteY61" fmla="*/ 862752 h 1568728"/>
                  <a:gd name="connsiteX62" fmla="*/ 247515 w 561975"/>
                  <a:gd name="connsiteY62" fmla="*/ 1361888 h 1568728"/>
                  <a:gd name="connsiteX63" fmla="*/ 245882 w 561975"/>
                  <a:gd name="connsiteY63" fmla="*/ 1524558 h 1568728"/>
                  <a:gd name="connsiteX64" fmla="*/ 221719 w 561975"/>
                  <a:gd name="connsiteY64" fmla="*/ 1524885 h 1568728"/>
                  <a:gd name="connsiteX65" fmla="*/ 225637 w 561975"/>
                  <a:gd name="connsiteY65" fmla="*/ 1545178 h 1568728"/>
                  <a:gd name="connsiteX66" fmla="*/ 222372 w 561975"/>
                  <a:gd name="connsiteY66" fmla="*/ 1552051 h 1568728"/>
                  <a:gd name="connsiteX67" fmla="*/ 204412 w 561975"/>
                  <a:gd name="connsiteY67" fmla="*/ 1546160 h 1568728"/>
                  <a:gd name="connsiteX68" fmla="*/ 48981 w 561975"/>
                  <a:gd name="connsiteY68" fmla="*/ 1552051 h 1568728"/>
                  <a:gd name="connsiteX69" fmla="*/ 45715 w 561975"/>
                  <a:gd name="connsiteY69" fmla="*/ 1543214 h 1568728"/>
                  <a:gd name="connsiteX70" fmla="*/ 49307 w 561975"/>
                  <a:gd name="connsiteY70" fmla="*/ 1523903 h 1568728"/>
                  <a:gd name="connsiteX71" fmla="*/ 0 w 561975"/>
                  <a:gd name="connsiteY71" fmla="*/ 1523576 h 1568728"/>
                  <a:gd name="connsiteX72" fmla="*/ 3265 w 561975"/>
                  <a:gd name="connsiteY72" fmla="*/ 860788 h 1568728"/>
                  <a:gd name="connsiteX73" fmla="*/ 5878 w 561975"/>
                  <a:gd name="connsiteY73" fmla="*/ 844750 h 1568728"/>
                  <a:gd name="connsiteX74" fmla="*/ 43430 w 561975"/>
                  <a:gd name="connsiteY74" fmla="*/ 805147 h 1568728"/>
                  <a:gd name="connsiteX75" fmla="*/ 43430 w 561975"/>
                  <a:gd name="connsiteY75" fmla="*/ 571126 h 1568728"/>
                  <a:gd name="connsiteX76" fmla="*/ 60409 w 561975"/>
                  <a:gd name="connsiteY76" fmla="*/ 519412 h 1568728"/>
                  <a:gd name="connsiteX77" fmla="*/ 61267 w 561975"/>
                  <a:gd name="connsiteY77" fmla="*/ 411443 h 1568728"/>
                  <a:gd name="connsiteX78" fmla="*/ 60422 w 561975"/>
                  <a:gd name="connsiteY78" fmla="*/ 308157 h 1568728"/>
                  <a:gd name="connsiteX79" fmla="*/ 59796 w 561975"/>
                  <a:gd name="connsiteY79" fmla="*/ 305879 h 1568728"/>
                  <a:gd name="connsiteX80" fmla="*/ 3008 w 561975"/>
                  <a:gd name="connsiteY80" fmla="*/ 260357 h 1568728"/>
                  <a:gd name="connsiteX81" fmla="*/ 2023 w 561975"/>
                  <a:gd name="connsiteY81" fmla="*/ 130670 h 1568728"/>
                  <a:gd name="connsiteX82" fmla="*/ 4649 w 561975"/>
                  <a:gd name="connsiteY82"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217800 w 561975"/>
                  <a:gd name="connsiteY10" fmla="*/ 768162 h 1568728"/>
                  <a:gd name="connsiteX11" fmla="*/ 237392 w 561975"/>
                  <a:gd name="connsiteY11" fmla="*/ 738050 h 1568728"/>
                  <a:gd name="connsiteX12" fmla="*/ 237408 w 561975"/>
                  <a:gd name="connsiteY12" fmla="*/ 737979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17800 w 561975"/>
                  <a:gd name="connsiteY9" fmla="*/ 768162 h 1568728"/>
                  <a:gd name="connsiteX10" fmla="*/ 237392 w 561975"/>
                  <a:gd name="connsiteY10" fmla="*/ 738050 h 1568728"/>
                  <a:gd name="connsiteX11" fmla="*/ 237408 w 561975"/>
                  <a:gd name="connsiteY11" fmla="*/ 737979 h 1568728"/>
                  <a:gd name="connsiteX12" fmla="*/ 4649 w 561975"/>
                  <a:gd name="connsiteY12" fmla="*/ 0 h 1568728"/>
                  <a:gd name="connsiteX13" fmla="*/ 205214 w 561975"/>
                  <a:gd name="connsiteY13" fmla="*/ 328 h 1568728"/>
                  <a:gd name="connsiteX14" fmla="*/ 213092 w 561975"/>
                  <a:gd name="connsiteY14" fmla="*/ 3930 h 1568728"/>
                  <a:gd name="connsiteX15" fmla="*/ 238039 w 561975"/>
                  <a:gd name="connsiteY15" fmla="*/ 17030 h 1568728"/>
                  <a:gd name="connsiteX16" fmla="*/ 274476 w 561975"/>
                  <a:gd name="connsiteY16" fmla="*/ 16702 h 1568728"/>
                  <a:gd name="connsiteX17" fmla="*/ 335531 w 561975"/>
                  <a:gd name="connsiteY17" fmla="*/ 983 h 1568728"/>
                  <a:gd name="connsiteX18" fmla="*/ 557433 w 561975"/>
                  <a:gd name="connsiteY18" fmla="*/ 328 h 1568728"/>
                  <a:gd name="connsiteX19" fmla="*/ 560059 w 561975"/>
                  <a:gd name="connsiteY19" fmla="*/ 92026 h 1568728"/>
                  <a:gd name="connsiteX20" fmla="*/ 560059 w 561975"/>
                  <a:gd name="connsiteY20" fmla="*/ 369085 h 1568728"/>
                  <a:gd name="connsiteX21" fmla="*/ 560387 w 561975"/>
                  <a:gd name="connsiteY21" fmla="*/ 743410 h 1568728"/>
                  <a:gd name="connsiteX22" fmla="*/ 555135 w 561975"/>
                  <a:gd name="connsiteY22" fmla="*/ 730638 h 1568728"/>
                  <a:gd name="connsiteX23" fmla="*/ 553959 w 561975"/>
                  <a:gd name="connsiteY23" fmla="*/ 734127 h 1568728"/>
                  <a:gd name="connsiteX24" fmla="*/ 554363 w 561975"/>
                  <a:gd name="connsiteY24" fmla="*/ 743707 h 1568728"/>
                  <a:gd name="connsiteX25" fmla="*/ 559044 w 561975"/>
                  <a:gd name="connsiteY25" fmla="*/ 743952 h 1568728"/>
                  <a:gd name="connsiteX26" fmla="*/ 561975 w 561975"/>
                  <a:gd name="connsiteY26" fmla="*/ 1534676 h 1568728"/>
                  <a:gd name="connsiteX27" fmla="*/ 514106 w 561975"/>
                  <a:gd name="connsiteY27" fmla="*/ 1535986 h 1568728"/>
                  <a:gd name="connsiteX28" fmla="*/ 519316 w 561975"/>
                  <a:gd name="connsiteY28" fmla="*/ 1562835 h 1568728"/>
                  <a:gd name="connsiteX29" fmla="*/ 517037 w 561975"/>
                  <a:gd name="connsiteY29" fmla="*/ 1568728 h 1568728"/>
                  <a:gd name="connsiteX30" fmla="*/ 499452 w 561975"/>
                  <a:gd name="connsiteY30" fmla="*/ 1558906 h 1568728"/>
                  <a:gd name="connsiteX31" fmla="*/ 477308 w 561975"/>
                  <a:gd name="connsiteY31" fmla="*/ 1556286 h 1568728"/>
                  <a:gd name="connsiteX32" fmla="*/ 429765 w 561975"/>
                  <a:gd name="connsiteY32" fmla="*/ 1554322 h 1568728"/>
                  <a:gd name="connsiteX33" fmla="*/ 339562 w 561975"/>
                  <a:gd name="connsiteY33" fmla="*/ 1565781 h 1568728"/>
                  <a:gd name="connsiteX34" fmla="*/ 336957 w 561975"/>
                  <a:gd name="connsiteY34" fmla="*/ 1559560 h 1568728"/>
                  <a:gd name="connsiteX35" fmla="*/ 341516 w 561975"/>
                  <a:gd name="connsiteY35" fmla="*/ 1536313 h 1568728"/>
                  <a:gd name="connsiteX36" fmla="*/ 316767 w 561975"/>
                  <a:gd name="connsiteY36" fmla="*/ 1535986 h 1568728"/>
                  <a:gd name="connsiteX37" fmla="*/ 313185 w 561975"/>
                  <a:gd name="connsiteY37" fmla="*/ 815985 h 1568728"/>
                  <a:gd name="connsiteX38" fmla="*/ 314488 w 561975"/>
                  <a:gd name="connsiteY38" fmla="*/ 578932 h 1568728"/>
                  <a:gd name="connsiteX39" fmla="*/ 316354 w 561975"/>
                  <a:gd name="connsiteY39" fmla="*/ 558423 h 1568728"/>
                  <a:gd name="connsiteX40" fmla="*/ 316329 w 561975"/>
                  <a:gd name="connsiteY40" fmla="*/ 551501 h 1568728"/>
                  <a:gd name="connsiteX41" fmla="*/ 316621 w 561975"/>
                  <a:gd name="connsiteY41" fmla="*/ 548316 h 1568728"/>
                  <a:gd name="connsiteX42" fmla="*/ 316865 w 561975"/>
                  <a:gd name="connsiteY42" fmla="*/ 533708 h 1568728"/>
                  <a:gd name="connsiteX43" fmla="*/ 316513 w 561975"/>
                  <a:gd name="connsiteY43" fmla="*/ 435902 h 1568728"/>
                  <a:gd name="connsiteX44" fmla="*/ 315836 w 561975"/>
                  <a:gd name="connsiteY44" fmla="*/ 415589 h 1568728"/>
                  <a:gd name="connsiteX45" fmla="*/ 316329 w 561975"/>
                  <a:gd name="connsiteY45" fmla="*/ 551501 h 1568728"/>
                  <a:gd name="connsiteX46" fmla="*/ 313867 w 561975"/>
                  <a:gd name="connsiteY46" fmla="*/ 578353 h 1568728"/>
                  <a:gd name="connsiteX47" fmla="*/ 312882 w 561975"/>
                  <a:gd name="connsiteY47" fmla="*/ 576061 h 1568728"/>
                  <a:gd name="connsiteX48" fmla="*/ 312225 w 561975"/>
                  <a:gd name="connsiteY48" fmla="*/ 573769 h 1568728"/>
                  <a:gd name="connsiteX49" fmla="*/ 311241 w 561975"/>
                  <a:gd name="connsiteY49" fmla="*/ 568856 h 1568728"/>
                  <a:gd name="connsiteX50" fmla="*/ 310912 w 561975"/>
                  <a:gd name="connsiteY50" fmla="*/ 557721 h 1568728"/>
                  <a:gd name="connsiteX51" fmla="*/ 310912 w 561975"/>
                  <a:gd name="connsiteY51" fmla="*/ 421812 h 1568728"/>
                  <a:gd name="connsiteX52" fmla="*/ 309599 w 561975"/>
                  <a:gd name="connsiteY52" fmla="*/ 264615 h 1568728"/>
                  <a:gd name="connsiteX53" fmla="*/ 253796 w 561975"/>
                  <a:gd name="connsiteY53" fmla="*/ 265270 h 1568728"/>
                  <a:gd name="connsiteX54" fmla="*/ 251498 w 561975"/>
                  <a:gd name="connsiteY54" fmla="*/ 565909 h 1568728"/>
                  <a:gd name="connsiteX55" fmla="*/ 248544 w 561975"/>
                  <a:gd name="connsiteY55" fmla="*/ 862290 h 1568728"/>
                  <a:gd name="connsiteX56" fmla="*/ 246574 w 561975"/>
                  <a:gd name="connsiteY56" fmla="*/ 697561 h 1568728"/>
                  <a:gd name="connsiteX57" fmla="*/ 246193 w 561975"/>
                  <a:gd name="connsiteY57" fmla="*/ 699276 h 1568728"/>
                  <a:gd name="connsiteX58" fmla="*/ 245734 w 561975"/>
                  <a:gd name="connsiteY58" fmla="*/ 733647 h 1568728"/>
                  <a:gd name="connsiteX59" fmla="*/ 248168 w 561975"/>
                  <a:gd name="connsiteY59" fmla="*/ 862752 h 1568728"/>
                  <a:gd name="connsiteX60" fmla="*/ 247515 w 561975"/>
                  <a:gd name="connsiteY60" fmla="*/ 1361888 h 1568728"/>
                  <a:gd name="connsiteX61" fmla="*/ 245882 w 561975"/>
                  <a:gd name="connsiteY61" fmla="*/ 1524558 h 1568728"/>
                  <a:gd name="connsiteX62" fmla="*/ 221719 w 561975"/>
                  <a:gd name="connsiteY62" fmla="*/ 1524885 h 1568728"/>
                  <a:gd name="connsiteX63" fmla="*/ 225637 w 561975"/>
                  <a:gd name="connsiteY63" fmla="*/ 1545178 h 1568728"/>
                  <a:gd name="connsiteX64" fmla="*/ 222372 w 561975"/>
                  <a:gd name="connsiteY64" fmla="*/ 1552051 h 1568728"/>
                  <a:gd name="connsiteX65" fmla="*/ 204412 w 561975"/>
                  <a:gd name="connsiteY65" fmla="*/ 1546160 h 1568728"/>
                  <a:gd name="connsiteX66" fmla="*/ 48981 w 561975"/>
                  <a:gd name="connsiteY66" fmla="*/ 1552051 h 1568728"/>
                  <a:gd name="connsiteX67" fmla="*/ 45715 w 561975"/>
                  <a:gd name="connsiteY67" fmla="*/ 1543214 h 1568728"/>
                  <a:gd name="connsiteX68" fmla="*/ 49307 w 561975"/>
                  <a:gd name="connsiteY68" fmla="*/ 1523903 h 1568728"/>
                  <a:gd name="connsiteX69" fmla="*/ 0 w 561975"/>
                  <a:gd name="connsiteY69" fmla="*/ 1523576 h 1568728"/>
                  <a:gd name="connsiteX70" fmla="*/ 3265 w 561975"/>
                  <a:gd name="connsiteY70" fmla="*/ 860788 h 1568728"/>
                  <a:gd name="connsiteX71" fmla="*/ 5878 w 561975"/>
                  <a:gd name="connsiteY71" fmla="*/ 844750 h 1568728"/>
                  <a:gd name="connsiteX72" fmla="*/ 43430 w 561975"/>
                  <a:gd name="connsiteY72" fmla="*/ 805147 h 1568728"/>
                  <a:gd name="connsiteX73" fmla="*/ 43430 w 561975"/>
                  <a:gd name="connsiteY73" fmla="*/ 571126 h 1568728"/>
                  <a:gd name="connsiteX74" fmla="*/ 60409 w 561975"/>
                  <a:gd name="connsiteY74" fmla="*/ 519412 h 1568728"/>
                  <a:gd name="connsiteX75" fmla="*/ 61267 w 561975"/>
                  <a:gd name="connsiteY75" fmla="*/ 411443 h 1568728"/>
                  <a:gd name="connsiteX76" fmla="*/ 60422 w 561975"/>
                  <a:gd name="connsiteY76" fmla="*/ 308157 h 1568728"/>
                  <a:gd name="connsiteX77" fmla="*/ 59796 w 561975"/>
                  <a:gd name="connsiteY77" fmla="*/ 305879 h 1568728"/>
                  <a:gd name="connsiteX78" fmla="*/ 3008 w 561975"/>
                  <a:gd name="connsiteY78" fmla="*/ 260357 h 1568728"/>
                  <a:gd name="connsiteX79" fmla="*/ 2023 w 561975"/>
                  <a:gd name="connsiteY79" fmla="*/ 130670 h 1568728"/>
                  <a:gd name="connsiteX80" fmla="*/ 4649 w 561975"/>
                  <a:gd name="connsiteY80"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37392 w 561975"/>
                  <a:gd name="connsiteY9" fmla="*/ 738050 h 1568728"/>
                  <a:gd name="connsiteX10" fmla="*/ 237408 w 561975"/>
                  <a:gd name="connsiteY10" fmla="*/ 737979 h 1568728"/>
                  <a:gd name="connsiteX11" fmla="*/ 4649 w 561975"/>
                  <a:gd name="connsiteY11" fmla="*/ 0 h 1568728"/>
                  <a:gd name="connsiteX12" fmla="*/ 205214 w 561975"/>
                  <a:gd name="connsiteY12" fmla="*/ 328 h 1568728"/>
                  <a:gd name="connsiteX13" fmla="*/ 213092 w 561975"/>
                  <a:gd name="connsiteY13" fmla="*/ 3930 h 1568728"/>
                  <a:gd name="connsiteX14" fmla="*/ 238039 w 561975"/>
                  <a:gd name="connsiteY14" fmla="*/ 17030 h 1568728"/>
                  <a:gd name="connsiteX15" fmla="*/ 274476 w 561975"/>
                  <a:gd name="connsiteY15" fmla="*/ 16702 h 1568728"/>
                  <a:gd name="connsiteX16" fmla="*/ 335531 w 561975"/>
                  <a:gd name="connsiteY16" fmla="*/ 983 h 1568728"/>
                  <a:gd name="connsiteX17" fmla="*/ 557433 w 561975"/>
                  <a:gd name="connsiteY17" fmla="*/ 328 h 1568728"/>
                  <a:gd name="connsiteX18" fmla="*/ 560059 w 561975"/>
                  <a:gd name="connsiteY18" fmla="*/ 92026 h 1568728"/>
                  <a:gd name="connsiteX19" fmla="*/ 560059 w 561975"/>
                  <a:gd name="connsiteY19" fmla="*/ 369085 h 1568728"/>
                  <a:gd name="connsiteX20" fmla="*/ 560387 w 561975"/>
                  <a:gd name="connsiteY20" fmla="*/ 743410 h 1568728"/>
                  <a:gd name="connsiteX21" fmla="*/ 555135 w 561975"/>
                  <a:gd name="connsiteY21" fmla="*/ 730638 h 1568728"/>
                  <a:gd name="connsiteX22" fmla="*/ 553959 w 561975"/>
                  <a:gd name="connsiteY22" fmla="*/ 734127 h 1568728"/>
                  <a:gd name="connsiteX23" fmla="*/ 554363 w 561975"/>
                  <a:gd name="connsiteY23" fmla="*/ 743707 h 1568728"/>
                  <a:gd name="connsiteX24" fmla="*/ 559044 w 561975"/>
                  <a:gd name="connsiteY24" fmla="*/ 743952 h 1568728"/>
                  <a:gd name="connsiteX25" fmla="*/ 561975 w 561975"/>
                  <a:gd name="connsiteY25" fmla="*/ 1534676 h 1568728"/>
                  <a:gd name="connsiteX26" fmla="*/ 514106 w 561975"/>
                  <a:gd name="connsiteY26" fmla="*/ 1535986 h 1568728"/>
                  <a:gd name="connsiteX27" fmla="*/ 519316 w 561975"/>
                  <a:gd name="connsiteY27" fmla="*/ 1562835 h 1568728"/>
                  <a:gd name="connsiteX28" fmla="*/ 517037 w 561975"/>
                  <a:gd name="connsiteY28" fmla="*/ 1568728 h 1568728"/>
                  <a:gd name="connsiteX29" fmla="*/ 499452 w 561975"/>
                  <a:gd name="connsiteY29" fmla="*/ 1558906 h 1568728"/>
                  <a:gd name="connsiteX30" fmla="*/ 477308 w 561975"/>
                  <a:gd name="connsiteY30" fmla="*/ 1556286 h 1568728"/>
                  <a:gd name="connsiteX31" fmla="*/ 429765 w 561975"/>
                  <a:gd name="connsiteY31" fmla="*/ 1554322 h 1568728"/>
                  <a:gd name="connsiteX32" fmla="*/ 339562 w 561975"/>
                  <a:gd name="connsiteY32" fmla="*/ 1565781 h 1568728"/>
                  <a:gd name="connsiteX33" fmla="*/ 336957 w 561975"/>
                  <a:gd name="connsiteY33" fmla="*/ 1559560 h 1568728"/>
                  <a:gd name="connsiteX34" fmla="*/ 341516 w 561975"/>
                  <a:gd name="connsiteY34" fmla="*/ 1536313 h 1568728"/>
                  <a:gd name="connsiteX35" fmla="*/ 316767 w 561975"/>
                  <a:gd name="connsiteY35" fmla="*/ 1535986 h 1568728"/>
                  <a:gd name="connsiteX36" fmla="*/ 313185 w 561975"/>
                  <a:gd name="connsiteY36" fmla="*/ 815985 h 1568728"/>
                  <a:gd name="connsiteX37" fmla="*/ 314488 w 561975"/>
                  <a:gd name="connsiteY37" fmla="*/ 578932 h 1568728"/>
                  <a:gd name="connsiteX38" fmla="*/ 316354 w 561975"/>
                  <a:gd name="connsiteY38" fmla="*/ 558423 h 1568728"/>
                  <a:gd name="connsiteX39" fmla="*/ 316329 w 561975"/>
                  <a:gd name="connsiteY39" fmla="*/ 551501 h 1568728"/>
                  <a:gd name="connsiteX40" fmla="*/ 316621 w 561975"/>
                  <a:gd name="connsiteY40" fmla="*/ 548316 h 1568728"/>
                  <a:gd name="connsiteX41" fmla="*/ 316865 w 561975"/>
                  <a:gd name="connsiteY41" fmla="*/ 533708 h 1568728"/>
                  <a:gd name="connsiteX42" fmla="*/ 316513 w 561975"/>
                  <a:gd name="connsiteY42" fmla="*/ 435902 h 1568728"/>
                  <a:gd name="connsiteX43" fmla="*/ 315836 w 561975"/>
                  <a:gd name="connsiteY43" fmla="*/ 415589 h 1568728"/>
                  <a:gd name="connsiteX44" fmla="*/ 316329 w 561975"/>
                  <a:gd name="connsiteY44" fmla="*/ 551501 h 1568728"/>
                  <a:gd name="connsiteX45" fmla="*/ 313867 w 561975"/>
                  <a:gd name="connsiteY45" fmla="*/ 578353 h 1568728"/>
                  <a:gd name="connsiteX46" fmla="*/ 312882 w 561975"/>
                  <a:gd name="connsiteY46" fmla="*/ 576061 h 1568728"/>
                  <a:gd name="connsiteX47" fmla="*/ 312225 w 561975"/>
                  <a:gd name="connsiteY47" fmla="*/ 573769 h 1568728"/>
                  <a:gd name="connsiteX48" fmla="*/ 311241 w 561975"/>
                  <a:gd name="connsiteY48" fmla="*/ 568856 h 1568728"/>
                  <a:gd name="connsiteX49" fmla="*/ 310912 w 561975"/>
                  <a:gd name="connsiteY49" fmla="*/ 557721 h 1568728"/>
                  <a:gd name="connsiteX50" fmla="*/ 310912 w 561975"/>
                  <a:gd name="connsiteY50" fmla="*/ 421812 h 1568728"/>
                  <a:gd name="connsiteX51" fmla="*/ 309599 w 561975"/>
                  <a:gd name="connsiteY51" fmla="*/ 264615 h 1568728"/>
                  <a:gd name="connsiteX52" fmla="*/ 253796 w 561975"/>
                  <a:gd name="connsiteY52" fmla="*/ 265270 h 1568728"/>
                  <a:gd name="connsiteX53" fmla="*/ 251498 w 561975"/>
                  <a:gd name="connsiteY53" fmla="*/ 565909 h 1568728"/>
                  <a:gd name="connsiteX54" fmla="*/ 248544 w 561975"/>
                  <a:gd name="connsiteY54" fmla="*/ 862290 h 1568728"/>
                  <a:gd name="connsiteX55" fmla="*/ 246574 w 561975"/>
                  <a:gd name="connsiteY55" fmla="*/ 697561 h 1568728"/>
                  <a:gd name="connsiteX56" fmla="*/ 246193 w 561975"/>
                  <a:gd name="connsiteY56" fmla="*/ 699276 h 1568728"/>
                  <a:gd name="connsiteX57" fmla="*/ 245734 w 561975"/>
                  <a:gd name="connsiteY57" fmla="*/ 733647 h 1568728"/>
                  <a:gd name="connsiteX58" fmla="*/ 248168 w 561975"/>
                  <a:gd name="connsiteY58" fmla="*/ 862752 h 1568728"/>
                  <a:gd name="connsiteX59" fmla="*/ 247515 w 561975"/>
                  <a:gd name="connsiteY59" fmla="*/ 1361888 h 1568728"/>
                  <a:gd name="connsiteX60" fmla="*/ 245882 w 561975"/>
                  <a:gd name="connsiteY60" fmla="*/ 1524558 h 1568728"/>
                  <a:gd name="connsiteX61" fmla="*/ 221719 w 561975"/>
                  <a:gd name="connsiteY61" fmla="*/ 1524885 h 1568728"/>
                  <a:gd name="connsiteX62" fmla="*/ 225637 w 561975"/>
                  <a:gd name="connsiteY62" fmla="*/ 1545178 h 1568728"/>
                  <a:gd name="connsiteX63" fmla="*/ 222372 w 561975"/>
                  <a:gd name="connsiteY63" fmla="*/ 1552051 h 1568728"/>
                  <a:gd name="connsiteX64" fmla="*/ 204412 w 561975"/>
                  <a:gd name="connsiteY64" fmla="*/ 1546160 h 1568728"/>
                  <a:gd name="connsiteX65" fmla="*/ 48981 w 561975"/>
                  <a:gd name="connsiteY65" fmla="*/ 1552051 h 1568728"/>
                  <a:gd name="connsiteX66" fmla="*/ 45715 w 561975"/>
                  <a:gd name="connsiteY66" fmla="*/ 1543214 h 1568728"/>
                  <a:gd name="connsiteX67" fmla="*/ 49307 w 561975"/>
                  <a:gd name="connsiteY67" fmla="*/ 1523903 h 1568728"/>
                  <a:gd name="connsiteX68" fmla="*/ 0 w 561975"/>
                  <a:gd name="connsiteY68" fmla="*/ 1523576 h 1568728"/>
                  <a:gd name="connsiteX69" fmla="*/ 3265 w 561975"/>
                  <a:gd name="connsiteY69" fmla="*/ 860788 h 1568728"/>
                  <a:gd name="connsiteX70" fmla="*/ 5878 w 561975"/>
                  <a:gd name="connsiteY70" fmla="*/ 844750 h 1568728"/>
                  <a:gd name="connsiteX71" fmla="*/ 43430 w 561975"/>
                  <a:gd name="connsiteY71" fmla="*/ 805147 h 1568728"/>
                  <a:gd name="connsiteX72" fmla="*/ 43430 w 561975"/>
                  <a:gd name="connsiteY72" fmla="*/ 571126 h 1568728"/>
                  <a:gd name="connsiteX73" fmla="*/ 60409 w 561975"/>
                  <a:gd name="connsiteY73" fmla="*/ 519412 h 1568728"/>
                  <a:gd name="connsiteX74" fmla="*/ 61267 w 561975"/>
                  <a:gd name="connsiteY74" fmla="*/ 411443 h 1568728"/>
                  <a:gd name="connsiteX75" fmla="*/ 60422 w 561975"/>
                  <a:gd name="connsiteY75" fmla="*/ 308157 h 1568728"/>
                  <a:gd name="connsiteX76" fmla="*/ 59796 w 561975"/>
                  <a:gd name="connsiteY76" fmla="*/ 305879 h 1568728"/>
                  <a:gd name="connsiteX77" fmla="*/ 3008 w 561975"/>
                  <a:gd name="connsiteY77" fmla="*/ 260357 h 1568728"/>
                  <a:gd name="connsiteX78" fmla="*/ 2023 w 561975"/>
                  <a:gd name="connsiteY78" fmla="*/ 130670 h 1568728"/>
                  <a:gd name="connsiteX79" fmla="*/ 4649 w 561975"/>
                  <a:gd name="connsiteY79"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392 w 561975"/>
                  <a:gd name="connsiteY7" fmla="*/ 738050 h 1568728"/>
                  <a:gd name="connsiteX8" fmla="*/ 218016 w 561975"/>
                  <a:gd name="connsiteY8" fmla="*/ 767645 h 1568728"/>
                  <a:gd name="connsiteX9" fmla="*/ 237392 w 561975"/>
                  <a:gd name="connsiteY9" fmla="*/ 738050 h 1568728"/>
                  <a:gd name="connsiteX10" fmla="*/ 4649 w 561975"/>
                  <a:gd name="connsiteY10" fmla="*/ 0 h 1568728"/>
                  <a:gd name="connsiteX11" fmla="*/ 205214 w 561975"/>
                  <a:gd name="connsiteY11" fmla="*/ 328 h 1568728"/>
                  <a:gd name="connsiteX12" fmla="*/ 213092 w 561975"/>
                  <a:gd name="connsiteY12" fmla="*/ 3930 h 1568728"/>
                  <a:gd name="connsiteX13" fmla="*/ 238039 w 561975"/>
                  <a:gd name="connsiteY13" fmla="*/ 17030 h 1568728"/>
                  <a:gd name="connsiteX14" fmla="*/ 274476 w 561975"/>
                  <a:gd name="connsiteY14" fmla="*/ 16702 h 1568728"/>
                  <a:gd name="connsiteX15" fmla="*/ 335531 w 561975"/>
                  <a:gd name="connsiteY15" fmla="*/ 983 h 1568728"/>
                  <a:gd name="connsiteX16" fmla="*/ 557433 w 561975"/>
                  <a:gd name="connsiteY16" fmla="*/ 328 h 1568728"/>
                  <a:gd name="connsiteX17" fmla="*/ 560059 w 561975"/>
                  <a:gd name="connsiteY17" fmla="*/ 92026 h 1568728"/>
                  <a:gd name="connsiteX18" fmla="*/ 560059 w 561975"/>
                  <a:gd name="connsiteY18" fmla="*/ 369085 h 1568728"/>
                  <a:gd name="connsiteX19" fmla="*/ 560387 w 561975"/>
                  <a:gd name="connsiteY19" fmla="*/ 743410 h 1568728"/>
                  <a:gd name="connsiteX20" fmla="*/ 555135 w 561975"/>
                  <a:gd name="connsiteY20" fmla="*/ 730638 h 1568728"/>
                  <a:gd name="connsiteX21" fmla="*/ 553959 w 561975"/>
                  <a:gd name="connsiteY21" fmla="*/ 734127 h 1568728"/>
                  <a:gd name="connsiteX22" fmla="*/ 554363 w 561975"/>
                  <a:gd name="connsiteY22" fmla="*/ 743707 h 1568728"/>
                  <a:gd name="connsiteX23" fmla="*/ 559044 w 561975"/>
                  <a:gd name="connsiteY23" fmla="*/ 743952 h 1568728"/>
                  <a:gd name="connsiteX24" fmla="*/ 561975 w 561975"/>
                  <a:gd name="connsiteY24" fmla="*/ 1534676 h 1568728"/>
                  <a:gd name="connsiteX25" fmla="*/ 514106 w 561975"/>
                  <a:gd name="connsiteY25" fmla="*/ 1535986 h 1568728"/>
                  <a:gd name="connsiteX26" fmla="*/ 519316 w 561975"/>
                  <a:gd name="connsiteY26" fmla="*/ 1562835 h 1568728"/>
                  <a:gd name="connsiteX27" fmla="*/ 517037 w 561975"/>
                  <a:gd name="connsiteY27" fmla="*/ 1568728 h 1568728"/>
                  <a:gd name="connsiteX28" fmla="*/ 499452 w 561975"/>
                  <a:gd name="connsiteY28" fmla="*/ 1558906 h 1568728"/>
                  <a:gd name="connsiteX29" fmla="*/ 477308 w 561975"/>
                  <a:gd name="connsiteY29" fmla="*/ 1556286 h 1568728"/>
                  <a:gd name="connsiteX30" fmla="*/ 429765 w 561975"/>
                  <a:gd name="connsiteY30" fmla="*/ 1554322 h 1568728"/>
                  <a:gd name="connsiteX31" fmla="*/ 339562 w 561975"/>
                  <a:gd name="connsiteY31" fmla="*/ 1565781 h 1568728"/>
                  <a:gd name="connsiteX32" fmla="*/ 336957 w 561975"/>
                  <a:gd name="connsiteY32" fmla="*/ 1559560 h 1568728"/>
                  <a:gd name="connsiteX33" fmla="*/ 341516 w 561975"/>
                  <a:gd name="connsiteY33" fmla="*/ 1536313 h 1568728"/>
                  <a:gd name="connsiteX34" fmla="*/ 316767 w 561975"/>
                  <a:gd name="connsiteY34" fmla="*/ 1535986 h 1568728"/>
                  <a:gd name="connsiteX35" fmla="*/ 313185 w 561975"/>
                  <a:gd name="connsiteY35" fmla="*/ 815985 h 1568728"/>
                  <a:gd name="connsiteX36" fmla="*/ 314488 w 561975"/>
                  <a:gd name="connsiteY36" fmla="*/ 578932 h 1568728"/>
                  <a:gd name="connsiteX37" fmla="*/ 316354 w 561975"/>
                  <a:gd name="connsiteY37" fmla="*/ 558423 h 1568728"/>
                  <a:gd name="connsiteX38" fmla="*/ 316329 w 561975"/>
                  <a:gd name="connsiteY38" fmla="*/ 551501 h 1568728"/>
                  <a:gd name="connsiteX39" fmla="*/ 316621 w 561975"/>
                  <a:gd name="connsiteY39" fmla="*/ 548316 h 1568728"/>
                  <a:gd name="connsiteX40" fmla="*/ 316865 w 561975"/>
                  <a:gd name="connsiteY40" fmla="*/ 533708 h 1568728"/>
                  <a:gd name="connsiteX41" fmla="*/ 316513 w 561975"/>
                  <a:gd name="connsiteY41" fmla="*/ 435902 h 1568728"/>
                  <a:gd name="connsiteX42" fmla="*/ 315836 w 561975"/>
                  <a:gd name="connsiteY42" fmla="*/ 415589 h 1568728"/>
                  <a:gd name="connsiteX43" fmla="*/ 316329 w 561975"/>
                  <a:gd name="connsiteY43" fmla="*/ 551501 h 1568728"/>
                  <a:gd name="connsiteX44" fmla="*/ 313867 w 561975"/>
                  <a:gd name="connsiteY44" fmla="*/ 578353 h 1568728"/>
                  <a:gd name="connsiteX45" fmla="*/ 312882 w 561975"/>
                  <a:gd name="connsiteY45" fmla="*/ 576061 h 1568728"/>
                  <a:gd name="connsiteX46" fmla="*/ 312225 w 561975"/>
                  <a:gd name="connsiteY46" fmla="*/ 573769 h 1568728"/>
                  <a:gd name="connsiteX47" fmla="*/ 311241 w 561975"/>
                  <a:gd name="connsiteY47" fmla="*/ 568856 h 1568728"/>
                  <a:gd name="connsiteX48" fmla="*/ 310912 w 561975"/>
                  <a:gd name="connsiteY48" fmla="*/ 557721 h 1568728"/>
                  <a:gd name="connsiteX49" fmla="*/ 310912 w 561975"/>
                  <a:gd name="connsiteY49" fmla="*/ 421812 h 1568728"/>
                  <a:gd name="connsiteX50" fmla="*/ 309599 w 561975"/>
                  <a:gd name="connsiteY50" fmla="*/ 264615 h 1568728"/>
                  <a:gd name="connsiteX51" fmla="*/ 253796 w 561975"/>
                  <a:gd name="connsiteY51" fmla="*/ 265270 h 1568728"/>
                  <a:gd name="connsiteX52" fmla="*/ 251498 w 561975"/>
                  <a:gd name="connsiteY52" fmla="*/ 565909 h 1568728"/>
                  <a:gd name="connsiteX53" fmla="*/ 248544 w 561975"/>
                  <a:gd name="connsiteY53" fmla="*/ 862290 h 1568728"/>
                  <a:gd name="connsiteX54" fmla="*/ 246574 w 561975"/>
                  <a:gd name="connsiteY54" fmla="*/ 697561 h 1568728"/>
                  <a:gd name="connsiteX55" fmla="*/ 246193 w 561975"/>
                  <a:gd name="connsiteY55" fmla="*/ 699276 h 1568728"/>
                  <a:gd name="connsiteX56" fmla="*/ 245734 w 561975"/>
                  <a:gd name="connsiteY56" fmla="*/ 733647 h 1568728"/>
                  <a:gd name="connsiteX57" fmla="*/ 248168 w 561975"/>
                  <a:gd name="connsiteY57" fmla="*/ 862752 h 1568728"/>
                  <a:gd name="connsiteX58" fmla="*/ 247515 w 561975"/>
                  <a:gd name="connsiteY58" fmla="*/ 1361888 h 1568728"/>
                  <a:gd name="connsiteX59" fmla="*/ 245882 w 561975"/>
                  <a:gd name="connsiteY59" fmla="*/ 1524558 h 1568728"/>
                  <a:gd name="connsiteX60" fmla="*/ 221719 w 561975"/>
                  <a:gd name="connsiteY60" fmla="*/ 1524885 h 1568728"/>
                  <a:gd name="connsiteX61" fmla="*/ 225637 w 561975"/>
                  <a:gd name="connsiteY61" fmla="*/ 1545178 h 1568728"/>
                  <a:gd name="connsiteX62" fmla="*/ 222372 w 561975"/>
                  <a:gd name="connsiteY62" fmla="*/ 1552051 h 1568728"/>
                  <a:gd name="connsiteX63" fmla="*/ 204412 w 561975"/>
                  <a:gd name="connsiteY63" fmla="*/ 1546160 h 1568728"/>
                  <a:gd name="connsiteX64" fmla="*/ 48981 w 561975"/>
                  <a:gd name="connsiteY64" fmla="*/ 1552051 h 1568728"/>
                  <a:gd name="connsiteX65" fmla="*/ 45715 w 561975"/>
                  <a:gd name="connsiteY65" fmla="*/ 1543214 h 1568728"/>
                  <a:gd name="connsiteX66" fmla="*/ 49307 w 561975"/>
                  <a:gd name="connsiteY66" fmla="*/ 1523903 h 1568728"/>
                  <a:gd name="connsiteX67" fmla="*/ 0 w 561975"/>
                  <a:gd name="connsiteY67" fmla="*/ 1523576 h 1568728"/>
                  <a:gd name="connsiteX68" fmla="*/ 3265 w 561975"/>
                  <a:gd name="connsiteY68" fmla="*/ 860788 h 1568728"/>
                  <a:gd name="connsiteX69" fmla="*/ 5878 w 561975"/>
                  <a:gd name="connsiteY69" fmla="*/ 844750 h 1568728"/>
                  <a:gd name="connsiteX70" fmla="*/ 43430 w 561975"/>
                  <a:gd name="connsiteY70" fmla="*/ 805147 h 1568728"/>
                  <a:gd name="connsiteX71" fmla="*/ 43430 w 561975"/>
                  <a:gd name="connsiteY71" fmla="*/ 571126 h 1568728"/>
                  <a:gd name="connsiteX72" fmla="*/ 60409 w 561975"/>
                  <a:gd name="connsiteY72" fmla="*/ 519412 h 1568728"/>
                  <a:gd name="connsiteX73" fmla="*/ 61267 w 561975"/>
                  <a:gd name="connsiteY73" fmla="*/ 411443 h 1568728"/>
                  <a:gd name="connsiteX74" fmla="*/ 60422 w 561975"/>
                  <a:gd name="connsiteY74" fmla="*/ 308157 h 1568728"/>
                  <a:gd name="connsiteX75" fmla="*/ 59796 w 561975"/>
                  <a:gd name="connsiteY75" fmla="*/ 305879 h 1568728"/>
                  <a:gd name="connsiteX76" fmla="*/ 3008 w 561975"/>
                  <a:gd name="connsiteY76" fmla="*/ 260357 h 1568728"/>
                  <a:gd name="connsiteX77" fmla="*/ 2023 w 561975"/>
                  <a:gd name="connsiteY77" fmla="*/ 130670 h 1568728"/>
                  <a:gd name="connsiteX78" fmla="*/ 4649 w 561975"/>
                  <a:gd name="connsiteY78"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4649 w 561975"/>
                  <a:gd name="connsiteY7" fmla="*/ 0 h 1568728"/>
                  <a:gd name="connsiteX8" fmla="*/ 205214 w 561975"/>
                  <a:gd name="connsiteY8" fmla="*/ 328 h 1568728"/>
                  <a:gd name="connsiteX9" fmla="*/ 213092 w 561975"/>
                  <a:gd name="connsiteY9" fmla="*/ 3930 h 1568728"/>
                  <a:gd name="connsiteX10" fmla="*/ 238039 w 561975"/>
                  <a:gd name="connsiteY10" fmla="*/ 17030 h 1568728"/>
                  <a:gd name="connsiteX11" fmla="*/ 274476 w 561975"/>
                  <a:gd name="connsiteY11" fmla="*/ 16702 h 1568728"/>
                  <a:gd name="connsiteX12" fmla="*/ 335531 w 561975"/>
                  <a:gd name="connsiteY12" fmla="*/ 983 h 1568728"/>
                  <a:gd name="connsiteX13" fmla="*/ 557433 w 561975"/>
                  <a:gd name="connsiteY13" fmla="*/ 328 h 1568728"/>
                  <a:gd name="connsiteX14" fmla="*/ 560059 w 561975"/>
                  <a:gd name="connsiteY14" fmla="*/ 92026 h 1568728"/>
                  <a:gd name="connsiteX15" fmla="*/ 560059 w 561975"/>
                  <a:gd name="connsiteY15" fmla="*/ 369085 h 1568728"/>
                  <a:gd name="connsiteX16" fmla="*/ 560387 w 561975"/>
                  <a:gd name="connsiteY16" fmla="*/ 743410 h 1568728"/>
                  <a:gd name="connsiteX17" fmla="*/ 555135 w 561975"/>
                  <a:gd name="connsiteY17" fmla="*/ 730638 h 1568728"/>
                  <a:gd name="connsiteX18" fmla="*/ 553959 w 561975"/>
                  <a:gd name="connsiteY18" fmla="*/ 734127 h 1568728"/>
                  <a:gd name="connsiteX19" fmla="*/ 554363 w 561975"/>
                  <a:gd name="connsiteY19" fmla="*/ 743707 h 1568728"/>
                  <a:gd name="connsiteX20" fmla="*/ 559044 w 561975"/>
                  <a:gd name="connsiteY20" fmla="*/ 743952 h 1568728"/>
                  <a:gd name="connsiteX21" fmla="*/ 561975 w 561975"/>
                  <a:gd name="connsiteY21" fmla="*/ 1534676 h 1568728"/>
                  <a:gd name="connsiteX22" fmla="*/ 514106 w 561975"/>
                  <a:gd name="connsiteY22" fmla="*/ 1535986 h 1568728"/>
                  <a:gd name="connsiteX23" fmla="*/ 519316 w 561975"/>
                  <a:gd name="connsiteY23" fmla="*/ 1562835 h 1568728"/>
                  <a:gd name="connsiteX24" fmla="*/ 517037 w 561975"/>
                  <a:gd name="connsiteY24" fmla="*/ 1568728 h 1568728"/>
                  <a:gd name="connsiteX25" fmla="*/ 499452 w 561975"/>
                  <a:gd name="connsiteY25" fmla="*/ 1558906 h 1568728"/>
                  <a:gd name="connsiteX26" fmla="*/ 477308 w 561975"/>
                  <a:gd name="connsiteY26" fmla="*/ 1556286 h 1568728"/>
                  <a:gd name="connsiteX27" fmla="*/ 429765 w 561975"/>
                  <a:gd name="connsiteY27" fmla="*/ 1554322 h 1568728"/>
                  <a:gd name="connsiteX28" fmla="*/ 339562 w 561975"/>
                  <a:gd name="connsiteY28" fmla="*/ 1565781 h 1568728"/>
                  <a:gd name="connsiteX29" fmla="*/ 336957 w 561975"/>
                  <a:gd name="connsiteY29" fmla="*/ 1559560 h 1568728"/>
                  <a:gd name="connsiteX30" fmla="*/ 341516 w 561975"/>
                  <a:gd name="connsiteY30" fmla="*/ 1536313 h 1568728"/>
                  <a:gd name="connsiteX31" fmla="*/ 316767 w 561975"/>
                  <a:gd name="connsiteY31" fmla="*/ 1535986 h 1568728"/>
                  <a:gd name="connsiteX32" fmla="*/ 313185 w 561975"/>
                  <a:gd name="connsiteY32" fmla="*/ 815985 h 1568728"/>
                  <a:gd name="connsiteX33" fmla="*/ 314488 w 561975"/>
                  <a:gd name="connsiteY33" fmla="*/ 578932 h 1568728"/>
                  <a:gd name="connsiteX34" fmla="*/ 316354 w 561975"/>
                  <a:gd name="connsiteY34" fmla="*/ 558423 h 1568728"/>
                  <a:gd name="connsiteX35" fmla="*/ 316329 w 561975"/>
                  <a:gd name="connsiteY35" fmla="*/ 551501 h 1568728"/>
                  <a:gd name="connsiteX36" fmla="*/ 316621 w 561975"/>
                  <a:gd name="connsiteY36" fmla="*/ 548316 h 1568728"/>
                  <a:gd name="connsiteX37" fmla="*/ 316865 w 561975"/>
                  <a:gd name="connsiteY37" fmla="*/ 533708 h 1568728"/>
                  <a:gd name="connsiteX38" fmla="*/ 316513 w 561975"/>
                  <a:gd name="connsiteY38" fmla="*/ 435902 h 1568728"/>
                  <a:gd name="connsiteX39" fmla="*/ 315836 w 561975"/>
                  <a:gd name="connsiteY39" fmla="*/ 415589 h 1568728"/>
                  <a:gd name="connsiteX40" fmla="*/ 316329 w 561975"/>
                  <a:gd name="connsiteY40" fmla="*/ 551501 h 1568728"/>
                  <a:gd name="connsiteX41" fmla="*/ 313867 w 561975"/>
                  <a:gd name="connsiteY41" fmla="*/ 578353 h 1568728"/>
                  <a:gd name="connsiteX42" fmla="*/ 312882 w 561975"/>
                  <a:gd name="connsiteY42" fmla="*/ 576061 h 1568728"/>
                  <a:gd name="connsiteX43" fmla="*/ 312225 w 561975"/>
                  <a:gd name="connsiteY43" fmla="*/ 573769 h 1568728"/>
                  <a:gd name="connsiteX44" fmla="*/ 311241 w 561975"/>
                  <a:gd name="connsiteY44" fmla="*/ 568856 h 1568728"/>
                  <a:gd name="connsiteX45" fmla="*/ 310912 w 561975"/>
                  <a:gd name="connsiteY45" fmla="*/ 557721 h 1568728"/>
                  <a:gd name="connsiteX46" fmla="*/ 310912 w 561975"/>
                  <a:gd name="connsiteY46" fmla="*/ 421812 h 1568728"/>
                  <a:gd name="connsiteX47" fmla="*/ 309599 w 561975"/>
                  <a:gd name="connsiteY47" fmla="*/ 264615 h 1568728"/>
                  <a:gd name="connsiteX48" fmla="*/ 253796 w 561975"/>
                  <a:gd name="connsiteY48" fmla="*/ 265270 h 1568728"/>
                  <a:gd name="connsiteX49" fmla="*/ 251498 w 561975"/>
                  <a:gd name="connsiteY49" fmla="*/ 565909 h 1568728"/>
                  <a:gd name="connsiteX50" fmla="*/ 248544 w 561975"/>
                  <a:gd name="connsiteY50" fmla="*/ 862290 h 1568728"/>
                  <a:gd name="connsiteX51" fmla="*/ 246574 w 561975"/>
                  <a:gd name="connsiteY51" fmla="*/ 697561 h 1568728"/>
                  <a:gd name="connsiteX52" fmla="*/ 246193 w 561975"/>
                  <a:gd name="connsiteY52" fmla="*/ 699276 h 1568728"/>
                  <a:gd name="connsiteX53" fmla="*/ 245734 w 561975"/>
                  <a:gd name="connsiteY53" fmla="*/ 733647 h 1568728"/>
                  <a:gd name="connsiteX54" fmla="*/ 248168 w 561975"/>
                  <a:gd name="connsiteY54" fmla="*/ 862752 h 1568728"/>
                  <a:gd name="connsiteX55" fmla="*/ 247515 w 561975"/>
                  <a:gd name="connsiteY55" fmla="*/ 1361888 h 1568728"/>
                  <a:gd name="connsiteX56" fmla="*/ 245882 w 561975"/>
                  <a:gd name="connsiteY56" fmla="*/ 1524558 h 1568728"/>
                  <a:gd name="connsiteX57" fmla="*/ 221719 w 561975"/>
                  <a:gd name="connsiteY57" fmla="*/ 1524885 h 1568728"/>
                  <a:gd name="connsiteX58" fmla="*/ 225637 w 561975"/>
                  <a:gd name="connsiteY58" fmla="*/ 1545178 h 1568728"/>
                  <a:gd name="connsiteX59" fmla="*/ 222372 w 561975"/>
                  <a:gd name="connsiteY59" fmla="*/ 1552051 h 1568728"/>
                  <a:gd name="connsiteX60" fmla="*/ 204412 w 561975"/>
                  <a:gd name="connsiteY60" fmla="*/ 1546160 h 1568728"/>
                  <a:gd name="connsiteX61" fmla="*/ 48981 w 561975"/>
                  <a:gd name="connsiteY61" fmla="*/ 1552051 h 1568728"/>
                  <a:gd name="connsiteX62" fmla="*/ 45715 w 561975"/>
                  <a:gd name="connsiteY62" fmla="*/ 1543214 h 1568728"/>
                  <a:gd name="connsiteX63" fmla="*/ 49307 w 561975"/>
                  <a:gd name="connsiteY63" fmla="*/ 1523903 h 1568728"/>
                  <a:gd name="connsiteX64" fmla="*/ 0 w 561975"/>
                  <a:gd name="connsiteY64" fmla="*/ 1523576 h 1568728"/>
                  <a:gd name="connsiteX65" fmla="*/ 3265 w 561975"/>
                  <a:gd name="connsiteY65" fmla="*/ 860788 h 1568728"/>
                  <a:gd name="connsiteX66" fmla="*/ 5878 w 561975"/>
                  <a:gd name="connsiteY66" fmla="*/ 844750 h 1568728"/>
                  <a:gd name="connsiteX67" fmla="*/ 43430 w 561975"/>
                  <a:gd name="connsiteY67" fmla="*/ 805147 h 1568728"/>
                  <a:gd name="connsiteX68" fmla="*/ 43430 w 561975"/>
                  <a:gd name="connsiteY68" fmla="*/ 571126 h 1568728"/>
                  <a:gd name="connsiteX69" fmla="*/ 60409 w 561975"/>
                  <a:gd name="connsiteY69" fmla="*/ 519412 h 1568728"/>
                  <a:gd name="connsiteX70" fmla="*/ 61267 w 561975"/>
                  <a:gd name="connsiteY70" fmla="*/ 411443 h 1568728"/>
                  <a:gd name="connsiteX71" fmla="*/ 60422 w 561975"/>
                  <a:gd name="connsiteY71" fmla="*/ 308157 h 1568728"/>
                  <a:gd name="connsiteX72" fmla="*/ 59796 w 561975"/>
                  <a:gd name="connsiteY72" fmla="*/ 305879 h 1568728"/>
                  <a:gd name="connsiteX73" fmla="*/ 3008 w 561975"/>
                  <a:gd name="connsiteY73" fmla="*/ 260357 h 1568728"/>
                  <a:gd name="connsiteX74" fmla="*/ 2023 w 561975"/>
                  <a:gd name="connsiteY74" fmla="*/ 130670 h 1568728"/>
                  <a:gd name="connsiteX75" fmla="*/ 4649 w 561975"/>
                  <a:gd name="connsiteY75"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354509 w 561975"/>
                  <a:gd name="connsiteY4" fmla="*/ 792879 h 1568728"/>
                  <a:gd name="connsiteX5" fmla="*/ 332268 w 561975"/>
                  <a:gd name="connsiteY5" fmla="*/ 767912 h 1568728"/>
                  <a:gd name="connsiteX6" fmla="*/ 4649 w 561975"/>
                  <a:gd name="connsiteY6" fmla="*/ 0 h 1568728"/>
                  <a:gd name="connsiteX7" fmla="*/ 205214 w 561975"/>
                  <a:gd name="connsiteY7" fmla="*/ 328 h 1568728"/>
                  <a:gd name="connsiteX8" fmla="*/ 213092 w 561975"/>
                  <a:gd name="connsiteY8" fmla="*/ 3930 h 1568728"/>
                  <a:gd name="connsiteX9" fmla="*/ 238039 w 561975"/>
                  <a:gd name="connsiteY9" fmla="*/ 17030 h 1568728"/>
                  <a:gd name="connsiteX10" fmla="*/ 274476 w 561975"/>
                  <a:gd name="connsiteY10" fmla="*/ 16702 h 1568728"/>
                  <a:gd name="connsiteX11" fmla="*/ 335531 w 561975"/>
                  <a:gd name="connsiteY11" fmla="*/ 983 h 1568728"/>
                  <a:gd name="connsiteX12" fmla="*/ 557433 w 561975"/>
                  <a:gd name="connsiteY12" fmla="*/ 328 h 1568728"/>
                  <a:gd name="connsiteX13" fmla="*/ 560059 w 561975"/>
                  <a:gd name="connsiteY13" fmla="*/ 92026 h 1568728"/>
                  <a:gd name="connsiteX14" fmla="*/ 560059 w 561975"/>
                  <a:gd name="connsiteY14" fmla="*/ 369085 h 1568728"/>
                  <a:gd name="connsiteX15" fmla="*/ 560387 w 561975"/>
                  <a:gd name="connsiteY15" fmla="*/ 743410 h 1568728"/>
                  <a:gd name="connsiteX16" fmla="*/ 555135 w 561975"/>
                  <a:gd name="connsiteY16" fmla="*/ 730638 h 1568728"/>
                  <a:gd name="connsiteX17" fmla="*/ 553959 w 561975"/>
                  <a:gd name="connsiteY17" fmla="*/ 734127 h 1568728"/>
                  <a:gd name="connsiteX18" fmla="*/ 554363 w 561975"/>
                  <a:gd name="connsiteY18" fmla="*/ 743707 h 1568728"/>
                  <a:gd name="connsiteX19" fmla="*/ 559044 w 561975"/>
                  <a:gd name="connsiteY19" fmla="*/ 743952 h 1568728"/>
                  <a:gd name="connsiteX20" fmla="*/ 561975 w 561975"/>
                  <a:gd name="connsiteY20" fmla="*/ 1534676 h 1568728"/>
                  <a:gd name="connsiteX21" fmla="*/ 514106 w 561975"/>
                  <a:gd name="connsiteY21" fmla="*/ 1535986 h 1568728"/>
                  <a:gd name="connsiteX22" fmla="*/ 519316 w 561975"/>
                  <a:gd name="connsiteY22" fmla="*/ 1562835 h 1568728"/>
                  <a:gd name="connsiteX23" fmla="*/ 517037 w 561975"/>
                  <a:gd name="connsiteY23" fmla="*/ 1568728 h 1568728"/>
                  <a:gd name="connsiteX24" fmla="*/ 499452 w 561975"/>
                  <a:gd name="connsiteY24" fmla="*/ 1558906 h 1568728"/>
                  <a:gd name="connsiteX25" fmla="*/ 477308 w 561975"/>
                  <a:gd name="connsiteY25" fmla="*/ 1556286 h 1568728"/>
                  <a:gd name="connsiteX26" fmla="*/ 429765 w 561975"/>
                  <a:gd name="connsiteY26" fmla="*/ 1554322 h 1568728"/>
                  <a:gd name="connsiteX27" fmla="*/ 339562 w 561975"/>
                  <a:gd name="connsiteY27" fmla="*/ 1565781 h 1568728"/>
                  <a:gd name="connsiteX28" fmla="*/ 336957 w 561975"/>
                  <a:gd name="connsiteY28" fmla="*/ 1559560 h 1568728"/>
                  <a:gd name="connsiteX29" fmla="*/ 341516 w 561975"/>
                  <a:gd name="connsiteY29" fmla="*/ 1536313 h 1568728"/>
                  <a:gd name="connsiteX30" fmla="*/ 316767 w 561975"/>
                  <a:gd name="connsiteY30" fmla="*/ 1535986 h 1568728"/>
                  <a:gd name="connsiteX31" fmla="*/ 313185 w 561975"/>
                  <a:gd name="connsiteY31" fmla="*/ 815985 h 1568728"/>
                  <a:gd name="connsiteX32" fmla="*/ 314488 w 561975"/>
                  <a:gd name="connsiteY32" fmla="*/ 578932 h 1568728"/>
                  <a:gd name="connsiteX33" fmla="*/ 316354 w 561975"/>
                  <a:gd name="connsiteY33" fmla="*/ 558423 h 1568728"/>
                  <a:gd name="connsiteX34" fmla="*/ 316329 w 561975"/>
                  <a:gd name="connsiteY34" fmla="*/ 551501 h 1568728"/>
                  <a:gd name="connsiteX35" fmla="*/ 316621 w 561975"/>
                  <a:gd name="connsiteY35" fmla="*/ 548316 h 1568728"/>
                  <a:gd name="connsiteX36" fmla="*/ 316865 w 561975"/>
                  <a:gd name="connsiteY36" fmla="*/ 533708 h 1568728"/>
                  <a:gd name="connsiteX37" fmla="*/ 316513 w 561975"/>
                  <a:gd name="connsiteY37" fmla="*/ 435902 h 1568728"/>
                  <a:gd name="connsiteX38" fmla="*/ 315836 w 561975"/>
                  <a:gd name="connsiteY38" fmla="*/ 415589 h 1568728"/>
                  <a:gd name="connsiteX39" fmla="*/ 316329 w 561975"/>
                  <a:gd name="connsiteY39" fmla="*/ 551501 h 1568728"/>
                  <a:gd name="connsiteX40" fmla="*/ 313867 w 561975"/>
                  <a:gd name="connsiteY40" fmla="*/ 578353 h 1568728"/>
                  <a:gd name="connsiteX41" fmla="*/ 312882 w 561975"/>
                  <a:gd name="connsiteY41" fmla="*/ 576061 h 1568728"/>
                  <a:gd name="connsiteX42" fmla="*/ 312225 w 561975"/>
                  <a:gd name="connsiteY42" fmla="*/ 573769 h 1568728"/>
                  <a:gd name="connsiteX43" fmla="*/ 311241 w 561975"/>
                  <a:gd name="connsiteY43" fmla="*/ 568856 h 1568728"/>
                  <a:gd name="connsiteX44" fmla="*/ 310912 w 561975"/>
                  <a:gd name="connsiteY44" fmla="*/ 557721 h 1568728"/>
                  <a:gd name="connsiteX45" fmla="*/ 310912 w 561975"/>
                  <a:gd name="connsiteY45" fmla="*/ 421812 h 1568728"/>
                  <a:gd name="connsiteX46" fmla="*/ 309599 w 561975"/>
                  <a:gd name="connsiteY46" fmla="*/ 264615 h 1568728"/>
                  <a:gd name="connsiteX47" fmla="*/ 253796 w 561975"/>
                  <a:gd name="connsiteY47" fmla="*/ 265270 h 1568728"/>
                  <a:gd name="connsiteX48" fmla="*/ 251498 w 561975"/>
                  <a:gd name="connsiteY48" fmla="*/ 565909 h 1568728"/>
                  <a:gd name="connsiteX49" fmla="*/ 248544 w 561975"/>
                  <a:gd name="connsiteY49" fmla="*/ 862290 h 1568728"/>
                  <a:gd name="connsiteX50" fmla="*/ 246574 w 561975"/>
                  <a:gd name="connsiteY50" fmla="*/ 697561 h 1568728"/>
                  <a:gd name="connsiteX51" fmla="*/ 246193 w 561975"/>
                  <a:gd name="connsiteY51" fmla="*/ 699276 h 1568728"/>
                  <a:gd name="connsiteX52" fmla="*/ 245734 w 561975"/>
                  <a:gd name="connsiteY52" fmla="*/ 733647 h 1568728"/>
                  <a:gd name="connsiteX53" fmla="*/ 248168 w 561975"/>
                  <a:gd name="connsiteY53" fmla="*/ 862752 h 1568728"/>
                  <a:gd name="connsiteX54" fmla="*/ 247515 w 561975"/>
                  <a:gd name="connsiteY54" fmla="*/ 1361888 h 1568728"/>
                  <a:gd name="connsiteX55" fmla="*/ 245882 w 561975"/>
                  <a:gd name="connsiteY55" fmla="*/ 1524558 h 1568728"/>
                  <a:gd name="connsiteX56" fmla="*/ 221719 w 561975"/>
                  <a:gd name="connsiteY56" fmla="*/ 1524885 h 1568728"/>
                  <a:gd name="connsiteX57" fmla="*/ 225637 w 561975"/>
                  <a:gd name="connsiteY57" fmla="*/ 1545178 h 1568728"/>
                  <a:gd name="connsiteX58" fmla="*/ 222372 w 561975"/>
                  <a:gd name="connsiteY58" fmla="*/ 1552051 h 1568728"/>
                  <a:gd name="connsiteX59" fmla="*/ 204412 w 561975"/>
                  <a:gd name="connsiteY59" fmla="*/ 1546160 h 1568728"/>
                  <a:gd name="connsiteX60" fmla="*/ 48981 w 561975"/>
                  <a:gd name="connsiteY60" fmla="*/ 1552051 h 1568728"/>
                  <a:gd name="connsiteX61" fmla="*/ 45715 w 561975"/>
                  <a:gd name="connsiteY61" fmla="*/ 1543214 h 1568728"/>
                  <a:gd name="connsiteX62" fmla="*/ 49307 w 561975"/>
                  <a:gd name="connsiteY62" fmla="*/ 1523903 h 1568728"/>
                  <a:gd name="connsiteX63" fmla="*/ 0 w 561975"/>
                  <a:gd name="connsiteY63" fmla="*/ 1523576 h 1568728"/>
                  <a:gd name="connsiteX64" fmla="*/ 3265 w 561975"/>
                  <a:gd name="connsiteY64" fmla="*/ 860788 h 1568728"/>
                  <a:gd name="connsiteX65" fmla="*/ 5878 w 561975"/>
                  <a:gd name="connsiteY65" fmla="*/ 844750 h 1568728"/>
                  <a:gd name="connsiteX66" fmla="*/ 43430 w 561975"/>
                  <a:gd name="connsiteY66" fmla="*/ 805147 h 1568728"/>
                  <a:gd name="connsiteX67" fmla="*/ 43430 w 561975"/>
                  <a:gd name="connsiteY67" fmla="*/ 571126 h 1568728"/>
                  <a:gd name="connsiteX68" fmla="*/ 60409 w 561975"/>
                  <a:gd name="connsiteY68" fmla="*/ 519412 h 1568728"/>
                  <a:gd name="connsiteX69" fmla="*/ 61267 w 561975"/>
                  <a:gd name="connsiteY69" fmla="*/ 411443 h 1568728"/>
                  <a:gd name="connsiteX70" fmla="*/ 60422 w 561975"/>
                  <a:gd name="connsiteY70" fmla="*/ 308157 h 1568728"/>
                  <a:gd name="connsiteX71" fmla="*/ 59796 w 561975"/>
                  <a:gd name="connsiteY71" fmla="*/ 305879 h 1568728"/>
                  <a:gd name="connsiteX72" fmla="*/ 3008 w 561975"/>
                  <a:gd name="connsiteY72" fmla="*/ 260357 h 1568728"/>
                  <a:gd name="connsiteX73" fmla="*/ 2023 w 561975"/>
                  <a:gd name="connsiteY73" fmla="*/ 130670 h 1568728"/>
                  <a:gd name="connsiteX74" fmla="*/ 4649 w 561975"/>
                  <a:gd name="connsiteY74"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354509 w 561975"/>
                  <a:gd name="connsiteY3" fmla="*/ 792879 h 1568728"/>
                  <a:gd name="connsiteX4" fmla="*/ 332268 w 561975"/>
                  <a:gd name="connsiteY4" fmla="*/ 767912 h 1568728"/>
                  <a:gd name="connsiteX5" fmla="*/ 4649 w 561975"/>
                  <a:gd name="connsiteY5" fmla="*/ 0 h 1568728"/>
                  <a:gd name="connsiteX6" fmla="*/ 205214 w 561975"/>
                  <a:gd name="connsiteY6" fmla="*/ 328 h 1568728"/>
                  <a:gd name="connsiteX7" fmla="*/ 213092 w 561975"/>
                  <a:gd name="connsiteY7" fmla="*/ 3930 h 1568728"/>
                  <a:gd name="connsiteX8" fmla="*/ 238039 w 561975"/>
                  <a:gd name="connsiteY8" fmla="*/ 17030 h 1568728"/>
                  <a:gd name="connsiteX9" fmla="*/ 274476 w 561975"/>
                  <a:gd name="connsiteY9" fmla="*/ 16702 h 1568728"/>
                  <a:gd name="connsiteX10" fmla="*/ 335531 w 561975"/>
                  <a:gd name="connsiteY10" fmla="*/ 983 h 1568728"/>
                  <a:gd name="connsiteX11" fmla="*/ 557433 w 561975"/>
                  <a:gd name="connsiteY11" fmla="*/ 328 h 1568728"/>
                  <a:gd name="connsiteX12" fmla="*/ 560059 w 561975"/>
                  <a:gd name="connsiteY12" fmla="*/ 92026 h 1568728"/>
                  <a:gd name="connsiteX13" fmla="*/ 560059 w 561975"/>
                  <a:gd name="connsiteY13" fmla="*/ 369085 h 1568728"/>
                  <a:gd name="connsiteX14" fmla="*/ 560387 w 561975"/>
                  <a:gd name="connsiteY14" fmla="*/ 743410 h 1568728"/>
                  <a:gd name="connsiteX15" fmla="*/ 555135 w 561975"/>
                  <a:gd name="connsiteY15" fmla="*/ 730638 h 1568728"/>
                  <a:gd name="connsiteX16" fmla="*/ 553959 w 561975"/>
                  <a:gd name="connsiteY16" fmla="*/ 734127 h 1568728"/>
                  <a:gd name="connsiteX17" fmla="*/ 554363 w 561975"/>
                  <a:gd name="connsiteY17" fmla="*/ 743707 h 1568728"/>
                  <a:gd name="connsiteX18" fmla="*/ 559044 w 561975"/>
                  <a:gd name="connsiteY18" fmla="*/ 743952 h 1568728"/>
                  <a:gd name="connsiteX19" fmla="*/ 561975 w 561975"/>
                  <a:gd name="connsiteY19" fmla="*/ 1534676 h 1568728"/>
                  <a:gd name="connsiteX20" fmla="*/ 514106 w 561975"/>
                  <a:gd name="connsiteY20" fmla="*/ 1535986 h 1568728"/>
                  <a:gd name="connsiteX21" fmla="*/ 519316 w 561975"/>
                  <a:gd name="connsiteY21" fmla="*/ 1562835 h 1568728"/>
                  <a:gd name="connsiteX22" fmla="*/ 517037 w 561975"/>
                  <a:gd name="connsiteY22" fmla="*/ 1568728 h 1568728"/>
                  <a:gd name="connsiteX23" fmla="*/ 499452 w 561975"/>
                  <a:gd name="connsiteY23" fmla="*/ 1558906 h 1568728"/>
                  <a:gd name="connsiteX24" fmla="*/ 477308 w 561975"/>
                  <a:gd name="connsiteY24" fmla="*/ 1556286 h 1568728"/>
                  <a:gd name="connsiteX25" fmla="*/ 429765 w 561975"/>
                  <a:gd name="connsiteY25" fmla="*/ 1554322 h 1568728"/>
                  <a:gd name="connsiteX26" fmla="*/ 339562 w 561975"/>
                  <a:gd name="connsiteY26" fmla="*/ 1565781 h 1568728"/>
                  <a:gd name="connsiteX27" fmla="*/ 336957 w 561975"/>
                  <a:gd name="connsiteY27" fmla="*/ 1559560 h 1568728"/>
                  <a:gd name="connsiteX28" fmla="*/ 341516 w 561975"/>
                  <a:gd name="connsiteY28" fmla="*/ 1536313 h 1568728"/>
                  <a:gd name="connsiteX29" fmla="*/ 316767 w 561975"/>
                  <a:gd name="connsiteY29" fmla="*/ 1535986 h 1568728"/>
                  <a:gd name="connsiteX30" fmla="*/ 313185 w 561975"/>
                  <a:gd name="connsiteY30" fmla="*/ 815985 h 1568728"/>
                  <a:gd name="connsiteX31" fmla="*/ 314488 w 561975"/>
                  <a:gd name="connsiteY31" fmla="*/ 578932 h 1568728"/>
                  <a:gd name="connsiteX32" fmla="*/ 316354 w 561975"/>
                  <a:gd name="connsiteY32" fmla="*/ 558423 h 1568728"/>
                  <a:gd name="connsiteX33" fmla="*/ 316329 w 561975"/>
                  <a:gd name="connsiteY33" fmla="*/ 551501 h 1568728"/>
                  <a:gd name="connsiteX34" fmla="*/ 316621 w 561975"/>
                  <a:gd name="connsiteY34" fmla="*/ 548316 h 1568728"/>
                  <a:gd name="connsiteX35" fmla="*/ 316865 w 561975"/>
                  <a:gd name="connsiteY35" fmla="*/ 533708 h 1568728"/>
                  <a:gd name="connsiteX36" fmla="*/ 316513 w 561975"/>
                  <a:gd name="connsiteY36" fmla="*/ 435902 h 1568728"/>
                  <a:gd name="connsiteX37" fmla="*/ 315836 w 561975"/>
                  <a:gd name="connsiteY37" fmla="*/ 415589 h 1568728"/>
                  <a:gd name="connsiteX38" fmla="*/ 316329 w 561975"/>
                  <a:gd name="connsiteY38" fmla="*/ 551501 h 1568728"/>
                  <a:gd name="connsiteX39" fmla="*/ 313867 w 561975"/>
                  <a:gd name="connsiteY39" fmla="*/ 578353 h 1568728"/>
                  <a:gd name="connsiteX40" fmla="*/ 312882 w 561975"/>
                  <a:gd name="connsiteY40" fmla="*/ 576061 h 1568728"/>
                  <a:gd name="connsiteX41" fmla="*/ 312225 w 561975"/>
                  <a:gd name="connsiteY41" fmla="*/ 573769 h 1568728"/>
                  <a:gd name="connsiteX42" fmla="*/ 311241 w 561975"/>
                  <a:gd name="connsiteY42" fmla="*/ 568856 h 1568728"/>
                  <a:gd name="connsiteX43" fmla="*/ 310912 w 561975"/>
                  <a:gd name="connsiteY43" fmla="*/ 557721 h 1568728"/>
                  <a:gd name="connsiteX44" fmla="*/ 310912 w 561975"/>
                  <a:gd name="connsiteY44" fmla="*/ 421812 h 1568728"/>
                  <a:gd name="connsiteX45" fmla="*/ 309599 w 561975"/>
                  <a:gd name="connsiteY45" fmla="*/ 264615 h 1568728"/>
                  <a:gd name="connsiteX46" fmla="*/ 253796 w 561975"/>
                  <a:gd name="connsiteY46" fmla="*/ 265270 h 1568728"/>
                  <a:gd name="connsiteX47" fmla="*/ 251498 w 561975"/>
                  <a:gd name="connsiteY47" fmla="*/ 565909 h 1568728"/>
                  <a:gd name="connsiteX48" fmla="*/ 248544 w 561975"/>
                  <a:gd name="connsiteY48" fmla="*/ 862290 h 1568728"/>
                  <a:gd name="connsiteX49" fmla="*/ 246574 w 561975"/>
                  <a:gd name="connsiteY49" fmla="*/ 697561 h 1568728"/>
                  <a:gd name="connsiteX50" fmla="*/ 246193 w 561975"/>
                  <a:gd name="connsiteY50" fmla="*/ 699276 h 1568728"/>
                  <a:gd name="connsiteX51" fmla="*/ 245734 w 561975"/>
                  <a:gd name="connsiteY51" fmla="*/ 733647 h 1568728"/>
                  <a:gd name="connsiteX52" fmla="*/ 248168 w 561975"/>
                  <a:gd name="connsiteY52" fmla="*/ 862752 h 1568728"/>
                  <a:gd name="connsiteX53" fmla="*/ 247515 w 561975"/>
                  <a:gd name="connsiteY53" fmla="*/ 1361888 h 1568728"/>
                  <a:gd name="connsiteX54" fmla="*/ 245882 w 561975"/>
                  <a:gd name="connsiteY54" fmla="*/ 1524558 h 1568728"/>
                  <a:gd name="connsiteX55" fmla="*/ 221719 w 561975"/>
                  <a:gd name="connsiteY55" fmla="*/ 1524885 h 1568728"/>
                  <a:gd name="connsiteX56" fmla="*/ 225637 w 561975"/>
                  <a:gd name="connsiteY56" fmla="*/ 1545178 h 1568728"/>
                  <a:gd name="connsiteX57" fmla="*/ 222372 w 561975"/>
                  <a:gd name="connsiteY57" fmla="*/ 1552051 h 1568728"/>
                  <a:gd name="connsiteX58" fmla="*/ 204412 w 561975"/>
                  <a:gd name="connsiteY58" fmla="*/ 1546160 h 1568728"/>
                  <a:gd name="connsiteX59" fmla="*/ 48981 w 561975"/>
                  <a:gd name="connsiteY59" fmla="*/ 1552051 h 1568728"/>
                  <a:gd name="connsiteX60" fmla="*/ 45715 w 561975"/>
                  <a:gd name="connsiteY60" fmla="*/ 1543214 h 1568728"/>
                  <a:gd name="connsiteX61" fmla="*/ 49307 w 561975"/>
                  <a:gd name="connsiteY61" fmla="*/ 1523903 h 1568728"/>
                  <a:gd name="connsiteX62" fmla="*/ 0 w 561975"/>
                  <a:gd name="connsiteY62" fmla="*/ 1523576 h 1568728"/>
                  <a:gd name="connsiteX63" fmla="*/ 3265 w 561975"/>
                  <a:gd name="connsiteY63" fmla="*/ 860788 h 1568728"/>
                  <a:gd name="connsiteX64" fmla="*/ 5878 w 561975"/>
                  <a:gd name="connsiteY64" fmla="*/ 844750 h 1568728"/>
                  <a:gd name="connsiteX65" fmla="*/ 43430 w 561975"/>
                  <a:gd name="connsiteY65" fmla="*/ 805147 h 1568728"/>
                  <a:gd name="connsiteX66" fmla="*/ 43430 w 561975"/>
                  <a:gd name="connsiteY66" fmla="*/ 571126 h 1568728"/>
                  <a:gd name="connsiteX67" fmla="*/ 60409 w 561975"/>
                  <a:gd name="connsiteY67" fmla="*/ 519412 h 1568728"/>
                  <a:gd name="connsiteX68" fmla="*/ 61267 w 561975"/>
                  <a:gd name="connsiteY68" fmla="*/ 411443 h 1568728"/>
                  <a:gd name="connsiteX69" fmla="*/ 60422 w 561975"/>
                  <a:gd name="connsiteY69" fmla="*/ 308157 h 1568728"/>
                  <a:gd name="connsiteX70" fmla="*/ 59796 w 561975"/>
                  <a:gd name="connsiteY70" fmla="*/ 305879 h 1568728"/>
                  <a:gd name="connsiteX71" fmla="*/ 3008 w 561975"/>
                  <a:gd name="connsiteY71" fmla="*/ 260357 h 1568728"/>
                  <a:gd name="connsiteX72" fmla="*/ 2023 w 561975"/>
                  <a:gd name="connsiteY72" fmla="*/ 130670 h 1568728"/>
                  <a:gd name="connsiteX73" fmla="*/ 4649 w 561975"/>
                  <a:gd name="connsiteY73" fmla="*/ 0 h 1568728"/>
                  <a:gd name="connsiteX0" fmla="*/ 332268 w 561975"/>
                  <a:gd name="connsiteY0" fmla="*/ 767912 h 1568728"/>
                  <a:gd name="connsiteX1" fmla="*/ 354806 w 561975"/>
                  <a:gd name="connsiteY1" fmla="*/ 793410 h 1568728"/>
                  <a:gd name="connsiteX2" fmla="*/ 354509 w 561975"/>
                  <a:gd name="connsiteY2" fmla="*/ 792879 h 1568728"/>
                  <a:gd name="connsiteX3" fmla="*/ 332268 w 561975"/>
                  <a:gd name="connsiteY3" fmla="*/ 767912 h 1568728"/>
                  <a:gd name="connsiteX4" fmla="*/ 4649 w 561975"/>
                  <a:gd name="connsiteY4" fmla="*/ 0 h 1568728"/>
                  <a:gd name="connsiteX5" fmla="*/ 205214 w 561975"/>
                  <a:gd name="connsiteY5" fmla="*/ 328 h 1568728"/>
                  <a:gd name="connsiteX6" fmla="*/ 213092 w 561975"/>
                  <a:gd name="connsiteY6" fmla="*/ 3930 h 1568728"/>
                  <a:gd name="connsiteX7" fmla="*/ 238039 w 561975"/>
                  <a:gd name="connsiteY7" fmla="*/ 17030 h 1568728"/>
                  <a:gd name="connsiteX8" fmla="*/ 274476 w 561975"/>
                  <a:gd name="connsiteY8" fmla="*/ 16702 h 1568728"/>
                  <a:gd name="connsiteX9" fmla="*/ 335531 w 561975"/>
                  <a:gd name="connsiteY9" fmla="*/ 983 h 1568728"/>
                  <a:gd name="connsiteX10" fmla="*/ 557433 w 561975"/>
                  <a:gd name="connsiteY10" fmla="*/ 328 h 1568728"/>
                  <a:gd name="connsiteX11" fmla="*/ 560059 w 561975"/>
                  <a:gd name="connsiteY11" fmla="*/ 92026 h 1568728"/>
                  <a:gd name="connsiteX12" fmla="*/ 560059 w 561975"/>
                  <a:gd name="connsiteY12" fmla="*/ 369085 h 1568728"/>
                  <a:gd name="connsiteX13" fmla="*/ 560387 w 561975"/>
                  <a:gd name="connsiteY13" fmla="*/ 743410 h 1568728"/>
                  <a:gd name="connsiteX14" fmla="*/ 555135 w 561975"/>
                  <a:gd name="connsiteY14" fmla="*/ 730638 h 1568728"/>
                  <a:gd name="connsiteX15" fmla="*/ 553959 w 561975"/>
                  <a:gd name="connsiteY15" fmla="*/ 734127 h 1568728"/>
                  <a:gd name="connsiteX16" fmla="*/ 554363 w 561975"/>
                  <a:gd name="connsiteY16" fmla="*/ 743707 h 1568728"/>
                  <a:gd name="connsiteX17" fmla="*/ 559044 w 561975"/>
                  <a:gd name="connsiteY17" fmla="*/ 743952 h 1568728"/>
                  <a:gd name="connsiteX18" fmla="*/ 561975 w 561975"/>
                  <a:gd name="connsiteY18" fmla="*/ 1534676 h 1568728"/>
                  <a:gd name="connsiteX19" fmla="*/ 514106 w 561975"/>
                  <a:gd name="connsiteY19" fmla="*/ 1535986 h 1568728"/>
                  <a:gd name="connsiteX20" fmla="*/ 519316 w 561975"/>
                  <a:gd name="connsiteY20" fmla="*/ 1562835 h 1568728"/>
                  <a:gd name="connsiteX21" fmla="*/ 517037 w 561975"/>
                  <a:gd name="connsiteY21" fmla="*/ 1568728 h 1568728"/>
                  <a:gd name="connsiteX22" fmla="*/ 499452 w 561975"/>
                  <a:gd name="connsiteY22" fmla="*/ 1558906 h 1568728"/>
                  <a:gd name="connsiteX23" fmla="*/ 477308 w 561975"/>
                  <a:gd name="connsiteY23" fmla="*/ 1556286 h 1568728"/>
                  <a:gd name="connsiteX24" fmla="*/ 429765 w 561975"/>
                  <a:gd name="connsiteY24" fmla="*/ 1554322 h 1568728"/>
                  <a:gd name="connsiteX25" fmla="*/ 339562 w 561975"/>
                  <a:gd name="connsiteY25" fmla="*/ 1565781 h 1568728"/>
                  <a:gd name="connsiteX26" fmla="*/ 336957 w 561975"/>
                  <a:gd name="connsiteY26" fmla="*/ 1559560 h 1568728"/>
                  <a:gd name="connsiteX27" fmla="*/ 341516 w 561975"/>
                  <a:gd name="connsiteY27" fmla="*/ 1536313 h 1568728"/>
                  <a:gd name="connsiteX28" fmla="*/ 316767 w 561975"/>
                  <a:gd name="connsiteY28" fmla="*/ 1535986 h 1568728"/>
                  <a:gd name="connsiteX29" fmla="*/ 313185 w 561975"/>
                  <a:gd name="connsiteY29" fmla="*/ 815985 h 1568728"/>
                  <a:gd name="connsiteX30" fmla="*/ 314488 w 561975"/>
                  <a:gd name="connsiteY30" fmla="*/ 578932 h 1568728"/>
                  <a:gd name="connsiteX31" fmla="*/ 316354 w 561975"/>
                  <a:gd name="connsiteY31" fmla="*/ 558423 h 1568728"/>
                  <a:gd name="connsiteX32" fmla="*/ 316329 w 561975"/>
                  <a:gd name="connsiteY32" fmla="*/ 551501 h 1568728"/>
                  <a:gd name="connsiteX33" fmla="*/ 316621 w 561975"/>
                  <a:gd name="connsiteY33" fmla="*/ 548316 h 1568728"/>
                  <a:gd name="connsiteX34" fmla="*/ 316865 w 561975"/>
                  <a:gd name="connsiteY34" fmla="*/ 533708 h 1568728"/>
                  <a:gd name="connsiteX35" fmla="*/ 316513 w 561975"/>
                  <a:gd name="connsiteY35" fmla="*/ 435902 h 1568728"/>
                  <a:gd name="connsiteX36" fmla="*/ 315836 w 561975"/>
                  <a:gd name="connsiteY36" fmla="*/ 415589 h 1568728"/>
                  <a:gd name="connsiteX37" fmla="*/ 316329 w 561975"/>
                  <a:gd name="connsiteY37" fmla="*/ 551501 h 1568728"/>
                  <a:gd name="connsiteX38" fmla="*/ 313867 w 561975"/>
                  <a:gd name="connsiteY38" fmla="*/ 578353 h 1568728"/>
                  <a:gd name="connsiteX39" fmla="*/ 312882 w 561975"/>
                  <a:gd name="connsiteY39" fmla="*/ 576061 h 1568728"/>
                  <a:gd name="connsiteX40" fmla="*/ 312225 w 561975"/>
                  <a:gd name="connsiteY40" fmla="*/ 573769 h 1568728"/>
                  <a:gd name="connsiteX41" fmla="*/ 311241 w 561975"/>
                  <a:gd name="connsiteY41" fmla="*/ 568856 h 1568728"/>
                  <a:gd name="connsiteX42" fmla="*/ 310912 w 561975"/>
                  <a:gd name="connsiteY42" fmla="*/ 557721 h 1568728"/>
                  <a:gd name="connsiteX43" fmla="*/ 310912 w 561975"/>
                  <a:gd name="connsiteY43" fmla="*/ 421812 h 1568728"/>
                  <a:gd name="connsiteX44" fmla="*/ 309599 w 561975"/>
                  <a:gd name="connsiteY44" fmla="*/ 264615 h 1568728"/>
                  <a:gd name="connsiteX45" fmla="*/ 253796 w 561975"/>
                  <a:gd name="connsiteY45" fmla="*/ 265270 h 1568728"/>
                  <a:gd name="connsiteX46" fmla="*/ 251498 w 561975"/>
                  <a:gd name="connsiteY46" fmla="*/ 565909 h 1568728"/>
                  <a:gd name="connsiteX47" fmla="*/ 248544 w 561975"/>
                  <a:gd name="connsiteY47" fmla="*/ 862290 h 1568728"/>
                  <a:gd name="connsiteX48" fmla="*/ 246574 w 561975"/>
                  <a:gd name="connsiteY48" fmla="*/ 697561 h 1568728"/>
                  <a:gd name="connsiteX49" fmla="*/ 246193 w 561975"/>
                  <a:gd name="connsiteY49" fmla="*/ 699276 h 1568728"/>
                  <a:gd name="connsiteX50" fmla="*/ 245734 w 561975"/>
                  <a:gd name="connsiteY50" fmla="*/ 733647 h 1568728"/>
                  <a:gd name="connsiteX51" fmla="*/ 248168 w 561975"/>
                  <a:gd name="connsiteY51" fmla="*/ 862752 h 1568728"/>
                  <a:gd name="connsiteX52" fmla="*/ 247515 w 561975"/>
                  <a:gd name="connsiteY52" fmla="*/ 1361888 h 1568728"/>
                  <a:gd name="connsiteX53" fmla="*/ 245882 w 561975"/>
                  <a:gd name="connsiteY53" fmla="*/ 1524558 h 1568728"/>
                  <a:gd name="connsiteX54" fmla="*/ 221719 w 561975"/>
                  <a:gd name="connsiteY54" fmla="*/ 1524885 h 1568728"/>
                  <a:gd name="connsiteX55" fmla="*/ 225637 w 561975"/>
                  <a:gd name="connsiteY55" fmla="*/ 1545178 h 1568728"/>
                  <a:gd name="connsiteX56" fmla="*/ 222372 w 561975"/>
                  <a:gd name="connsiteY56" fmla="*/ 1552051 h 1568728"/>
                  <a:gd name="connsiteX57" fmla="*/ 204412 w 561975"/>
                  <a:gd name="connsiteY57" fmla="*/ 1546160 h 1568728"/>
                  <a:gd name="connsiteX58" fmla="*/ 48981 w 561975"/>
                  <a:gd name="connsiteY58" fmla="*/ 1552051 h 1568728"/>
                  <a:gd name="connsiteX59" fmla="*/ 45715 w 561975"/>
                  <a:gd name="connsiteY59" fmla="*/ 1543214 h 1568728"/>
                  <a:gd name="connsiteX60" fmla="*/ 49307 w 561975"/>
                  <a:gd name="connsiteY60" fmla="*/ 1523903 h 1568728"/>
                  <a:gd name="connsiteX61" fmla="*/ 0 w 561975"/>
                  <a:gd name="connsiteY61" fmla="*/ 1523576 h 1568728"/>
                  <a:gd name="connsiteX62" fmla="*/ 3265 w 561975"/>
                  <a:gd name="connsiteY62" fmla="*/ 860788 h 1568728"/>
                  <a:gd name="connsiteX63" fmla="*/ 5878 w 561975"/>
                  <a:gd name="connsiteY63" fmla="*/ 844750 h 1568728"/>
                  <a:gd name="connsiteX64" fmla="*/ 43430 w 561975"/>
                  <a:gd name="connsiteY64" fmla="*/ 805147 h 1568728"/>
                  <a:gd name="connsiteX65" fmla="*/ 43430 w 561975"/>
                  <a:gd name="connsiteY65" fmla="*/ 571126 h 1568728"/>
                  <a:gd name="connsiteX66" fmla="*/ 60409 w 561975"/>
                  <a:gd name="connsiteY66" fmla="*/ 519412 h 1568728"/>
                  <a:gd name="connsiteX67" fmla="*/ 61267 w 561975"/>
                  <a:gd name="connsiteY67" fmla="*/ 411443 h 1568728"/>
                  <a:gd name="connsiteX68" fmla="*/ 60422 w 561975"/>
                  <a:gd name="connsiteY68" fmla="*/ 308157 h 1568728"/>
                  <a:gd name="connsiteX69" fmla="*/ 59796 w 561975"/>
                  <a:gd name="connsiteY69" fmla="*/ 305879 h 1568728"/>
                  <a:gd name="connsiteX70" fmla="*/ 3008 w 561975"/>
                  <a:gd name="connsiteY70" fmla="*/ 260357 h 1568728"/>
                  <a:gd name="connsiteX71" fmla="*/ 2023 w 561975"/>
                  <a:gd name="connsiteY71" fmla="*/ 130670 h 1568728"/>
                  <a:gd name="connsiteX72" fmla="*/ 4649 w 561975"/>
                  <a:gd name="connsiteY72" fmla="*/ 0 h 1568728"/>
                  <a:gd name="connsiteX0" fmla="*/ 332268 w 561975"/>
                  <a:gd name="connsiteY0" fmla="*/ 767912 h 1568728"/>
                  <a:gd name="connsiteX1" fmla="*/ 354806 w 561975"/>
                  <a:gd name="connsiteY1" fmla="*/ 793410 h 1568728"/>
                  <a:gd name="connsiteX2" fmla="*/ 332268 w 561975"/>
                  <a:gd name="connsiteY2" fmla="*/ 767912 h 1568728"/>
                  <a:gd name="connsiteX3" fmla="*/ 4649 w 561975"/>
                  <a:gd name="connsiteY3" fmla="*/ 0 h 1568728"/>
                  <a:gd name="connsiteX4" fmla="*/ 205214 w 561975"/>
                  <a:gd name="connsiteY4" fmla="*/ 328 h 1568728"/>
                  <a:gd name="connsiteX5" fmla="*/ 213092 w 561975"/>
                  <a:gd name="connsiteY5" fmla="*/ 3930 h 1568728"/>
                  <a:gd name="connsiteX6" fmla="*/ 238039 w 561975"/>
                  <a:gd name="connsiteY6" fmla="*/ 17030 h 1568728"/>
                  <a:gd name="connsiteX7" fmla="*/ 274476 w 561975"/>
                  <a:gd name="connsiteY7" fmla="*/ 16702 h 1568728"/>
                  <a:gd name="connsiteX8" fmla="*/ 335531 w 561975"/>
                  <a:gd name="connsiteY8" fmla="*/ 983 h 1568728"/>
                  <a:gd name="connsiteX9" fmla="*/ 557433 w 561975"/>
                  <a:gd name="connsiteY9" fmla="*/ 328 h 1568728"/>
                  <a:gd name="connsiteX10" fmla="*/ 560059 w 561975"/>
                  <a:gd name="connsiteY10" fmla="*/ 92026 h 1568728"/>
                  <a:gd name="connsiteX11" fmla="*/ 560059 w 561975"/>
                  <a:gd name="connsiteY11" fmla="*/ 369085 h 1568728"/>
                  <a:gd name="connsiteX12" fmla="*/ 560387 w 561975"/>
                  <a:gd name="connsiteY12" fmla="*/ 743410 h 1568728"/>
                  <a:gd name="connsiteX13" fmla="*/ 555135 w 561975"/>
                  <a:gd name="connsiteY13" fmla="*/ 730638 h 1568728"/>
                  <a:gd name="connsiteX14" fmla="*/ 553959 w 561975"/>
                  <a:gd name="connsiteY14" fmla="*/ 734127 h 1568728"/>
                  <a:gd name="connsiteX15" fmla="*/ 554363 w 561975"/>
                  <a:gd name="connsiteY15" fmla="*/ 743707 h 1568728"/>
                  <a:gd name="connsiteX16" fmla="*/ 559044 w 561975"/>
                  <a:gd name="connsiteY16" fmla="*/ 743952 h 1568728"/>
                  <a:gd name="connsiteX17" fmla="*/ 561975 w 561975"/>
                  <a:gd name="connsiteY17" fmla="*/ 1534676 h 1568728"/>
                  <a:gd name="connsiteX18" fmla="*/ 514106 w 561975"/>
                  <a:gd name="connsiteY18" fmla="*/ 1535986 h 1568728"/>
                  <a:gd name="connsiteX19" fmla="*/ 519316 w 561975"/>
                  <a:gd name="connsiteY19" fmla="*/ 1562835 h 1568728"/>
                  <a:gd name="connsiteX20" fmla="*/ 517037 w 561975"/>
                  <a:gd name="connsiteY20" fmla="*/ 1568728 h 1568728"/>
                  <a:gd name="connsiteX21" fmla="*/ 499452 w 561975"/>
                  <a:gd name="connsiteY21" fmla="*/ 1558906 h 1568728"/>
                  <a:gd name="connsiteX22" fmla="*/ 477308 w 561975"/>
                  <a:gd name="connsiteY22" fmla="*/ 1556286 h 1568728"/>
                  <a:gd name="connsiteX23" fmla="*/ 429765 w 561975"/>
                  <a:gd name="connsiteY23" fmla="*/ 1554322 h 1568728"/>
                  <a:gd name="connsiteX24" fmla="*/ 339562 w 561975"/>
                  <a:gd name="connsiteY24" fmla="*/ 1565781 h 1568728"/>
                  <a:gd name="connsiteX25" fmla="*/ 336957 w 561975"/>
                  <a:gd name="connsiteY25" fmla="*/ 1559560 h 1568728"/>
                  <a:gd name="connsiteX26" fmla="*/ 341516 w 561975"/>
                  <a:gd name="connsiteY26" fmla="*/ 1536313 h 1568728"/>
                  <a:gd name="connsiteX27" fmla="*/ 316767 w 561975"/>
                  <a:gd name="connsiteY27" fmla="*/ 1535986 h 1568728"/>
                  <a:gd name="connsiteX28" fmla="*/ 313185 w 561975"/>
                  <a:gd name="connsiteY28" fmla="*/ 815985 h 1568728"/>
                  <a:gd name="connsiteX29" fmla="*/ 314488 w 561975"/>
                  <a:gd name="connsiteY29" fmla="*/ 578932 h 1568728"/>
                  <a:gd name="connsiteX30" fmla="*/ 316354 w 561975"/>
                  <a:gd name="connsiteY30" fmla="*/ 558423 h 1568728"/>
                  <a:gd name="connsiteX31" fmla="*/ 316329 w 561975"/>
                  <a:gd name="connsiteY31" fmla="*/ 551501 h 1568728"/>
                  <a:gd name="connsiteX32" fmla="*/ 316621 w 561975"/>
                  <a:gd name="connsiteY32" fmla="*/ 548316 h 1568728"/>
                  <a:gd name="connsiteX33" fmla="*/ 316865 w 561975"/>
                  <a:gd name="connsiteY33" fmla="*/ 533708 h 1568728"/>
                  <a:gd name="connsiteX34" fmla="*/ 316513 w 561975"/>
                  <a:gd name="connsiteY34" fmla="*/ 435902 h 1568728"/>
                  <a:gd name="connsiteX35" fmla="*/ 315836 w 561975"/>
                  <a:gd name="connsiteY35" fmla="*/ 415589 h 1568728"/>
                  <a:gd name="connsiteX36" fmla="*/ 316329 w 561975"/>
                  <a:gd name="connsiteY36" fmla="*/ 551501 h 1568728"/>
                  <a:gd name="connsiteX37" fmla="*/ 313867 w 561975"/>
                  <a:gd name="connsiteY37" fmla="*/ 578353 h 1568728"/>
                  <a:gd name="connsiteX38" fmla="*/ 312882 w 561975"/>
                  <a:gd name="connsiteY38" fmla="*/ 576061 h 1568728"/>
                  <a:gd name="connsiteX39" fmla="*/ 312225 w 561975"/>
                  <a:gd name="connsiteY39" fmla="*/ 573769 h 1568728"/>
                  <a:gd name="connsiteX40" fmla="*/ 311241 w 561975"/>
                  <a:gd name="connsiteY40" fmla="*/ 568856 h 1568728"/>
                  <a:gd name="connsiteX41" fmla="*/ 310912 w 561975"/>
                  <a:gd name="connsiteY41" fmla="*/ 557721 h 1568728"/>
                  <a:gd name="connsiteX42" fmla="*/ 310912 w 561975"/>
                  <a:gd name="connsiteY42" fmla="*/ 421812 h 1568728"/>
                  <a:gd name="connsiteX43" fmla="*/ 309599 w 561975"/>
                  <a:gd name="connsiteY43" fmla="*/ 264615 h 1568728"/>
                  <a:gd name="connsiteX44" fmla="*/ 253796 w 561975"/>
                  <a:gd name="connsiteY44" fmla="*/ 265270 h 1568728"/>
                  <a:gd name="connsiteX45" fmla="*/ 251498 w 561975"/>
                  <a:gd name="connsiteY45" fmla="*/ 565909 h 1568728"/>
                  <a:gd name="connsiteX46" fmla="*/ 248544 w 561975"/>
                  <a:gd name="connsiteY46" fmla="*/ 862290 h 1568728"/>
                  <a:gd name="connsiteX47" fmla="*/ 246574 w 561975"/>
                  <a:gd name="connsiteY47" fmla="*/ 697561 h 1568728"/>
                  <a:gd name="connsiteX48" fmla="*/ 246193 w 561975"/>
                  <a:gd name="connsiteY48" fmla="*/ 699276 h 1568728"/>
                  <a:gd name="connsiteX49" fmla="*/ 245734 w 561975"/>
                  <a:gd name="connsiteY49" fmla="*/ 733647 h 1568728"/>
                  <a:gd name="connsiteX50" fmla="*/ 248168 w 561975"/>
                  <a:gd name="connsiteY50" fmla="*/ 862752 h 1568728"/>
                  <a:gd name="connsiteX51" fmla="*/ 247515 w 561975"/>
                  <a:gd name="connsiteY51" fmla="*/ 1361888 h 1568728"/>
                  <a:gd name="connsiteX52" fmla="*/ 245882 w 561975"/>
                  <a:gd name="connsiteY52" fmla="*/ 1524558 h 1568728"/>
                  <a:gd name="connsiteX53" fmla="*/ 221719 w 561975"/>
                  <a:gd name="connsiteY53" fmla="*/ 1524885 h 1568728"/>
                  <a:gd name="connsiteX54" fmla="*/ 225637 w 561975"/>
                  <a:gd name="connsiteY54" fmla="*/ 1545178 h 1568728"/>
                  <a:gd name="connsiteX55" fmla="*/ 222372 w 561975"/>
                  <a:gd name="connsiteY55" fmla="*/ 1552051 h 1568728"/>
                  <a:gd name="connsiteX56" fmla="*/ 204412 w 561975"/>
                  <a:gd name="connsiteY56" fmla="*/ 1546160 h 1568728"/>
                  <a:gd name="connsiteX57" fmla="*/ 48981 w 561975"/>
                  <a:gd name="connsiteY57" fmla="*/ 1552051 h 1568728"/>
                  <a:gd name="connsiteX58" fmla="*/ 45715 w 561975"/>
                  <a:gd name="connsiteY58" fmla="*/ 1543214 h 1568728"/>
                  <a:gd name="connsiteX59" fmla="*/ 49307 w 561975"/>
                  <a:gd name="connsiteY59" fmla="*/ 1523903 h 1568728"/>
                  <a:gd name="connsiteX60" fmla="*/ 0 w 561975"/>
                  <a:gd name="connsiteY60" fmla="*/ 1523576 h 1568728"/>
                  <a:gd name="connsiteX61" fmla="*/ 3265 w 561975"/>
                  <a:gd name="connsiteY61" fmla="*/ 860788 h 1568728"/>
                  <a:gd name="connsiteX62" fmla="*/ 5878 w 561975"/>
                  <a:gd name="connsiteY62" fmla="*/ 844750 h 1568728"/>
                  <a:gd name="connsiteX63" fmla="*/ 43430 w 561975"/>
                  <a:gd name="connsiteY63" fmla="*/ 805147 h 1568728"/>
                  <a:gd name="connsiteX64" fmla="*/ 43430 w 561975"/>
                  <a:gd name="connsiteY64" fmla="*/ 571126 h 1568728"/>
                  <a:gd name="connsiteX65" fmla="*/ 60409 w 561975"/>
                  <a:gd name="connsiteY65" fmla="*/ 519412 h 1568728"/>
                  <a:gd name="connsiteX66" fmla="*/ 61267 w 561975"/>
                  <a:gd name="connsiteY66" fmla="*/ 411443 h 1568728"/>
                  <a:gd name="connsiteX67" fmla="*/ 60422 w 561975"/>
                  <a:gd name="connsiteY67" fmla="*/ 308157 h 1568728"/>
                  <a:gd name="connsiteX68" fmla="*/ 59796 w 561975"/>
                  <a:gd name="connsiteY68" fmla="*/ 305879 h 1568728"/>
                  <a:gd name="connsiteX69" fmla="*/ 3008 w 561975"/>
                  <a:gd name="connsiteY69" fmla="*/ 260357 h 1568728"/>
                  <a:gd name="connsiteX70" fmla="*/ 2023 w 561975"/>
                  <a:gd name="connsiteY70" fmla="*/ 130670 h 1568728"/>
                  <a:gd name="connsiteX71" fmla="*/ 4649 w 561975"/>
                  <a:gd name="connsiteY71" fmla="*/ 0 h 1568728"/>
                  <a:gd name="connsiteX0" fmla="*/ 4649 w 561975"/>
                  <a:gd name="connsiteY0" fmla="*/ 0 h 1568728"/>
                  <a:gd name="connsiteX1" fmla="*/ 205214 w 561975"/>
                  <a:gd name="connsiteY1" fmla="*/ 328 h 1568728"/>
                  <a:gd name="connsiteX2" fmla="*/ 213092 w 561975"/>
                  <a:gd name="connsiteY2" fmla="*/ 3930 h 1568728"/>
                  <a:gd name="connsiteX3" fmla="*/ 238039 w 561975"/>
                  <a:gd name="connsiteY3" fmla="*/ 17030 h 1568728"/>
                  <a:gd name="connsiteX4" fmla="*/ 274476 w 561975"/>
                  <a:gd name="connsiteY4" fmla="*/ 16702 h 1568728"/>
                  <a:gd name="connsiteX5" fmla="*/ 335531 w 561975"/>
                  <a:gd name="connsiteY5" fmla="*/ 983 h 1568728"/>
                  <a:gd name="connsiteX6" fmla="*/ 557433 w 561975"/>
                  <a:gd name="connsiteY6" fmla="*/ 328 h 1568728"/>
                  <a:gd name="connsiteX7" fmla="*/ 560059 w 561975"/>
                  <a:gd name="connsiteY7" fmla="*/ 92026 h 1568728"/>
                  <a:gd name="connsiteX8" fmla="*/ 560059 w 561975"/>
                  <a:gd name="connsiteY8" fmla="*/ 369085 h 1568728"/>
                  <a:gd name="connsiteX9" fmla="*/ 560387 w 561975"/>
                  <a:gd name="connsiteY9" fmla="*/ 743410 h 1568728"/>
                  <a:gd name="connsiteX10" fmla="*/ 555135 w 561975"/>
                  <a:gd name="connsiteY10" fmla="*/ 730638 h 1568728"/>
                  <a:gd name="connsiteX11" fmla="*/ 553959 w 561975"/>
                  <a:gd name="connsiteY11" fmla="*/ 734127 h 1568728"/>
                  <a:gd name="connsiteX12" fmla="*/ 554363 w 561975"/>
                  <a:gd name="connsiteY12" fmla="*/ 743707 h 1568728"/>
                  <a:gd name="connsiteX13" fmla="*/ 559044 w 561975"/>
                  <a:gd name="connsiteY13" fmla="*/ 743952 h 1568728"/>
                  <a:gd name="connsiteX14" fmla="*/ 561975 w 561975"/>
                  <a:gd name="connsiteY14" fmla="*/ 1534676 h 1568728"/>
                  <a:gd name="connsiteX15" fmla="*/ 514106 w 561975"/>
                  <a:gd name="connsiteY15" fmla="*/ 1535986 h 1568728"/>
                  <a:gd name="connsiteX16" fmla="*/ 519316 w 561975"/>
                  <a:gd name="connsiteY16" fmla="*/ 1562835 h 1568728"/>
                  <a:gd name="connsiteX17" fmla="*/ 517037 w 561975"/>
                  <a:gd name="connsiteY17" fmla="*/ 1568728 h 1568728"/>
                  <a:gd name="connsiteX18" fmla="*/ 499452 w 561975"/>
                  <a:gd name="connsiteY18" fmla="*/ 1558906 h 1568728"/>
                  <a:gd name="connsiteX19" fmla="*/ 477308 w 561975"/>
                  <a:gd name="connsiteY19" fmla="*/ 1556286 h 1568728"/>
                  <a:gd name="connsiteX20" fmla="*/ 429765 w 561975"/>
                  <a:gd name="connsiteY20" fmla="*/ 1554322 h 1568728"/>
                  <a:gd name="connsiteX21" fmla="*/ 339562 w 561975"/>
                  <a:gd name="connsiteY21" fmla="*/ 1565781 h 1568728"/>
                  <a:gd name="connsiteX22" fmla="*/ 336957 w 561975"/>
                  <a:gd name="connsiteY22" fmla="*/ 1559560 h 1568728"/>
                  <a:gd name="connsiteX23" fmla="*/ 341516 w 561975"/>
                  <a:gd name="connsiteY23" fmla="*/ 1536313 h 1568728"/>
                  <a:gd name="connsiteX24" fmla="*/ 316767 w 561975"/>
                  <a:gd name="connsiteY24" fmla="*/ 1535986 h 1568728"/>
                  <a:gd name="connsiteX25" fmla="*/ 313185 w 561975"/>
                  <a:gd name="connsiteY25" fmla="*/ 815985 h 1568728"/>
                  <a:gd name="connsiteX26" fmla="*/ 314488 w 561975"/>
                  <a:gd name="connsiteY26" fmla="*/ 578932 h 1568728"/>
                  <a:gd name="connsiteX27" fmla="*/ 316354 w 561975"/>
                  <a:gd name="connsiteY27" fmla="*/ 558423 h 1568728"/>
                  <a:gd name="connsiteX28" fmla="*/ 316329 w 561975"/>
                  <a:gd name="connsiteY28" fmla="*/ 551501 h 1568728"/>
                  <a:gd name="connsiteX29" fmla="*/ 316621 w 561975"/>
                  <a:gd name="connsiteY29" fmla="*/ 548316 h 1568728"/>
                  <a:gd name="connsiteX30" fmla="*/ 316865 w 561975"/>
                  <a:gd name="connsiteY30" fmla="*/ 533708 h 1568728"/>
                  <a:gd name="connsiteX31" fmla="*/ 316513 w 561975"/>
                  <a:gd name="connsiteY31" fmla="*/ 435902 h 1568728"/>
                  <a:gd name="connsiteX32" fmla="*/ 315836 w 561975"/>
                  <a:gd name="connsiteY32" fmla="*/ 415589 h 1568728"/>
                  <a:gd name="connsiteX33" fmla="*/ 316329 w 561975"/>
                  <a:gd name="connsiteY33" fmla="*/ 551501 h 1568728"/>
                  <a:gd name="connsiteX34" fmla="*/ 313867 w 561975"/>
                  <a:gd name="connsiteY34" fmla="*/ 578353 h 1568728"/>
                  <a:gd name="connsiteX35" fmla="*/ 312882 w 561975"/>
                  <a:gd name="connsiteY35" fmla="*/ 576061 h 1568728"/>
                  <a:gd name="connsiteX36" fmla="*/ 312225 w 561975"/>
                  <a:gd name="connsiteY36" fmla="*/ 573769 h 1568728"/>
                  <a:gd name="connsiteX37" fmla="*/ 311241 w 561975"/>
                  <a:gd name="connsiteY37" fmla="*/ 568856 h 1568728"/>
                  <a:gd name="connsiteX38" fmla="*/ 310912 w 561975"/>
                  <a:gd name="connsiteY38" fmla="*/ 557721 h 1568728"/>
                  <a:gd name="connsiteX39" fmla="*/ 310912 w 561975"/>
                  <a:gd name="connsiteY39" fmla="*/ 421812 h 1568728"/>
                  <a:gd name="connsiteX40" fmla="*/ 309599 w 561975"/>
                  <a:gd name="connsiteY40" fmla="*/ 264615 h 1568728"/>
                  <a:gd name="connsiteX41" fmla="*/ 253796 w 561975"/>
                  <a:gd name="connsiteY41" fmla="*/ 265270 h 1568728"/>
                  <a:gd name="connsiteX42" fmla="*/ 251498 w 561975"/>
                  <a:gd name="connsiteY42" fmla="*/ 565909 h 1568728"/>
                  <a:gd name="connsiteX43" fmla="*/ 248544 w 561975"/>
                  <a:gd name="connsiteY43" fmla="*/ 862290 h 1568728"/>
                  <a:gd name="connsiteX44" fmla="*/ 246574 w 561975"/>
                  <a:gd name="connsiteY44" fmla="*/ 697561 h 1568728"/>
                  <a:gd name="connsiteX45" fmla="*/ 246193 w 561975"/>
                  <a:gd name="connsiteY45" fmla="*/ 699276 h 1568728"/>
                  <a:gd name="connsiteX46" fmla="*/ 245734 w 561975"/>
                  <a:gd name="connsiteY46" fmla="*/ 733647 h 1568728"/>
                  <a:gd name="connsiteX47" fmla="*/ 248168 w 561975"/>
                  <a:gd name="connsiteY47" fmla="*/ 862752 h 1568728"/>
                  <a:gd name="connsiteX48" fmla="*/ 247515 w 561975"/>
                  <a:gd name="connsiteY48" fmla="*/ 1361888 h 1568728"/>
                  <a:gd name="connsiteX49" fmla="*/ 245882 w 561975"/>
                  <a:gd name="connsiteY49" fmla="*/ 1524558 h 1568728"/>
                  <a:gd name="connsiteX50" fmla="*/ 221719 w 561975"/>
                  <a:gd name="connsiteY50" fmla="*/ 1524885 h 1568728"/>
                  <a:gd name="connsiteX51" fmla="*/ 225637 w 561975"/>
                  <a:gd name="connsiteY51" fmla="*/ 1545178 h 1568728"/>
                  <a:gd name="connsiteX52" fmla="*/ 222372 w 561975"/>
                  <a:gd name="connsiteY52" fmla="*/ 1552051 h 1568728"/>
                  <a:gd name="connsiteX53" fmla="*/ 204412 w 561975"/>
                  <a:gd name="connsiteY53" fmla="*/ 1546160 h 1568728"/>
                  <a:gd name="connsiteX54" fmla="*/ 48981 w 561975"/>
                  <a:gd name="connsiteY54" fmla="*/ 1552051 h 1568728"/>
                  <a:gd name="connsiteX55" fmla="*/ 45715 w 561975"/>
                  <a:gd name="connsiteY55" fmla="*/ 1543214 h 1568728"/>
                  <a:gd name="connsiteX56" fmla="*/ 49307 w 561975"/>
                  <a:gd name="connsiteY56" fmla="*/ 1523903 h 1568728"/>
                  <a:gd name="connsiteX57" fmla="*/ 0 w 561975"/>
                  <a:gd name="connsiteY57" fmla="*/ 1523576 h 1568728"/>
                  <a:gd name="connsiteX58" fmla="*/ 3265 w 561975"/>
                  <a:gd name="connsiteY58" fmla="*/ 860788 h 1568728"/>
                  <a:gd name="connsiteX59" fmla="*/ 5878 w 561975"/>
                  <a:gd name="connsiteY59" fmla="*/ 844750 h 1568728"/>
                  <a:gd name="connsiteX60" fmla="*/ 43430 w 561975"/>
                  <a:gd name="connsiteY60" fmla="*/ 805147 h 1568728"/>
                  <a:gd name="connsiteX61" fmla="*/ 43430 w 561975"/>
                  <a:gd name="connsiteY61" fmla="*/ 571126 h 1568728"/>
                  <a:gd name="connsiteX62" fmla="*/ 60409 w 561975"/>
                  <a:gd name="connsiteY62" fmla="*/ 519412 h 1568728"/>
                  <a:gd name="connsiteX63" fmla="*/ 61267 w 561975"/>
                  <a:gd name="connsiteY63" fmla="*/ 411443 h 1568728"/>
                  <a:gd name="connsiteX64" fmla="*/ 60422 w 561975"/>
                  <a:gd name="connsiteY64" fmla="*/ 308157 h 1568728"/>
                  <a:gd name="connsiteX65" fmla="*/ 59796 w 561975"/>
                  <a:gd name="connsiteY65" fmla="*/ 305879 h 1568728"/>
                  <a:gd name="connsiteX66" fmla="*/ 3008 w 561975"/>
                  <a:gd name="connsiteY66" fmla="*/ 260357 h 1568728"/>
                  <a:gd name="connsiteX67" fmla="*/ 2023 w 561975"/>
                  <a:gd name="connsiteY67" fmla="*/ 130670 h 1568728"/>
                  <a:gd name="connsiteX68" fmla="*/ 4649 w 561975"/>
                  <a:gd name="connsiteY68" fmla="*/ 0 h 156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61975" h="1568728">
                    <a:moveTo>
                      <a:pt x="4649" y="0"/>
                    </a:moveTo>
                    <a:lnTo>
                      <a:pt x="205214" y="328"/>
                    </a:lnTo>
                    <a:cubicBezTo>
                      <a:pt x="211779" y="1310"/>
                      <a:pt x="209481" y="-1310"/>
                      <a:pt x="213092" y="3930"/>
                    </a:cubicBezTo>
                    <a:cubicBezTo>
                      <a:pt x="217031" y="16047"/>
                      <a:pt x="222283" y="16702"/>
                      <a:pt x="238039" y="17030"/>
                    </a:cubicBezTo>
                    <a:lnTo>
                      <a:pt x="274476" y="16702"/>
                    </a:lnTo>
                    <a:cubicBezTo>
                      <a:pt x="303034" y="16702"/>
                      <a:pt x="326997" y="24562"/>
                      <a:pt x="335531" y="983"/>
                    </a:cubicBezTo>
                    <a:lnTo>
                      <a:pt x="557433" y="328"/>
                    </a:lnTo>
                    <a:cubicBezTo>
                      <a:pt x="557105" y="29475"/>
                      <a:pt x="560059" y="60914"/>
                      <a:pt x="560059" y="92026"/>
                    </a:cubicBezTo>
                    <a:lnTo>
                      <a:pt x="560059" y="369085"/>
                    </a:lnTo>
                    <a:cubicBezTo>
                      <a:pt x="560059" y="491895"/>
                      <a:pt x="555792" y="621583"/>
                      <a:pt x="560387" y="743410"/>
                    </a:cubicBezTo>
                    <a:cubicBezTo>
                      <a:pt x="554479" y="735878"/>
                      <a:pt x="555463" y="754545"/>
                      <a:pt x="555135" y="730638"/>
                    </a:cubicBezTo>
                    <a:lnTo>
                      <a:pt x="553959" y="734127"/>
                    </a:lnTo>
                    <a:cubicBezTo>
                      <a:pt x="554094" y="737320"/>
                      <a:pt x="554228" y="740514"/>
                      <a:pt x="554363" y="743707"/>
                    </a:cubicBezTo>
                    <a:cubicBezTo>
                      <a:pt x="554892" y="742970"/>
                      <a:pt x="556114" y="740187"/>
                      <a:pt x="559044" y="743952"/>
                    </a:cubicBezTo>
                    <a:lnTo>
                      <a:pt x="561975" y="1534676"/>
                    </a:lnTo>
                    <a:lnTo>
                      <a:pt x="514106" y="1535986"/>
                    </a:lnTo>
                    <a:cubicBezTo>
                      <a:pt x="515083" y="1546791"/>
                      <a:pt x="519642" y="1549738"/>
                      <a:pt x="519316" y="1562835"/>
                    </a:cubicBezTo>
                    <a:lnTo>
                      <a:pt x="517037" y="1568728"/>
                    </a:lnTo>
                    <a:cubicBezTo>
                      <a:pt x="514106" y="1560215"/>
                      <a:pt x="511175" y="1561197"/>
                      <a:pt x="499452" y="1558906"/>
                    </a:cubicBezTo>
                    <a:cubicBezTo>
                      <a:pt x="491637" y="1557596"/>
                      <a:pt x="485124" y="1557268"/>
                      <a:pt x="477308" y="1556286"/>
                    </a:cubicBezTo>
                    <a:cubicBezTo>
                      <a:pt x="462655" y="1554649"/>
                      <a:pt x="447024" y="1554322"/>
                      <a:pt x="429765" y="1554322"/>
                    </a:cubicBezTo>
                    <a:cubicBezTo>
                      <a:pt x="414134" y="1554322"/>
                      <a:pt x="352588" y="1552357"/>
                      <a:pt x="339562" y="1565781"/>
                    </a:cubicBezTo>
                    <a:lnTo>
                      <a:pt x="336957" y="1559560"/>
                    </a:lnTo>
                    <a:cubicBezTo>
                      <a:pt x="336632" y="1548428"/>
                      <a:pt x="338911" y="1546791"/>
                      <a:pt x="341516" y="1536313"/>
                    </a:cubicBezTo>
                    <a:lnTo>
                      <a:pt x="316767" y="1535986"/>
                    </a:lnTo>
                    <a:lnTo>
                      <a:pt x="313185" y="815985"/>
                    </a:lnTo>
                    <a:cubicBezTo>
                      <a:pt x="313185" y="779641"/>
                      <a:pt x="307975" y="598577"/>
                      <a:pt x="314488" y="578932"/>
                    </a:cubicBezTo>
                    <a:lnTo>
                      <a:pt x="316354" y="558423"/>
                    </a:lnTo>
                    <a:cubicBezTo>
                      <a:pt x="316346" y="556116"/>
                      <a:pt x="316337" y="553808"/>
                      <a:pt x="316329" y="551501"/>
                    </a:cubicBezTo>
                    <a:cubicBezTo>
                      <a:pt x="316426" y="550439"/>
                      <a:pt x="316524" y="549378"/>
                      <a:pt x="316621" y="548316"/>
                    </a:cubicBezTo>
                    <a:cubicBezTo>
                      <a:pt x="316702" y="543447"/>
                      <a:pt x="316784" y="538577"/>
                      <a:pt x="316865" y="533708"/>
                    </a:cubicBezTo>
                    <a:cubicBezTo>
                      <a:pt x="316748" y="501106"/>
                      <a:pt x="316630" y="468504"/>
                      <a:pt x="316513" y="435902"/>
                    </a:cubicBezTo>
                    <a:cubicBezTo>
                      <a:pt x="316287" y="429131"/>
                      <a:pt x="316062" y="422360"/>
                      <a:pt x="315836" y="415589"/>
                    </a:cubicBezTo>
                    <a:cubicBezTo>
                      <a:pt x="316000" y="460893"/>
                      <a:pt x="316165" y="506197"/>
                      <a:pt x="316329" y="551501"/>
                    </a:cubicBezTo>
                    <a:lnTo>
                      <a:pt x="313867" y="578353"/>
                    </a:lnTo>
                    <a:cubicBezTo>
                      <a:pt x="313538" y="577698"/>
                      <a:pt x="313210" y="576716"/>
                      <a:pt x="312882" y="576061"/>
                    </a:cubicBezTo>
                    <a:cubicBezTo>
                      <a:pt x="312882" y="575406"/>
                      <a:pt x="312554" y="574751"/>
                      <a:pt x="312225" y="573769"/>
                    </a:cubicBezTo>
                    <a:cubicBezTo>
                      <a:pt x="307958" y="556084"/>
                      <a:pt x="313538" y="587196"/>
                      <a:pt x="311241" y="568856"/>
                    </a:cubicBezTo>
                    <a:cubicBezTo>
                      <a:pt x="310912" y="566564"/>
                      <a:pt x="310912" y="560341"/>
                      <a:pt x="310912" y="557721"/>
                    </a:cubicBezTo>
                    <a:lnTo>
                      <a:pt x="310912" y="421812"/>
                    </a:lnTo>
                    <a:cubicBezTo>
                      <a:pt x="309271" y="373998"/>
                      <a:pt x="314523" y="309809"/>
                      <a:pt x="309599" y="264615"/>
                    </a:cubicBezTo>
                    <a:lnTo>
                      <a:pt x="253796" y="265270"/>
                    </a:lnTo>
                    <a:cubicBezTo>
                      <a:pt x="250185" y="310136"/>
                      <a:pt x="251498" y="507615"/>
                      <a:pt x="251498" y="565909"/>
                    </a:cubicBezTo>
                    <a:cubicBezTo>
                      <a:pt x="251498" y="598331"/>
                      <a:pt x="254124" y="852793"/>
                      <a:pt x="248544" y="862290"/>
                    </a:cubicBezTo>
                    <a:cubicBezTo>
                      <a:pt x="242963" y="841658"/>
                      <a:pt x="246574" y="727690"/>
                      <a:pt x="246574" y="697561"/>
                    </a:cubicBezTo>
                    <a:lnTo>
                      <a:pt x="246193" y="699276"/>
                    </a:lnTo>
                    <a:lnTo>
                      <a:pt x="245734" y="733647"/>
                    </a:lnTo>
                    <a:cubicBezTo>
                      <a:pt x="244984" y="779351"/>
                      <a:pt x="244005" y="847287"/>
                      <a:pt x="248168" y="862752"/>
                    </a:cubicBezTo>
                    <a:cubicBezTo>
                      <a:pt x="252413" y="881736"/>
                      <a:pt x="248495" y="1305920"/>
                      <a:pt x="247515" y="1361888"/>
                    </a:cubicBezTo>
                    <a:cubicBezTo>
                      <a:pt x="246862" y="1408365"/>
                      <a:pt x="252413" y="1482663"/>
                      <a:pt x="245882" y="1524558"/>
                    </a:cubicBezTo>
                    <a:lnTo>
                      <a:pt x="221719" y="1524885"/>
                    </a:lnTo>
                    <a:lnTo>
                      <a:pt x="225637" y="1545178"/>
                    </a:lnTo>
                    <a:lnTo>
                      <a:pt x="222372" y="1552051"/>
                    </a:lnTo>
                    <a:cubicBezTo>
                      <a:pt x="218127" y="1547469"/>
                      <a:pt x="217800" y="1548451"/>
                      <a:pt x="204412" y="1546160"/>
                    </a:cubicBezTo>
                    <a:cubicBezTo>
                      <a:pt x="174697" y="1540923"/>
                      <a:pt x="60736" y="1539941"/>
                      <a:pt x="48981" y="1552051"/>
                    </a:cubicBezTo>
                    <a:cubicBezTo>
                      <a:pt x="45389" y="1546160"/>
                      <a:pt x="43756" y="1557615"/>
                      <a:pt x="45715" y="1543214"/>
                    </a:cubicBezTo>
                    <a:lnTo>
                      <a:pt x="49307" y="1523903"/>
                    </a:lnTo>
                    <a:lnTo>
                      <a:pt x="0" y="1523576"/>
                    </a:lnTo>
                    <a:cubicBezTo>
                      <a:pt x="1088" y="1302647"/>
                      <a:pt x="2177" y="1081717"/>
                      <a:pt x="3265" y="860788"/>
                    </a:cubicBezTo>
                    <a:lnTo>
                      <a:pt x="5878" y="844750"/>
                    </a:lnTo>
                    <a:cubicBezTo>
                      <a:pt x="33307" y="838204"/>
                      <a:pt x="43103" y="835586"/>
                      <a:pt x="43430" y="805147"/>
                    </a:cubicBezTo>
                    <a:lnTo>
                      <a:pt x="43430" y="571126"/>
                    </a:lnTo>
                    <a:cubicBezTo>
                      <a:pt x="64001" y="563598"/>
                      <a:pt x="60409" y="545923"/>
                      <a:pt x="60409" y="519412"/>
                    </a:cubicBezTo>
                    <a:cubicBezTo>
                      <a:pt x="60409" y="486354"/>
                      <a:pt x="60981" y="448633"/>
                      <a:pt x="61267" y="411443"/>
                    </a:cubicBezTo>
                    <a:cubicBezTo>
                      <a:pt x="60985" y="377014"/>
                      <a:pt x="60704" y="342586"/>
                      <a:pt x="60422" y="308157"/>
                    </a:cubicBezTo>
                    <a:lnTo>
                      <a:pt x="59796" y="305879"/>
                    </a:lnTo>
                    <a:cubicBezTo>
                      <a:pt x="56514" y="248895"/>
                      <a:pt x="44040" y="270182"/>
                      <a:pt x="3008" y="260357"/>
                    </a:cubicBezTo>
                    <a:cubicBezTo>
                      <a:pt x="4649" y="217783"/>
                      <a:pt x="2023" y="173899"/>
                      <a:pt x="2023" y="130670"/>
                    </a:cubicBezTo>
                    <a:cubicBezTo>
                      <a:pt x="2023" y="93336"/>
                      <a:pt x="-1588" y="34387"/>
                      <a:pt x="4649" y="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329" name="Freeform 372">
                <a:extLst>
                  <a:ext uri="{FF2B5EF4-FFF2-40B4-BE49-F238E27FC236}">
                    <a16:creationId xmlns:a16="http://schemas.microsoft.com/office/drawing/2014/main" id="{F50E6AA3-F3E5-4584-BB06-F5384BA471B3}"/>
                  </a:ext>
                </a:extLst>
              </p:cNvPr>
              <p:cNvSpPr>
                <a:spLocks/>
              </p:cNvSpPr>
              <p:nvPr/>
            </p:nvSpPr>
            <p:spPr bwMode="auto">
              <a:xfrm>
                <a:off x="2166145" y="1220789"/>
                <a:ext cx="457200" cy="458788"/>
              </a:xfrm>
              <a:custGeom>
                <a:avLst/>
                <a:gdLst>
                  <a:gd name="T0" fmla="*/ 75 w 1395"/>
                  <a:gd name="T1" fmla="*/ 524 h 1398"/>
                  <a:gd name="T2" fmla="*/ 170 w 1395"/>
                  <a:gd name="T3" fmla="*/ 838 h 1398"/>
                  <a:gd name="T4" fmla="*/ 210 w 1395"/>
                  <a:gd name="T5" fmla="*/ 865 h 1398"/>
                  <a:gd name="T6" fmla="*/ 361 w 1395"/>
                  <a:gd name="T7" fmla="*/ 1239 h 1398"/>
                  <a:gd name="T8" fmla="*/ 458 w 1395"/>
                  <a:gd name="T9" fmla="*/ 1319 h 1398"/>
                  <a:gd name="T10" fmla="*/ 714 w 1395"/>
                  <a:gd name="T11" fmla="*/ 1397 h 1398"/>
                  <a:gd name="T12" fmla="*/ 865 w 1395"/>
                  <a:gd name="T13" fmla="*/ 1376 h 1398"/>
                  <a:gd name="T14" fmla="*/ 986 w 1395"/>
                  <a:gd name="T15" fmla="*/ 1326 h 1398"/>
                  <a:gd name="T16" fmla="*/ 1238 w 1395"/>
                  <a:gd name="T17" fmla="*/ 861 h 1398"/>
                  <a:gd name="T18" fmla="*/ 1351 w 1395"/>
                  <a:gd name="T19" fmla="*/ 752 h 1398"/>
                  <a:gd name="T20" fmla="*/ 1389 w 1395"/>
                  <a:gd name="T21" fmla="*/ 557 h 1398"/>
                  <a:gd name="T22" fmla="*/ 1216 w 1395"/>
                  <a:gd name="T23" fmla="*/ 511 h 1398"/>
                  <a:gd name="T24" fmla="*/ 1143 w 1395"/>
                  <a:gd name="T25" fmla="*/ 84 h 1398"/>
                  <a:gd name="T26" fmla="*/ 714 w 1395"/>
                  <a:gd name="T27" fmla="*/ 24 h 1398"/>
                  <a:gd name="T28" fmla="*/ 468 w 1395"/>
                  <a:gd name="T29" fmla="*/ 25 h 1398"/>
                  <a:gd name="T30" fmla="*/ 229 w 1395"/>
                  <a:gd name="T31" fmla="*/ 505 h 1398"/>
                  <a:gd name="T32" fmla="*/ 150 w 1395"/>
                  <a:gd name="T33" fmla="*/ 483 h 1398"/>
                  <a:gd name="T34" fmla="*/ 110 w 1395"/>
                  <a:gd name="T35" fmla="*/ 501 h 1398"/>
                  <a:gd name="T36" fmla="*/ 75 w 1395"/>
                  <a:gd name="T37" fmla="*/ 524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5" h="1398">
                    <a:moveTo>
                      <a:pt x="75" y="524"/>
                    </a:moveTo>
                    <a:cubicBezTo>
                      <a:pt x="73" y="548"/>
                      <a:pt x="0" y="712"/>
                      <a:pt x="170" y="838"/>
                    </a:cubicBezTo>
                    <a:cubicBezTo>
                      <a:pt x="183" y="847"/>
                      <a:pt x="193" y="851"/>
                      <a:pt x="210" y="865"/>
                    </a:cubicBezTo>
                    <a:cubicBezTo>
                      <a:pt x="225" y="1014"/>
                      <a:pt x="267" y="1137"/>
                      <a:pt x="361" y="1239"/>
                    </a:cubicBezTo>
                    <a:cubicBezTo>
                      <a:pt x="391" y="1270"/>
                      <a:pt x="423" y="1289"/>
                      <a:pt x="458" y="1319"/>
                    </a:cubicBezTo>
                    <a:cubicBezTo>
                      <a:pt x="530" y="1361"/>
                      <a:pt x="611" y="1395"/>
                      <a:pt x="714" y="1397"/>
                    </a:cubicBezTo>
                    <a:cubicBezTo>
                      <a:pt x="766" y="1398"/>
                      <a:pt x="817" y="1391"/>
                      <a:pt x="865" y="1376"/>
                    </a:cubicBezTo>
                    <a:cubicBezTo>
                      <a:pt x="907" y="1362"/>
                      <a:pt x="954" y="1334"/>
                      <a:pt x="986" y="1326"/>
                    </a:cubicBezTo>
                    <a:cubicBezTo>
                      <a:pt x="1051" y="1248"/>
                      <a:pt x="1215" y="1191"/>
                      <a:pt x="1238" y="861"/>
                    </a:cubicBezTo>
                    <a:cubicBezTo>
                      <a:pt x="1282" y="845"/>
                      <a:pt x="1328" y="793"/>
                      <a:pt x="1351" y="752"/>
                    </a:cubicBezTo>
                    <a:cubicBezTo>
                      <a:pt x="1395" y="671"/>
                      <a:pt x="1385" y="650"/>
                      <a:pt x="1389" y="557"/>
                    </a:cubicBezTo>
                    <a:cubicBezTo>
                      <a:pt x="1363" y="544"/>
                      <a:pt x="1335" y="421"/>
                      <a:pt x="1216" y="511"/>
                    </a:cubicBezTo>
                    <a:cubicBezTo>
                      <a:pt x="1202" y="351"/>
                      <a:pt x="1250" y="187"/>
                      <a:pt x="1143" y="84"/>
                    </a:cubicBezTo>
                    <a:cubicBezTo>
                      <a:pt x="1057" y="0"/>
                      <a:pt x="857" y="24"/>
                      <a:pt x="714" y="24"/>
                    </a:cubicBezTo>
                    <a:cubicBezTo>
                      <a:pt x="633" y="24"/>
                      <a:pt x="549" y="22"/>
                      <a:pt x="468" y="25"/>
                    </a:cubicBezTo>
                    <a:cubicBezTo>
                      <a:pt x="183" y="35"/>
                      <a:pt x="226" y="310"/>
                      <a:pt x="229" y="505"/>
                    </a:cubicBezTo>
                    <a:cubicBezTo>
                      <a:pt x="205" y="496"/>
                      <a:pt x="185" y="478"/>
                      <a:pt x="150" y="483"/>
                    </a:cubicBezTo>
                    <a:cubicBezTo>
                      <a:pt x="131" y="486"/>
                      <a:pt x="120" y="495"/>
                      <a:pt x="110" y="501"/>
                    </a:cubicBezTo>
                    <a:cubicBezTo>
                      <a:pt x="84" y="520"/>
                      <a:pt x="115" y="508"/>
                      <a:pt x="75" y="524"/>
                    </a:cubicBez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0" name="Freeform 381">
                <a:extLst>
                  <a:ext uri="{FF2B5EF4-FFF2-40B4-BE49-F238E27FC236}">
                    <a16:creationId xmlns:a16="http://schemas.microsoft.com/office/drawing/2014/main" id="{B5640FF6-2346-457E-890F-0EC5174425AE}"/>
                  </a:ext>
                </a:extLst>
              </p:cNvPr>
              <p:cNvSpPr>
                <a:spLocks/>
              </p:cNvSpPr>
              <p:nvPr/>
            </p:nvSpPr>
            <p:spPr bwMode="auto">
              <a:xfrm>
                <a:off x="1705770" y="2986089"/>
                <a:ext cx="382588" cy="381000"/>
              </a:xfrm>
              <a:custGeom>
                <a:avLst/>
                <a:gdLst>
                  <a:gd name="T0" fmla="*/ 42 w 1168"/>
                  <a:gd name="T1" fmla="*/ 1161 h 1161"/>
                  <a:gd name="T2" fmla="*/ 47 w 1168"/>
                  <a:gd name="T3" fmla="*/ 1119 h 1161"/>
                  <a:gd name="T4" fmla="*/ 292 w 1168"/>
                  <a:gd name="T5" fmla="*/ 1102 h 1161"/>
                  <a:gd name="T6" fmla="*/ 382 w 1168"/>
                  <a:gd name="T7" fmla="*/ 1117 h 1161"/>
                  <a:gd name="T8" fmla="*/ 504 w 1168"/>
                  <a:gd name="T9" fmla="*/ 1093 h 1161"/>
                  <a:gd name="T10" fmla="*/ 658 w 1168"/>
                  <a:gd name="T11" fmla="*/ 1095 h 1161"/>
                  <a:gd name="T12" fmla="*/ 677 w 1168"/>
                  <a:gd name="T13" fmla="*/ 1119 h 1161"/>
                  <a:gd name="T14" fmla="*/ 699 w 1168"/>
                  <a:gd name="T15" fmla="*/ 1105 h 1161"/>
                  <a:gd name="T16" fmla="*/ 1088 w 1168"/>
                  <a:gd name="T17" fmla="*/ 1102 h 1161"/>
                  <a:gd name="T18" fmla="*/ 1092 w 1168"/>
                  <a:gd name="T19" fmla="*/ 424 h 1161"/>
                  <a:gd name="T20" fmla="*/ 1168 w 1168"/>
                  <a:gd name="T21" fmla="*/ 272 h 1161"/>
                  <a:gd name="T22" fmla="*/ 1026 w 1168"/>
                  <a:gd name="T23" fmla="*/ 272 h 1161"/>
                  <a:gd name="T24" fmla="*/ 1018 w 1168"/>
                  <a:gd name="T25" fmla="*/ 133 h 1161"/>
                  <a:gd name="T26" fmla="*/ 1023 w 1168"/>
                  <a:gd name="T27" fmla="*/ 288 h 1161"/>
                  <a:gd name="T28" fmla="*/ 894 w 1168"/>
                  <a:gd name="T29" fmla="*/ 288 h 1161"/>
                  <a:gd name="T30" fmla="*/ 880 w 1168"/>
                  <a:gd name="T31" fmla="*/ 280 h 1161"/>
                  <a:gd name="T32" fmla="*/ 530 w 1168"/>
                  <a:gd name="T33" fmla="*/ 280 h 1161"/>
                  <a:gd name="T34" fmla="*/ 505 w 1168"/>
                  <a:gd name="T35" fmla="*/ 72 h 1161"/>
                  <a:gd name="T36" fmla="*/ 481 w 1168"/>
                  <a:gd name="T37" fmla="*/ 0 h 1161"/>
                  <a:gd name="T38" fmla="*/ 383 w 1168"/>
                  <a:gd name="T39" fmla="*/ 272 h 1161"/>
                  <a:gd name="T40" fmla="*/ 82 w 1168"/>
                  <a:gd name="T41" fmla="*/ 290 h 1161"/>
                  <a:gd name="T42" fmla="*/ 19 w 1168"/>
                  <a:gd name="T43" fmla="*/ 543 h 1161"/>
                  <a:gd name="T44" fmla="*/ 19 w 1168"/>
                  <a:gd name="T45" fmla="*/ 865 h 1161"/>
                  <a:gd name="T46" fmla="*/ 42 w 1168"/>
                  <a:gd name="T47" fmla="*/ 1161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8" h="1161">
                    <a:moveTo>
                      <a:pt x="42" y="1161"/>
                    </a:moveTo>
                    <a:cubicBezTo>
                      <a:pt x="42" y="1142"/>
                      <a:pt x="42" y="1143"/>
                      <a:pt x="47" y="1119"/>
                    </a:cubicBezTo>
                    <a:cubicBezTo>
                      <a:pt x="117" y="1090"/>
                      <a:pt x="198" y="1103"/>
                      <a:pt x="292" y="1102"/>
                    </a:cubicBezTo>
                    <a:cubicBezTo>
                      <a:pt x="328" y="1101"/>
                      <a:pt x="358" y="1095"/>
                      <a:pt x="382" y="1117"/>
                    </a:cubicBezTo>
                    <a:cubicBezTo>
                      <a:pt x="403" y="1080"/>
                      <a:pt x="463" y="1093"/>
                      <a:pt x="504" y="1093"/>
                    </a:cubicBezTo>
                    <a:cubicBezTo>
                      <a:pt x="555" y="1094"/>
                      <a:pt x="607" y="1092"/>
                      <a:pt x="658" y="1095"/>
                    </a:cubicBezTo>
                    <a:lnTo>
                      <a:pt x="677" y="1119"/>
                    </a:lnTo>
                    <a:cubicBezTo>
                      <a:pt x="693" y="1094"/>
                      <a:pt x="670" y="1115"/>
                      <a:pt x="699" y="1105"/>
                    </a:cubicBezTo>
                    <a:cubicBezTo>
                      <a:pt x="725" y="1096"/>
                      <a:pt x="1055" y="1102"/>
                      <a:pt x="1088" y="1102"/>
                    </a:cubicBezTo>
                    <a:cubicBezTo>
                      <a:pt x="1099" y="1062"/>
                      <a:pt x="1092" y="539"/>
                      <a:pt x="1092" y="424"/>
                    </a:cubicBezTo>
                    <a:cubicBezTo>
                      <a:pt x="1091" y="342"/>
                      <a:pt x="1088" y="299"/>
                      <a:pt x="1168" y="272"/>
                    </a:cubicBezTo>
                    <a:lnTo>
                      <a:pt x="1026" y="272"/>
                    </a:lnTo>
                    <a:cubicBezTo>
                      <a:pt x="1025" y="233"/>
                      <a:pt x="1037" y="161"/>
                      <a:pt x="1018" y="133"/>
                    </a:cubicBezTo>
                    <a:lnTo>
                      <a:pt x="1023" y="288"/>
                    </a:lnTo>
                    <a:lnTo>
                      <a:pt x="894" y="288"/>
                    </a:lnTo>
                    <a:cubicBezTo>
                      <a:pt x="873" y="283"/>
                      <a:pt x="882" y="291"/>
                      <a:pt x="880" y="280"/>
                    </a:cubicBezTo>
                    <a:lnTo>
                      <a:pt x="530" y="280"/>
                    </a:lnTo>
                    <a:cubicBezTo>
                      <a:pt x="530" y="37"/>
                      <a:pt x="558" y="208"/>
                      <a:pt x="505" y="72"/>
                    </a:cubicBezTo>
                    <a:cubicBezTo>
                      <a:pt x="496" y="48"/>
                      <a:pt x="490" y="29"/>
                      <a:pt x="481" y="0"/>
                    </a:cubicBezTo>
                    <a:cubicBezTo>
                      <a:pt x="389" y="31"/>
                      <a:pt x="386" y="150"/>
                      <a:pt x="383" y="272"/>
                    </a:cubicBezTo>
                    <a:cubicBezTo>
                      <a:pt x="310" y="274"/>
                      <a:pt x="134" y="258"/>
                      <a:pt x="82" y="290"/>
                    </a:cubicBezTo>
                    <a:cubicBezTo>
                      <a:pt x="0" y="341"/>
                      <a:pt x="19" y="438"/>
                      <a:pt x="19" y="543"/>
                    </a:cubicBezTo>
                    <a:cubicBezTo>
                      <a:pt x="19" y="650"/>
                      <a:pt x="19" y="757"/>
                      <a:pt x="19" y="865"/>
                    </a:cubicBezTo>
                    <a:cubicBezTo>
                      <a:pt x="19" y="947"/>
                      <a:pt x="3" y="1123"/>
                      <a:pt x="42" y="1161"/>
                    </a:cubicBezTo>
                    <a:close/>
                  </a:path>
                </a:pathLst>
              </a:custGeom>
              <a:solidFill>
                <a:srgbClr val="A84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1" name="Freeform 382">
                <a:extLst>
                  <a:ext uri="{FF2B5EF4-FFF2-40B4-BE49-F238E27FC236}">
                    <a16:creationId xmlns:a16="http://schemas.microsoft.com/office/drawing/2014/main" id="{32C73670-C2AB-4A39-A048-580BD48A6CD8}"/>
                  </a:ext>
                </a:extLst>
              </p:cNvPr>
              <p:cNvSpPr>
                <a:spLocks/>
              </p:cNvSpPr>
              <p:nvPr/>
            </p:nvSpPr>
            <p:spPr bwMode="auto">
              <a:xfrm>
                <a:off x="1712120" y="3343276"/>
                <a:ext cx="407988" cy="317500"/>
              </a:xfrm>
              <a:custGeom>
                <a:avLst/>
                <a:gdLst>
                  <a:gd name="T0" fmla="*/ 24 w 1248"/>
                  <a:gd name="T1" fmla="*/ 71 h 969"/>
                  <a:gd name="T2" fmla="*/ 49 w 1248"/>
                  <a:gd name="T3" fmla="*/ 181 h 969"/>
                  <a:gd name="T4" fmla="*/ 48 w 1248"/>
                  <a:gd name="T5" fmla="*/ 579 h 969"/>
                  <a:gd name="T6" fmla="*/ 189 w 1248"/>
                  <a:gd name="T7" fmla="*/ 962 h 969"/>
                  <a:gd name="T8" fmla="*/ 1248 w 1248"/>
                  <a:gd name="T9" fmla="*/ 962 h 969"/>
                  <a:gd name="T10" fmla="*/ 1154 w 1248"/>
                  <a:gd name="T11" fmla="*/ 902 h 969"/>
                  <a:gd name="T12" fmla="*/ 1150 w 1248"/>
                  <a:gd name="T13" fmla="*/ 897 h 969"/>
                  <a:gd name="T14" fmla="*/ 1121 w 1248"/>
                  <a:gd name="T15" fmla="*/ 851 h 969"/>
                  <a:gd name="T16" fmla="*/ 1111 w 1248"/>
                  <a:gd name="T17" fmla="*/ 152 h 969"/>
                  <a:gd name="T18" fmla="*/ 664 w 1248"/>
                  <a:gd name="T19" fmla="*/ 148 h 969"/>
                  <a:gd name="T20" fmla="*/ 528 w 1248"/>
                  <a:gd name="T21" fmla="*/ 203 h 969"/>
                  <a:gd name="T22" fmla="*/ 367 w 1248"/>
                  <a:gd name="T23" fmla="*/ 191 h 969"/>
                  <a:gd name="T24" fmla="*/ 364 w 1248"/>
                  <a:gd name="T25" fmla="*/ 27 h 969"/>
                  <a:gd name="T26" fmla="*/ 274 w 1248"/>
                  <a:gd name="T27" fmla="*/ 12 h 969"/>
                  <a:gd name="T28" fmla="*/ 29 w 1248"/>
                  <a:gd name="T29" fmla="*/ 29 h 969"/>
                  <a:gd name="T30" fmla="*/ 24 w 1248"/>
                  <a:gd name="T31" fmla="*/ 71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8" h="969">
                    <a:moveTo>
                      <a:pt x="24" y="71"/>
                    </a:moveTo>
                    <a:cubicBezTo>
                      <a:pt x="19" y="134"/>
                      <a:pt x="46" y="120"/>
                      <a:pt x="49" y="181"/>
                    </a:cubicBezTo>
                    <a:lnTo>
                      <a:pt x="48" y="579"/>
                    </a:lnTo>
                    <a:cubicBezTo>
                      <a:pt x="48" y="744"/>
                      <a:pt x="0" y="959"/>
                      <a:pt x="189" y="962"/>
                    </a:cubicBezTo>
                    <a:cubicBezTo>
                      <a:pt x="540" y="969"/>
                      <a:pt x="897" y="961"/>
                      <a:pt x="1248" y="962"/>
                    </a:cubicBezTo>
                    <a:cubicBezTo>
                      <a:pt x="1213" y="943"/>
                      <a:pt x="1179" y="932"/>
                      <a:pt x="1154" y="902"/>
                    </a:cubicBezTo>
                    <a:cubicBezTo>
                      <a:pt x="1152" y="901"/>
                      <a:pt x="1151" y="899"/>
                      <a:pt x="1150" y="897"/>
                    </a:cubicBezTo>
                    <a:lnTo>
                      <a:pt x="1121" y="851"/>
                    </a:lnTo>
                    <a:cubicBezTo>
                      <a:pt x="1098" y="784"/>
                      <a:pt x="1105" y="222"/>
                      <a:pt x="1111" y="152"/>
                    </a:cubicBezTo>
                    <a:lnTo>
                      <a:pt x="664" y="148"/>
                    </a:lnTo>
                    <a:cubicBezTo>
                      <a:pt x="656" y="222"/>
                      <a:pt x="600" y="203"/>
                      <a:pt x="528" y="203"/>
                    </a:cubicBezTo>
                    <a:cubicBezTo>
                      <a:pt x="474" y="203"/>
                      <a:pt x="411" y="208"/>
                      <a:pt x="367" y="191"/>
                    </a:cubicBezTo>
                    <a:cubicBezTo>
                      <a:pt x="354" y="150"/>
                      <a:pt x="352" y="74"/>
                      <a:pt x="364" y="27"/>
                    </a:cubicBezTo>
                    <a:cubicBezTo>
                      <a:pt x="340" y="5"/>
                      <a:pt x="310" y="11"/>
                      <a:pt x="274" y="12"/>
                    </a:cubicBezTo>
                    <a:cubicBezTo>
                      <a:pt x="180" y="13"/>
                      <a:pt x="99" y="0"/>
                      <a:pt x="29" y="29"/>
                    </a:cubicBezTo>
                    <a:cubicBezTo>
                      <a:pt x="24" y="53"/>
                      <a:pt x="24" y="52"/>
                      <a:pt x="24" y="71"/>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2" name="Freeform 386">
                <a:extLst>
                  <a:ext uri="{FF2B5EF4-FFF2-40B4-BE49-F238E27FC236}">
                    <a16:creationId xmlns:a16="http://schemas.microsoft.com/office/drawing/2014/main" id="{F9EB2DCD-42C9-4083-B685-4D6459469470}"/>
                  </a:ext>
                </a:extLst>
              </p:cNvPr>
              <p:cNvSpPr>
                <a:spLocks/>
              </p:cNvSpPr>
              <p:nvPr/>
            </p:nvSpPr>
            <p:spPr bwMode="auto">
              <a:xfrm>
                <a:off x="2156620" y="1050926"/>
                <a:ext cx="498475" cy="352425"/>
              </a:xfrm>
              <a:custGeom>
                <a:avLst/>
                <a:gdLst>
                  <a:gd name="T0" fmla="*/ 106 w 1521"/>
                  <a:gd name="T1" fmla="*/ 1044 h 1077"/>
                  <a:gd name="T2" fmla="*/ 141 w 1521"/>
                  <a:gd name="T3" fmla="*/ 1021 h 1077"/>
                  <a:gd name="T4" fmla="*/ 181 w 1521"/>
                  <a:gd name="T5" fmla="*/ 1003 h 1077"/>
                  <a:gd name="T6" fmla="*/ 260 w 1521"/>
                  <a:gd name="T7" fmla="*/ 1025 h 1077"/>
                  <a:gd name="T8" fmla="*/ 499 w 1521"/>
                  <a:gd name="T9" fmla="*/ 545 h 1077"/>
                  <a:gd name="T10" fmla="*/ 745 w 1521"/>
                  <a:gd name="T11" fmla="*/ 544 h 1077"/>
                  <a:gd name="T12" fmla="*/ 1174 w 1521"/>
                  <a:gd name="T13" fmla="*/ 604 h 1077"/>
                  <a:gd name="T14" fmla="*/ 1247 w 1521"/>
                  <a:gd name="T15" fmla="*/ 1031 h 1077"/>
                  <a:gd name="T16" fmla="*/ 1420 w 1521"/>
                  <a:gd name="T17" fmla="*/ 1077 h 1077"/>
                  <a:gd name="T18" fmla="*/ 1427 w 1521"/>
                  <a:gd name="T19" fmla="*/ 954 h 1077"/>
                  <a:gd name="T20" fmla="*/ 1459 w 1521"/>
                  <a:gd name="T21" fmla="*/ 795 h 1077"/>
                  <a:gd name="T22" fmla="*/ 1460 w 1521"/>
                  <a:gd name="T23" fmla="*/ 642 h 1077"/>
                  <a:gd name="T24" fmla="*/ 1427 w 1521"/>
                  <a:gd name="T25" fmla="*/ 487 h 1077"/>
                  <a:gd name="T26" fmla="*/ 1368 w 1521"/>
                  <a:gd name="T27" fmla="*/ 326 h 1077"/>
                  <a:gd name="T28" fmla="*/ 1260 w 1521"/>
                  <a:gd name="T29" fmla="*/ 212 h 1077"/>
                  <a:gd name="T30" fmla="*/ 1136 w 1521"/>
                  <a:gd name="T31" fmla="*/ 126 h 1077"/>
                  <a:gd name="T32" fmla="*/ 991 w 1521"/>
                  <a:gd name="T33" fmla="*/ 84 h 1077"/>
                  <a:gd name="T34" fmla="*/ 824 w 1521"/>
                  <a:gd name="T35" fmla="*/ 85 h 1077"/>
                  <a:gd name="T36" fmla="*/ 737 w 1521"/>
                  <a:gd name="T37" fmla="*/ 45 h 1077"/>
                  <a:gd name="T38" fmla="*/ 651 w 1521"/>
                  <a:gd name="T39" fmla="*/ 84 h 1077"/>
                  <a:gd name="T40" fmla="*/ 490 w 1521"/>
                  <a:gd name="T41" fmla="*/ 100 h 1077"/>
                  <a:gd name="T42" fmla="*/ 336 w 1521"/>
                  <a:gd name="T43" fmla="*/ 167 h 1077"/>
                  <a:gd name="T44" fmla="*/ 208 w 1521"/>
                  <a:gd name="T45" fmla="*/ 267 h 1077"/>
                  <a:gd name="T46" fmla="*/ 110 w 1521"/>
                  <a:gd name="T47" fmla="*/ 398 h 1077"/>
                  <a:gd name="T48" fmla="*/ 44 w 1521"/>
                  <a:gd name="T49" fmla="*/ 460 h 1077"/>
                  <a:gd name="T50" fmla="*/ 72 w 1521"/>
                  <a:gd name="T51" fmla="*/ 562 h 1077"/>
                  <a:gd name="T52" fmla="*/ 66 w 1521"/>
                  <a:gd name="T53" fmla="*/ 703 h 1077"/>
                  <a:gd name="T54" fmla="*/ 99 w 1521"/>
                  <a:gd name="T55" fmla="*/ 872 h 1077"/>
                  <a:gd name="T56" fmla="*/ 47 w 1521"/>
                  <a:gd name="T57" fmla="*/ 957 h 1077"/>
                  <a:gd name="T58" fmla="*/ 106 w 1521"/>
                  <a:gd name="T59" fmla="*/ 1044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1" h="1077">
                    <a:moveTo>
                      <a:pt x="106" y="1044"/>
                    </a:moveTo>
                    <a:cubicBezTo>
                      <a:pt x="146" y="1028"/>
                      <a:pt x="115" y="1040"/>
                      <a:pt x="141" y="1021"/>
                    </a:cubicBezTo>
                    <a:cubicBezTo>
                      <a:pt x="151" y="1015"/>
                      <a:pt x="162" y="1006"/>
                      <a:pt x="181" y="1003"/>
                    </a:cubicBezTo>
                    <a:cubicBezTo>
                      <a:pt x="216" y="998"/>
                      <a:pt x="236" y="1016"/>
                      <a:pt x="260" y="1025"/>
                    </a:cubicBezTo>
                    <a:cubicBezTo>
                      <a:pt x="257" y="830"/>
                      <a:pt x="214" y="555"/>
                      <a:pt x="499" y="545"/>
                    </a:cubicBezTo>
                    <a:cubicBezTo>
                      <a:pt x="580" y="542"/>
                      <a:pt x="664" y="544"/>
                      <a:pt x="745" y="544"/>
                    </a:cubicBezTo>
                    <a:cubicBezTo>
                      <a:pt x="888" y="544"/>
                      <a:pt x="1088" y="520"/>
                      <a:pt x="1174" y="604"/>
                    </a:cubicBezTo>
                    <a:cubicBezTo>
                      <a:pt x="1281" y="707"/>
                      <a:pt x="1233" y="871"/>
                      <a:pt x="1247" y="1031"/>
                    </a:cubicBezTo>
                    <a:cubicBezTo>
                      <a:pt x="1366" y="941"/>
                      <a:pt x="1394" y="1064"/>
                      <a:pt x="1420" y="1077"/>
                    </a:cubicBezTo>
                    <a:cubicBezTo>
                      <a:pt x="1463" y="1050"/>
                      <a:pt x="1443" y="994"/>
                      <a:pt x="1427" y="954"/>
                    </a:cubicBezTo>
                    <a:cubicBezTo>
                      <a:pt x="1521" y="929"/>
                      <a:pt x="1509" y="838"/>
                      <a:pt x="1459" y="795"/>
                    </a:cubicBezTo>
                    <a:cubicBezTo>
                      <a:pt x="1507" y="749"/>
                      <a:pt x="1512" y="688"/>
                      <a:pt x="1460" y="642"/>
                    </a:cubicBezTo>
                    <a:cubicBezTo>
                      <a:pt x="1493" y="593"/>
                      <a:pt x="1504" y="507"/>
                      <a:pt x="1427" y="487"/>
                    </a:cubicBezTo>
                    <a:cubicBezTo>
                      <a:pt x="1465" y="403"/>
                      <a:pt x="1462" y="340"/>
                      <a:pt x="1368" y="326"/>
                    </a:cubicBezTo>
                    <a:cubicBezTo>
                      <a:pt x="1371" y="243"/>
                      <a:pt x="1344" y="212"/>
                      <a:pt x="1260" y="212"/>
                    </a:cubicBezTo>
                    <a:cubicBezTo>
                      <a:pt x="1251" y="138"/>
                      <a:pt x="1215" y="118"/>
                      <a:pt x="1136" y="126"/>
                    </a:cubicBezTo>
                    <a:cubicBezTo>
                      <a:pt x="1109" y="62"/>
                      <a:pt x="1062" y="46"/>
                      <a:pt x="991" y="84"/>
                    </a:cubicBezTo>
                    <a:cubicBezTo>
                      <a:pt x="942" y="43"/>
                      <a:pt x="868" y="0"/>
                      <a:pt x="824" y="85"/>
                    </a:cubicBezTo>
                    <a:cubicBezTo>
                      <a:pt x="788" y="70"/>
                      <a:pt x="791" y="45"/>
                      <a:pt x="737" y="45"/>
                    </a:cubicBezTo>
                    <a:cubicBezTo>
                      <a:pt x="685" y="45"/>
                      <a:pt x="681" y="67"/>
                      <a:pt x="651" y="84"/>
                    </a:cubicBezTo>
                    <a:cubicBezTo>
                      <a:pt x="599" y="21"/>
                      <a:pt x="530" y="33"/>
                      <a:pt x="490" y="100"/>
                    </a:cubicBezTo>
                    <a:cubicBezTo>
                      <a:pt x="414" y="85"/>
                      <a:pt x="351" y="71"/>
                      <a:pt x="336" y="167"/>
                    </a:cubicBezTo>
                    <a:cubicBezTo>
                      <a:pt x="247" y="160"/>
                      <a:pt x="217" y="181"/>
                      <a:pt x="208" y="267"/>
                    </a:cubicBezTo>
                    <a:cubicBezTo>
                      <a:pt x="119" y="276"/>
                      <a:pt x="97" y="309"/>
                      <a:pt x="110" y="398"/>
                    </a:cubicBezTo>
                    <a:cubicBezTo>
                      <a:pt x="76" y="419"/>
                      <a:pt x="55" y="418"/>
                      <a:pt x="44" y="460"/>
                    </a:cubicBezTo>
                    <a:cubicBezTo>
                      <a:pt x="31" y="511"/>
                      <a:pt x="51" y="538"/>
                      <a:pt x="72" y="562"/>
                    </a:cubicBezTo>
                    <a:cubicBezTo>
                      <a:pt x="29" y="597"/>
                      <a:pt x="22" y="656"/>
                      <a:pt x="66" y="703"/>
                    </a:cubicBezTo>
                    <a:cubicBezTo>
                      <a:pt x="20" y="773"/>
                      <a:pt x="0" y="824"/>
                      <a:pt x="99" y="872"/>
                    </a:cubicBezTo>
                    <a:cubicBezTo>
                      <a:pt x="76" y="895"/>
                      <a:pt x="48" y="901"/>
                      <a:pt x="47" y="957"/>
                    </a:cubicBezTo>
                    <a:cubicBezTo>
                      <a:pt x="45" y="1003"/>
                      <a:pt x="73" y="1030"/>
                      <a:pt x="106" y="1044"/>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3" name="Freeform 392">
                <a:extLst>
                  <a:ext uri="{FF2B5EF4-FFF2-40B4-BE49-F238E27FC236}">
                    <a16:creationId xmlns:a16="http://schemas.microsoft.com/office/drawing/2014/main" id="{45A2B0D4-87D5-46B2-86F3-8F30BBA06564}"/>
                  </a:ext>
                </a:extLst>
              </p:cNvPr>
              <p:cNvSpPr>
                <a:spLocks/>
              </p:cNvSpPr>
              <p:nvPr/>
            </p:nvSpPr>
            <p:spPr bwMode="auto">
              <a:xfrm>
                <a:off x="1924845" y="3063876"/>
                <a:ext cx="261938" cy="611188"/>
              </a:xfrm>
              <a:custGeom>
                <a:avLst/>
                <a:gdLst>
                  <a:gd name="T0" fmla="*/ 7 w 800"/>
                  <a:gd name="T1" fmla="*/ 884 h 1867"/>
                  <a:gd name="T2" fmla="*/ 12 w 800"/>
                  <a:gd name="T3" fmla="*/ 1003 h 1867"/>
                  <a:gd name="T4" fmla="*/ 459 w 800"/>
                  <a:gd name="T5" fmla="*/ 1007 h 1867"/>
                  <a:gd name="T6" fmla="*/ 469 w 800"/>
                  <a:gd name="T7" fmla="*/ 1706 h 1867"/>
                  <a:gd name="T8" fmla="*/ 498 w 800"/>
                  <a:gd name="T9" fmla="*/ 1752 h 1867"/>
                  <a:gd name="T10" fmla="*/ 502 w 800"/>
                  <a:gd name="T11" fmla="*/ 1757 h 1867"/>
                  <a:gd name="T12" fmla="*/ 596 w 800"/>
                  <a:gd name="T13" fmla="*/ 1817 h 1867"/>
                  <a:gd name="T14" fmla="*/ 614 w 800"/>
                  <a:gd name="T15" fmla="*/ 1867 h 1867"/>
                  <a:gd name="T16" fmla="*/ 622 w 800"/>
                  <a:gd name="T17" fmla="*/ 1818 h 1867"/>
                  <a:gd name="T18" fmla="*/ 737 w 800"/>
                  <a:gd name="T19" fmla="*/ 1697 h 1867"/>
                  <a:gd name="T20" fmla="*/ 737 w 800"/>
                  <a:gd name="T21" fmla="*/ 982 h 1867"/>
                  <a:gd name="T22" fmla="*/ 789 w 800"/>
                  <a:gd name="T23" fmla="*/ 824 h 1867"/>
                  <a:gd name="T24" fmla="*/ 789 w 800"/>
                  <a:gd name="T25" fmla="*/ 174 h 1867"/>
                  <a:gd name="T26" fmla="*/ 616 w 800"/>
                  <a:gd name="T27" fmla="*/ 35 h 1867"/>
                  <a:gd name="T28" fmla="*/ 498 w 800"/>
                  <a:gd name="T29" fmla="*/ 37 h 1867"/>
                  <a:gd name="T30" fmla="*/ 422 w 800"/>
                  <a:gd name="T31" fmla="*/ 189 h 1867"/>
                  <a:gd name="T32" fmla="*/ 418 w 800"/>
                  <a:gd name="T33" fmla="*/ 867 h 1867"/>
                  <a:gd name="T34" fmla="*/ 29 w 800"/>
                  <a:gd name="T35" fmla="*/ 870 h 1867"/>
                  <a:gd name="T36" fmla="*/ 7 w 800"/>
                  <a:gd name="T37" fmla="*/ 884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1867">
                    <a:moveTo>
                      <a:pt x="7" y="884"/>
                    </a:moveTo>
                    <a:lnTo>
                      <a:pt x="12" y="1003"/>
                    </a:lnTo>
                    <a:lnTo>
                      <a:pt x="459" y="1007"/>
                    </a:lnTo>
                    <a:cubicBezTo>
                      <a:pt x="453" y="1077"/>
                      <a:pt x="446" y="1639"/>
                      <a:pt x="469" y="1706"/>
                    </a:cubicBezTo>
                    <a:lnTo>
                      <a:pt x="498" y="1752"/>
                    </a:lnTo>
                    <a:cubicBezTo>
                      <a:pt x="499" y="1754"/>
                      <a:pt x="500" y="1756"/>
                      <a:pt x="502" y="1757"/>
                    </a:cubicBezTo>
                    <a:cubicBezTo>
                      <a:pt x="527" y="1787"/>
                      <a:pt x="561" y="1798"/>
                      <a:pt x="596" y="1817"/>
                    </a:cubicBezTo>
                    <a:cubicBezTo>
                      <a:pt x="625" y="1826"/>
                      <a:pt x="615" y="1825"/>
                      <a:pt x="614" y="1867"/>
                    </a:cubicBezTo>
                    <a:lnTo>
                      <a:pt x="622" y="1818"/>
                    </a:lnTo>
                    <a:cubicBezTo>
                      <a:pt x="706" y="1798"/>
                      <a:pt x="736" y="1790"/>
                      <a:pt x="737" y="1697"/>
                    </a:cubicBezTo>
                    <a:lnTo>
                      <a:pt x="737" y="982"/>
                    </a:lnTo>
                    <a:cubicBezTo>
                      <a:pt x="800" y="959"/>
                      <a:pt x="789" y="905"/>
                      <a:pt x="789" y="824"/>
                    </a:cubicBezTo>
                    <a:cubicBezTo>
                      <a:pt x="789" y="622"/>
                      <a:pt x="796" y="363"/>
                      <a:pt x="789" y="174"/>
                    </a:cubicBezTo>
                    <a:cubicBezTo>
                      <a:pt x="779" y="0"/>
                      <a:pt x="741" y="65"/>
                      <a:pt x="616" y="35"/>
                    </a:cubicBezTo>
                    <a:lnTo>
                      <a:pt x="498" y="37"/>
                    </a:lnTo>
                    <a:cubicBezTo>
                      <a:pt x="418" y="64"/>
                      <a:pt x="421" y="107"/>
                      <a:pt x="422" y="189"/>
                    </a:cubicBezTo>
                    <a:cubicBezTo>
                      <a:pt x="422" y="304"/>
                      <a:pt x="429" y="827"/>
                      <a:pt x="418" y="867"/>
                    </a:cubicBezTo>
                    <a:cubicBezTo>
                      <a:pt x="385" y="867"/>
                      <a:pt x="55" y="861"/>
                      <a:pt x="29" y="870"/>
                    </a:cubicBezTo>
                    <a:cubicBezTo>
                      <a:pt x="0" y="880"/>
                      <a:pt x="23" y="859"/>
                      <a:pt x="7" y="884"/>
                    </a:cubicBezTo>
                    <a:close/>
                  </a:path>
                </a:pathLst>
              </a:custGeom>
              <a:solidFill>
                <a:srgbClr val="753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4" name="Freeform 395">
                <a:extLst>
                  <a:ext uri="{FF2B5EF4-FFF2-40B4-BE49-F238E27FC236}">
                    <a16:creationId xmlns:a16="http://schemas.microsoft.com/office/drawing/2014/main" id="{96F18A8F-1F6A-4B53-81D7-AFF36F6F0C88}"/>
                  </a:ext>
                </a:extLst>
              </p:cNvPr>
              <p:cNvSpPr>
                <a:spLocks/>
              </p:cNvSpPr>
              <p:nvPr/>
            </p:nvSpPr>
            <p:spPr bwMode="auto">
              <a:xfrm>
                <a:off x="2350295" y="1820864"/>
                <a:ext cx="107950" cy="868363"/>
              </a:xfrm>
              <a:custGeom>
                <a:avLst/>
                <a:gdLst>
                  <a:gd name="T0" fmla="*/ 19 w 330"/>
                  <a:gd name="T1" fmla="*/ 256 h 2652"/>
                  <a:gd name="T2" fmla="*/ 23 w 330"/>
                  <a:gd name="T3" fmla="*/ 260 h 2652"/>
                  <a:gd name="T4" fmla="*/ 27 w 330"/>
                  <a:gd name="T5" fmla="*/ 264 h 2652"/>
                  <a:gd name="T6" fmla="*/ 85 w 330"/>
                  <a:gd name="T7" fmla="*/ 520 h 2652"/>
                  <a:gd name="T8" fmla="*/ 11 w 330"/>
                  <a:gd name="T9" fmla="*/ 2315 h 2652"/>
                  <a:gd name="T10" fmla="*/ 38 w 330"/>
                  <a:gd name="T11" fmla="*/ 2446 h 2652"/>
                  <a:gd name="T12" fmla="*/ 169 w 330"/>
                  <a:gd name="T13" fmla="*/ 2652 h 2652"/>
                  <a:gd name="T14" fmla="*/ 292 w 330"/>
                  <a:gd name="T15" fmla="*/ 2446 h 2652"/>
                  <a:gd name="T16" fmla="*/ 319 w 330"/>
                  <a:gd name="T17" fmla="*/ 2306 h 2652"/>
                  <a:gd name="T18" fmla="*/ 243 w 330"/>
                  <a:gd name="T19" fmla="*/ 359 h 2652"/>
                  <a:gd name="T20" fmla="*/ 307 w 330"/>
                  <a:gd name="T21" fmla="*/ 250 h 2652"/>
                  <a:gd name="T22" fmla="*/ 172 w 330"/>
                  <a:gd name="T23" fmla="*/ 0 h 2652"/>
                  <a:gd name="T24" fmla="*/ 160 w 330"/>
                  <a:gd name="T25" fmla="*/ 0 h 2652"/>
                  <a:gd name="T26" fmla="*/ 19 w 330"/>
                  <a:gd name="T27" fmla="*/ 256 h 2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2652">
                    <a:moveTo>
                      <a:pt x="19" y="256"/>
                    </a:moveTo>
                    <a:cubicBezTo>
                      <a:pt x="21" y="257"/>
                      <a:pt x="23" y="258"/>
                      <a:pt x="23" y="260"/>
                    </a:cubicBezTo>
                    <a:cubicBezTo>
                      <a:pt x="24" y="263"/>
                      <a:pt x="27" y="263"/>
                      <a:pt x="27" y="264"/>
                    </a:cubicBezTo>
                    <a:cubicBezTo>
                      <a:pt x="112" y="359"/>
                      <a:pt x="90" y="416"/>
                      <a:pt x="85" y="520"/>
                    </a:cubicBezTo>
                    <a:lnTo>
                      <a:pt x="11" y="2315"/>
                    </a:lnTo>
                    <a:cubicBezTo>
                      <a:pt x="8" y="2396"/>
                      <a:pt x="0" y="2385"/>
                      <a:pt x="38" y="2446"/>
                    </a:cubicBezTo>
                    <a:cubicBezTo>
                      <a:pt x="64" y="2487"/>
                      <a:pt x="147" y="2634"/>
                      <a:pt x="169" y="2652"/>
                    </a:cubicBezTo>
                    <a:cubicBezTo>
                      <a:pt x="204" y="2611"/>
                      <a:pt x="260" y="2500"/>
                      <a:pt x="292" y="2446"/>
                    </a:cubicBezTo>
                    <a:cubicBezTo>
                      <a:pt x="330" y="2381"/>
                      <a:pt x="324" y="2394"/>
                      <a:pt x="319" y="2306"/>
                    </a:cubicBezTo>
                    <a:lnTo>
                      <a:pt x="243" y="359"/>
                    </a:lnTo>
                    <a:cubicBezTo>
                      <a:pt x="250" y="326"/>
                      <a:pt x="292" y="289"/>
                      <a:pt x="307" y="250"/>
                    </a:cubicBezTo>
                    <a:lnTo>
                      <a:pt x="172" y="0"/>
                    </a:lnTo>
                    <a:lnTo>
                      <a:pt x="160" y="0"/>
                    </a:lnTo>
                    <a:cubicBezTo>
                      <a:pt x="139" y="69"/>
                      <a:pt x="29" y="195"/>
                      <a:pt x="19" y="256"/>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5" name="Freeform 403">
                <a:extLst>
                  <a:ext uri="{FF2B5EF4-FFF2-40B4-BE49-F238E27FC236}">
                    <a16:creationId xmlns:a16="http://schemas.microsoft.com/office/drawing/2014/main" id="{3FB74E6B-094A-413F-AE27-3596DA4E8BA1}"/>
                  </a:ext>
                </a:extLst>
              </p:cNvPr>
              <p:cNvSpPr>
                <a:spLocks/>
              </p:cNvSpPr>
              <p:nvPr/>
            </p:nvSpPr>
            <p:spPr bwMode="auto">
              <a:xfrm>
                <a:off x="2439195" y="4367214"/>
                <a:ext cx="227013" cy="179388"/>
              </a:xfrm>
              <a:custGeom>
                <a:avLst/>
                <a:gdLst>
                  <a:gd name="T0" fmla="*/ 64 w 694"/>
                  <a:gd name="T1" fmla="*/ 22 h 546"/>
                  <a:gd name="T2" fmla="*/ 23 w 694"/>
                  <a:gd name="T3" fmla="*/ 178 h 546"/>
                  <a:gd name="T4" fmla="*/ 4 w 694"/>
                  <a:gd name="T5" fmla="*/ 350 h 546"/>
                  <a:gd name="T6" fmla="*/ 10 w 694"/>
                  <a:gd name="T7" fmla="*/ 470 h 546"/>
                  <a:gd name="T8" fmla="*/ 100 w 694"/>
                  <a:gd name="T9" fmla="*/ 516 h 546"/>
                  <a:gd name="T10" fmla="*/ 340 w 694"/>
                  <a:gd name="T11" fmla="*/ 545 h 546"/>
                  <a:gd name="T12" fmla="*/ 584 w 694"/>
                  <a:gd name="T13" fmla="*/ 520 h 546"/>
                  <a:gd name="T14" fmla="*/ 677 w 694"/>
                  <a:gd name="T15" fmla="*/ 476 h 546"/>
                  <a:gd name="T16" fmla="*/ 688 w 694"/>
                  <a:gd name="T17" fmla="*/ 348 h 546"/>
                  <a:gd name="T18" fmla="*/ 624 w 694"/>
                  <a:gd name="T19" fmla="*/ 32 h 546"/>
                  <a:gd name="T20" fmla="*/ 617 w 694"/>
                  <a:gd name="T21" fmla="*/ 50 h 546"/>
                  <a:gd name="T22" fmla="*/ 563 w 694"/>
                  <a:gd name="T23" fmla="*/ 20 h 546"/>
                  <a:gd name="T24" fmla="*/ 495 w 694"/>
                  <a:gd name="T25" fmla="*/ 12 h 546"/>
                  <a:gd name="T26" fmla="*/ 349 w 694"/>
                  <a:gd name="T27" fmla="*/ 6 h 546"/>
                  <a:gd name="T28" fmla="*/ 72 w 694"/>
                  <a:gd name="T29" fmla="*/ 41 h 546"/>
                  <a:gd name="T30" fmla="*/ 64 w 694"/>
                  <a:gd name="T31" fmla="*/ 2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546">
                    <a:moveTo>
                      <a:pt x="64" y="22"/>
                    </a:moveTo>
                    <a:cubicBezTo>
                      <a:pt x="41" y="48"/>
                      <a:pt x="29" y="142"/>
                      <a:pt x="23" y="178"/>
                    </a:cubicBezTo>
                    <a:cubicBezTo>
                      <a:pt x="12" y="247"/>
                      <a:pt x="7" y="279"/>
                      <a:pt x="4" y="350"/>
                    </a:cubicBezTo>
                    <a:cubicBezTo>
                      <a:pt x="5" y="380"/>
                      <a:pt x="0" y="445"/>
                      <a:pt x="10" y="470"/>
                    </a:cubicBezTo>
                    <a:cubicBezTo>
                      <a:pt x="23" y="500"/>
                      <a:pt x="64" y="505"/>
                      <a:pt x="100" y="516"/>
                    </a:cubicBezTo>
                    <a:cubicBezTo>
                      <a:pt x="172" y="537"/>
                      <a:pt x="261" y="545"/>
                      <a:pt x="340" y="545"/>
                    </a:cubicBezTo>
                    <a:cubicBezTo>
                      <a:pt x="414" y="546"/>
                      <a:pt x="524" y="537"/>
                      <a:pt x="584" y="520"/>
                    </a:cubicBezTo>
                    <a:cubicBezTo>
                      <a:pt x="626" y="508"/>
                      <a:pt x="662" y="500"/>
                      <a:pt x="677" y="476"/>
                    </a:cubicBezTo>
                    <a:cubicBezTo>
                      <a:pt x="694" y="447"/>
                      <a:pt x="687" y="388"/>
                      <a:pt x="688" y="348"/>
                    </a:cubicBezTo>
                    <a:cubicBezTo>
                      <a:pt x="683" y="281"/>
                      <a:pt x="663" y="72"/>
                      <a:pt x="624" y="32"/>
                    </a:cubicBezTo>
                    <a:lnTo>
                      <a:pt x="617" y="50"/>
                    </a:lnTo>
                    <a:cubicBezTo>
                      <a:pt x="608" y="24"/>
                      <a:pt x="599" y="27"/>
                      <a:pt x="563" y="20"/>
                    </a:cubicBezTo>
                    <a:cubicBezTo>
                      <a:pt x="539" y="16"/>
                      <a:pt x="519" y="15"/>
                      <a:pt x="495" y="12"/>
                    </a:cubicBezTo>
                    <a:cubicBezTo>
                      <a:pt x="450" y="7"/>
                      <a:pt x="402" y="6"/>
                      <a:pt x="349" y="6"/>
                    </a:cubicBezTo>
                    <a:cubicBezTo>
                      <a:pt x="301" y="6"/>
                      <a:pt x="112" y="0"/>
                      <a:pt x="72" y="41"/>
                    </a:cubicBezTo>
                    <a:lnTo>
                      <a:pt x="64" y="22"/>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6" name="Freeform 404">
                <a:extLst>
                  <a:ext uri="{FF2B5EF4-FFF2-40B4-BE49-F238E27FC236}">
                    <a16:creationId xmlns:a16="http://schemas.microsoft.com/office/drawing/2014/main" id="{309EA58A-6ABE-4F6D-90C1-8107414ACE82}"/>
                  </a:ext>
                </a:extLst>
              </p:cNvPr>
              <p:cNvSpPr>
                <a:spLocks/>
              </p:cNvSpPr>
              <p:nvPr/>
            </p:nvSpPr>
            <p:spPr bwMode="auto">
              <a:xfrm>
                <a:off x="2123283" y="4354514"/>
                <a:ext cx="247650" cy="182563"/>
              </a:xfrm>
              <a:custGeom>
                <a:avLst/>
                <a:gdLst>
                  <a:gd name="T0" fmla="*/ 74 w 754"/>
                  <a:gd name="T1" fmla="*/ 380 h 558"/>
                  <a:gd name="T2" fmla="*/ 245 w 754"/>
                  <a:gd name="T3" fmla="*/ 535 h 558"/>
                  <a:gd name="T4" fmla="*/ 655 w 754"/>
                  <a:gd name="T5" fmla="*/ 520 h 558"/>
                  <a:gd name="T6" fmla="*/ 747 w 754"/>
                  <a:gd name="T7" fmla="*/ 383 h 558"/>
                  <a:gd name="T8" fmla="*/ 716 w 754"/>
                  <a:gd name="T9" fmla="*/ 95 h 558"/>
                  <a:gd name="T10" fmla="*/ 707 w 754"/>
                  <a:gd name="T11" fmla="*/ 53 h 558"/>
                  <a:gd name="T12" fmla="*/ 690 w 754"/>
                  <a:gd name="T13" fmla="*/ 16 h 558"/>
                  <a:gd name="T14" fmla="*/ 680 w 754"/>
                  <a:gd name="T15" fmla="*/ 37 h 558"/>
                  <a:gd name="T16" fmla="*/ 625 w 754"/>
                  <a:gd name="T17" fmla="*/ 19 h 558"/>
                  <a:gd name="T18" fmla="*/ 149 w 754"/>
                  <a:gd name="T19" fmla="*/ 37 h 558"/>
                  <a:gd name="T20" fmla="*/ 139 w 754"/>
                  <a:gd name="T21" fmla="*/ 10 h 558"/>
                  <a:gd name="T22" fmla="*/ 89 w 754"/>
                  <a:gd name="T23" fmla="*/ 188 h 558"/>
                  <a:gd name="T24" fmla="*/ 74 w 754"/>
                  <a:gd name="T25" fmla="*/ 38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4" h="558">
                    <a:moveTo>
                      <a:pt x="74" y="380"/>
                    </a:moveTo>
                    <a:cubicBezTo>
                      <a:pt x="114" y="438"/>
                      <a:pt x="0" y="490"/>
                      <a:pt x="245" y="535"/>
                    </a:cubicBezTo>
                    <a:cubicBezTo>
                      <a:pt x="371" y="558"/>
                      <a:pt x="531" y="553"/>
                      <a:pt x="655" y="520"/>
                    </a:cubicBezTo>
                    <a:cubicBezTo>
                      <a:pt x="746" y="495"/>
                      <a:pt x="754" y="484"/>
                      <a:pt x="747" y="383"/>
                    </a:cubicBezTo>
                    <a:cubicBezTo>
                      <a:pt x="731" y="256"/>
                      <a:pt x="754" y="266"/>
                      <a:pt x="716" y="95"/>
                    </a:cubicBezTo>
                    <a:cubicBezTo>
                      <a:pt x="713" y="82"/>
                      <a:pt x="711" y="66"/>
                      <a:pt x="707" y="53"/>
                    </a:cubicBezTo>
                    <a:cubicBezTo>
                      <a:pt x="699" y="21"/>
                      <a:pt x="706" y="34"/>
                      <a:pt x="690" y="16"/>
                    </a:cubicBezTo>
                    <a:lnTo>
                      <a:pt x="680" y="37"/>
                    </a:lnTo>
                    <a:cubicBezTo>
                      <a:pt x="667" y="23"/>
                      <a:pt x="666" y="26"/>
                      <a:pt x="625" y="19"/>
                    </a:cubicBezTo>
                    <a:cubicBezTo>
                      <a:pt x="534" y="3"/>
                      <a:pt x="185" y="0"/>
                      <a:pt x="149" y="37"/>
                    </a:cubicBezTo>
                    <a:cubicBezTo>
                      <a:pt x="138" y="19"/>
                      <a:pt x="133" y="54"/>
                      <a:pt x="139" y="10"/>
                    </a:cubicBezTo>
                    <a:cubicBezTo>
                      <a:pt x="111" y="36"/>
                      <a:pt x="96" y="144"/>
                      <a:pt x="89" y="188"/>
                    </a:cubicBezTo>
                    <a:cubicBezTo>
                      <a:pt x="77" y="255"/>
                      <a:pt x="85" y="342"/>
                      <a:pt x="74" y="380"/>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7" name="Freeform 413">
                <a:extLst>
                  <a:ext uri="{FF2B5EF4-FFF2-40B4-BE49-F238E27FC236}">
                    <a16:creationId xmlns:a16="http://schemas.microsoft.com/office/drawing/2014/main" id="{9A0C11B0-980C-46C8-87AA-C5DAC66412DF}"/>
                  </a:ext>
                </a:extLst>
              </p:cNvPr>
              <p:cNvSpPr>
                <a:spLocks/>
              </p:cNvSpPr>
              <p:nvPr/>
            </p:nvSpPr>
            <p:spPr bwMode="auto">
              <a:xfrm>
                <a:off x="1858816" y="2854506"/>
                <a:ext cx="142019" cy="189646"/>
              </a:xfrm>
              <a:custGeom>
                <a:avLst/>
                <a:gdLst>
                  <a:gd name="T0" fmla="*/ 38 w 508"/>
                  <a:gd name="T1" fmla="*/ 404 h 684"/>
                  <a:gd name="T2" fmla="*/ 62 w 508"/>
                  <a:gd name="T3" fmla="*/ 476 h 684"/>
                  <a:gd name="T4" fmla="*/ 87 w 508"/>
                  <a:gd name="T5" fmla="*/ 684 h 684"/>
                  <a:gd name="T6" fmla="*/ 437 w 508"/>
                  <a:gd name="T7" fmla="*/ 684 h 684"/>
                  <a:gd name="T8" fmla="*/ 425 w 508"/>
                  <a:gd name="T9" fmla="*/ 524 h 684"/>
                  <a:gd name="T10" fmla="*/ 289 w 508"/>
                  <a:gd name="T11" fmla="*/ 518 h 684"/>
                  <a:gd name="T12" fmla="*/ 274 w 508"/>
                  <a:gd name="T13" fmla="*/ 380 h 684"/>
                  <a:gd name="T14" fmla="*/ 459 w 508"/>
                  <a:gd name="T15" fmla="*/ 380 h 684"/>
                  <a:gd name="T16" fmla="*/ 435 w 508"/>
                  <a:gd name="T17" fmla="*/ 211 h 684"/>
                  <a:gd name="T18" fmla="*/ 290 w 508"/>
                  <a:gd name="T19" fmla="*/ 1 h 684"/>
                  <a:gd name="T20" fmla="*/ 105 w 508"/>
                  <a:gd name="T21" fmla="*/ 1 h 684"/>
                  <a:gd name="T22" fmla="*/ 38 w 508"/>
                  <a:gd name="T23" fmla="*/ 404 h 684"/>
                  <a:gd name="connsiteX0" fmla="*/ 233 w 8520"/>
                  <a:gd name="connsiteY0" fmla="*/ 5898 h 9992"/>
                  <a:gd name="connsiteX1" fmla="*/ 705 w 8520"/>
                  <a:gd name="connsiteY1" fmla="*/ 6951 h 9992"/>
                  <a:gd name="connsiteX2" fmla="*/ 8087 w 8520"/>
                  <a:gd name="connsiteY2" fmla="*/ 9992 h 9992"/>
                  <a:gd name="connsiteX3" fmla="*/ 7851 w 8520"/>
                  <a:gd name="connsiteY3" fmla="*/ 7653 h 9992"/>
                  <a:gd name="connsiteX4" fmla="*/ 5174 w 8520"/>
                  <a:gd name="connsiteY4" fmla="*/ 7565 h 9992"/>
                  <a:gd name="connsiteX5" fmla="*/ 4879 w 8520"/>
                  <a:gd name="connsiteY5" fmla="*/ 5548 h 9992"/>
                  <a:gd name="connsiteX6" fmla="*/ 8520 w 8520"/>
                  <a:gd name="connsiteY6" fmla="*/ 5548 h 9992"/>
                  <a:gd name="connsiteX7" fmla="*/ 8048 w 8520"/>
                  <a:gd name="connsiteY7" fmla="*/ 3077 h 9992"/>
                  <a:gd name="connsiteX8" fmla="*/ 5194 w 8520"/>
                  <a:gd name="connsiteY8" fmla="*/ 7 h 9992"/>
                  <a:gd name="connsiteX9" fmla="*/ 1552 w 8520"/>
                  <a:gd name="connsiteY9" fmla="*/ 7 h 9992"/>
                  <a:gd name="connsiteX10" fmla="*/ 233 w 8520"/>
                  <a:gd name="connsiteY10" fmla="*/ 5898 h 9992"/>
                  <a:gd name="connsiteX0" fmla="*/ 273 w 10000"/>
                  <a:gd name="connsiteY0" fmla="*/ 5903 h 7659"/>
                  <a:gd name="connsiteX1" fmla="*/ 827 w 10000"/>
                  <a:gd name="connsiteY1" fmla="*/ 6957 h 7659"/>
                  <a:gd name="connsiteX2" fmla="*/ 9215 w 10000"/>
                  <a:gd name="connsiteY2" fmla="*/ 7659 h 7659"/>
                  <a:gd name="connsiteX3" fmla="*/ 6073 w 10000"/>
                  <a:gd name="connsiteY3" fmla="*/ 7571 h 7659"/>
                  <a:gd name="connsiteX4" fmla="*/ 5727 w 10000"/>
                  <a:gd name="connsiteY4" fmla="*/ 5552 h 7659"/>
                  <a:gd name="connsiteX5" fmla="*/ 10000 w 10000"/>
                  <a:gd name="connsiteY5" fmla="*/ 5552 h 7659"/>
                  <a:gd name="connsiteX6" fmla="*/ 9446 w 10000"/>
                  <a:gd name="connsiteY6" fmla="*/ 3079 h 7659"/>
                  <a:gd name="connsiteX7" fmla="*/ 6096 w 10000"/>
                  <a:gd name="connsiteY7" fmla="*/ 7 h 7659"/>
                  <a:gd name="connsiteX8" fmla="*/ 1822 w 10000"/>
                  <a:gd name="connsiteY8" fmla="*/ 7 h 7659"/>
                  <a:gd name="connsiteX9" fmla="*/ 273 w 10000"/>
                  <a:gd name="connsiteY9" fmla="*/ 5903 h 7659"/>
                  <a:gd name="connsiteX0" fmla="*/ 273 w 10000"/>
                  <a:gd name="connsiteY0" fmla="*/ 7707 h 10734"/>
                  <a:gd name="connsiteX1" fmla="*/ 827 w 10000"/>
                  <a:gd name="connsiteY1" fmla="*/ 9083 h 10734"/>
                  <a:gd name="connsiteX2" fmla="*/ 9215 w 10000"/>
                  <a:gd name="connsiteY2" fmla="*/ 10000 h 10734"/>
                  <a:gd name="connsiteX3" fmla="*/ 6073 w 10000"/>
                  <a:gd name="connsiteY3" fmla="*/ 9885 h 10734"/>
                  <a:gd name="connsiteX4" fmla="*/ 5727 w 10000"/>
                  <a:gd name="connsiteY4" fmla="*/ 7249 h 10734"/>
                  <a:gd name="connsiteX5" fmla="*/ 10000 w 10000"/>
                  <a:gd name="connsiteY5" fmla="*/ 7249 h 10734"/>
                  <a:gd name="connsiteX6" fmla="*/ 9446 w 10000"/>
                  <a:gd name="connsiteY6" fmla="*/ 4020 h 10734"/>
                  <a:gd name="connsiteX7" fmla="*/ 6096 w 10000"/>
                  <a:gd name="connsiteY7" fmla="*/ 9 h 10734"/>
                  <a:gd name="connsiteX8" fmla="*/ 1822 w 10000"/>
                  <a:gd name="connsiteY8" fmla="*/ 9 h 10734"/>
                  <a:gd name="connsiteX9" fmla="*/ 273 w 10000"/>
                  <a:gd name="connsiteY9" fmla="*/ 7707 h 10734"/>
                  <a:gd name="connsiteX0" fmla="*/ 273 w 10000"/>
                  <a:gd name="connsiteY0" fmla="*/ 7707 h 11071"/>
                  <a:gd name="connsiteX1" fmla="*/ 827 w 10000"/>
                  <a:gd name="connsiteY1" fmla="*/ 9083 h 11071"/>
                  <a:gd name="connsiteX2" fmla="*/ 9215 w 10000"/>
                  <a:gd name="connsiteY2" fmla="*/ 10000 h 11071"/>
                  <a:gd name="connsiteX3" fmla="*/ 6073 w 10000"/>
                  <a:gd name="connsiteY3" fmla="*/ 9885 h 11071"/>
                  <a:gd name="connsiteX4" fmla="*/ 5727 w 10000"/>
                  <a:gd name="connsiteY4" fmla="*/ 7249 h 11071"/>
                  <a:gd name="connsiteX5" fmla="*/ 10000 w 10000"/>
                  <a:gd name="connsiteY5" fmla="*/ 7249 h 11071"/>
                  <a:gd name="connsiteX6" fmla="*/ 9446 w 10000"/>
                  <a:gd name="connsiteY6" fmla="*/ 4020 h 11071"/>
                  <a:gd name="connsiteX7" fmla="*/ 6096 w 10000"/>
                  <a:gd name="connsiteY7" fmla="*/ 9 h 11071"/>
                  <a:gd name="connsiteX8" fmla="*/ 1822 w 10000"/>
                  <a:gd name="connsiteY8" fmla="*/ 9 h 11071"/>
                  <a:gd name="connsiteX9" fmla="*/ 273 w 10000"/>
                  <a:gd name="connsiteY9" fmla="*/ 7707 h 1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1071">
                    <a:moveTo>
                      <a:pt x="273" y="7707"/>
                    </a:moveTo>
                    <a:cubicBezTo>
                      <a:pt x="481" y="8261"/>
                      <a:pt x="620" y="8624"/>
                      <a:pt x="827" y="9083"/>
                    </a:cubicBezTo>
                    <a:cubicBezTo>
                      <a:pt x="2049" y="13024"/>
                      <a:pt x="8341" y="9867"/>
                      <a:pt x="9215" y="10000"/>
                    </a:cubicBezTo>
                    <a:lnTo>
                      <a:pt x="6073" y="9885"/>
                    </a:lnTo>
                    <a:cubicBezTo>
                      <a:pt x="5865" y="9064"/>
                      <a:pt x="5472" y="8223"/>
                      <a:pt x="5727" y="7249"/>
                    </a:cubicBezTo>
                    <a:cubicBezTo>
                      <a:pt x="6627" y="7057"/>
                      <a:pt x="9076" y="7000"/>
                      <a:pt x="10000" y="7249"/>
                    </a:cubicBezTo>
                    <a:cubicBezTo>
                      <a:pt x="9816" y="6160"/>
                      <a:pt x="9539" y="5166"/>
                      <a:pt x="9446" y="4020"/>
                    </a:cubicBezTo>
                    <a:cubicBezTo>
                      <a:pt x="9215" y="791"/>
                      <a:pt x="11133" y="142"/>
                      <a:pt x="6096" y="9"/>
                    </a:cubicBezTo>
                    <a:cubicBezTo>
                      <a:pt x="4663" y="-10"/>
                      <a:pt x="3254" y="9"/>
                      <a:pt x="1822" y="9"/>
                    </a:cubicBezTo>
                    <a:cubicBezTo>
                      <a:pt x="827" y="1842"/>
                      <a:pt x="-604" y="5472"/>
                      <a:pt x="273" y="7707"/>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8" name="Freeform 418">
                <a:extLst>
                  <a:ext uri="{FF2B5EF4-FFF2-40B4-BE49-F238E27FC236}">
                    <a16:creationId xmlns:a16="http://schemas.microsoft.com/office/drawing/2014/main" id="{8A823CF0-F0E8-4562-97FB-545AE18553ED}"/>
                  </a:ext>
                </a:extLst>
              </p:cNvPr>
              <p:cNvSpPr>
                <a:spLocks/>
              </p:cNvSpPr>
              <p:nvPr/>
            </p:nvSpPr>
            <p:spPr bwMode="auto">
              <a:xfrm>
                <a:off x="2315370" y="1654176"/>
                <a:ext cx="174625" cy="166688"/>
              </a:xfrm>
              <a:custGeom>
                <a:avLst/>
                <a:gdLst>
                  <a:gd name="T0" fmla="*/ 266 w 532"/>
                  <a:gd name="T1" fmla="*/ 512 h 512"/>
                  <a:gd name="T2" fmla="*/ 278 w 532"/>
                  <a:gd name="T3" fmla="*/ 512 h 512"/>
                  <a:gd name="T4" fmla="*/ 494 w 532"/>
                  <a:gd name="T5" fmla="*/ 352 h 512"/>
                  <a:gd name="T6" fmla="*/ 530 w 532"/>
                  <a:gd name="T7" fmla="*/ 7 h 512"/>
                  <a:gd name="T8" fmla="*/ 409 w 532"/>
                  <a:gd name="T9" fmla="*/ 57 h 512"/>
                  <a:gd name="T10" fmla="*/ 258 w 532"/>
                  <a:gd name="T11" fmla="*/ 78 h 512"/>
                  <a:gd name="T12" fmla="*/ 2 w 532"/>
                  <a:gd name="T13" fmla="*/ 0 h 512"/>
                  <a:gd name="T14" fmla="*/ 39 w 532"/>
                  <a:gd name="T15" fmla="*/ 353 h 512"/>
                  <a:gd name="T16" fmla="*/ 266 w 53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 h="512">
                    <a:moveTo>
                      <a:pt x="266" y="512"/>
                    </a:moveTo>
                    <a:lnTo>
                      <a:pt x="278" y="512"/>
                    </a:lnTo>
                    <a:cubicBezTo>
                      <a:pt x="404" y="489"/>
                      <a:pt x="452" y="453"/>
                      <a:pt x="494" y="352"/>
                    </a:cubicBezTo>
                    <a:cubicBezTo>
                      <a:pt x="532" y="261"/>
                      <a:pt x="527" y="112"/>
                      <a:pt x="530" y="7"/>
                    </a:cubicBezTo>
                    <a:cubicBezTo>
                      <a:pt x="498" y="15"/>
                      <a:pt x="451" y="43"/>
                      <a:pt x="409" y="57"/>
                    </a:cubicBezTo>
                    <a:cubicBezTo>
                      <a:pt x="361" y="72"/>
                      <a:pt x="310" y="79"/>
                      <a:pt x="258" y="78"/>
                    </a:cubicBezTo>
                    <a:cubicBezTo>
                      <a:pt x="155" y="76"/>
                      <a:pt x="74" y="42"/>
                      <a:pt x="2" y="0"/>
                    </a:cubicBezTo>
                    <a:cubicBezTo>
                      <a:pt x="0" y="100"/>
                      <a:pt x="4" y="269"/>
                      <a:pt x="39" y="353"/>
                    </a:cubicBezTo>
                    <a:cubicBezTo>
                      <a:pt x="79" y="449"/>
                      <a:pt x="139" y="497"/>
                      <a:pt x="266" y="512"/>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9" name="Freeform 429">
                <a:extLst>
                  <a:ext uri="{FF2B5EF4-FFF2-40B4-BE49-F238E27FC236}">
                    <a16:creationId xmlns:a16="http://schemas.microsoft.com/office/drawing/2014/main" id="{1181587B-028F-4F1F-9D60-A037B8B12571}"/>
                  </a:ext>
                </a:extLst>
              </p:cNvPr>
              <p:cNvSpPr>
                <a:spLocks/>
              </p:cNvSpPr>
              <p:nvPr/>
            </p:nvSpPr>
            <p:spPr bwMode="auto">
              <a:xfrm>
                <a:off x="2458245" y="2740026"/>
                <a:ext cx="241300" cy="76200"/>
              </a:xfrm>
              <a:custGeom>
                <a:avLst/>
                <a:gdLst>
                  <a:gd name="T0" fmla="*/ 2 w 736"/>
                  <a:gd name="T1" fmla="*/ 232 h 232"/>
                  <a:gd name="T2" fmla="*/ 678 w 736"/>
                  <a:gd name="T3" fmla="*/ 230 h 232"/>
                  <a:gd name="T4" fmla="*/ 725 w 736"/>
                  <a:gd name="T5" fmla="*/ 120 h 232"/>
                  <a:gd name="T6" fmla="*/ 681 w 736"/>
                  <a:gd name="T7" fmla="*/ 1 h 232"/>
                  <a:gd name="T8" fmla="*/ 0 w 736"/>
                  <a:gd name="T9" fmla="*/ 0 h 232"/>
                  <a:gd name="T10" fmla="*/ 2 w 736"/>
                  <a:gd name="T11" fmla="*/ 232 h 232"/>
                </a:gdLst>
                <a:ahLst/>
                <a:cxnLst>
                  <a:cxn ang="0">
                    <a:pos x="T0" y="T1"/>
                  </a:cxn>
                  <a:cxn ang="0">
                    <a:pos x="T2" y="T3"/>
                  </a:cxn>
                  <a:cxn ang="0">
                    <a:pos x="T4" y="T5"/>
                  </a:cxn>
                  <a:cxn ang="0">
                    <a:pos x="T6" y="T7"/>
                  </a:cxn>
                  <a:cxn ang="0">
                    <a:pos x="T8" y="T9"/>
                  </a:cxn>
                  <a:cxn ang="0">
                    <a:pos x="T10" y="T11"/>
                  </a:cxn>
                </a:cxnLst>
                <a:rect l="0" t="0" r="r" b="b"/>
                <a:pathLst>
                  <a:path w="736" h="232">
                    <a:moveTo>
                      <a:pt x="2" y="232"/>
                    </a:moveTo>
                    <a:lnTo>
                      <a:pt x="678" y="230"/>
                    </a:lnTo>
                    <a:cubicBezTo>
                      <a:pt x="733" y="209"/>
                      <a:pt x="725" y="182"/>
                      <a:pt x="725" y="120"/>
                    </a:cubicBezTo>
                    <a:cubicBezTo>
                      <a:pt x="725" y="49"/>
                      <a:pt x="736" y="30"/>
                      <a:pt x="681" y="1"/>
                    </a:cubicBezTo>
                    <a:lnTo>
                      <a:pt x="0" y="0"/>
                    </a:lnTo>
                    <a:lnTo>
                      <a:pt x="2" y="232"/>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0" name="Freeform 431">
                <a:extLst>
                  <a:ext uri="{FF2B5EF4-FFF2-40B4-BE49-F238E27FC236}">
                    <a16:creationId xmlns:a16="http://schemas.microsoft.com/office/drawing/2014/main" id="{63BCDF65-3F08-4772-BA96-871FA28CFBEB}"/>
                  </a:ext>
                </a:extLst>
              </p:cNvPr>
              <p:cNvSpPr>
                <a:spLocks/>
              </p:cNvSpPr>
              <p:nvPr/>
            </p:nvSpPr>
            <p:spPr bwMode="auto">
              <a:xfrm>
                <a:off x="2112170" y="2736851"/>
                <a:ext cx="223838" cy="82550"/>
              </a:xfrm>
              <a:custGeom>
                <a:avLst/>
                <a:gdLst>
                  <a:gd name="T0" fmla="*/ 33 w 683"/>
                  <a:gd name="T1" fmla="*/ 15 h 248"/>
                  <a:gd name="T2" fmla="*/ 9 w 683"/>
                  <a:gd name="T3" fmla="*/ 136 h 248"/>
                  <a:gd name="T4" fmla="*/ 48 w 683"/>
                  <a:gd name="T5" fmla="*/ 236 h 248"/>
                  <a:gd name="T6" fmla="*/ 659 w 683"/>
                  <a:gd name="T7" fmla="*/ 237 h 248"/>
                  <a:gd name="T8" fmla="*/ 683 w 683"/>
                  <a:gd name="T9" fmla="*/ 248 h 248"/>
                  <a:gd name="T10" fmla="*/ 683 w 683"/>
                  <a:gd name="T11" fmla="*/ 9 h 248"/>
                  <a:gd name="T12" fmla="*/ 33 w 683"/>
                  <a:gd name="T13" fmla="*/ 15 h 248"/>
                </a:gdLst>
                <a:ahLst/>
                <a:cxnLst>
                  <a:cxn ang="0">
                    <a:pos x="T0" y="T1"/>
                  </a:cxn>
                  <a:cxn ang="0">
                    <a:pos x="T2" y="T3"/>
                  </a:cxn>
                  <a:cxn ang="0">
                    <a:pos x="T4" y="T5"/>
                  </a:cxn>
                  <a:cxn ang="0">
                    <a:pos x="T6" y="T7"/>
                  </a:cxn>
                  <a:cxn ang="0">
                    <a:pos x="T8" y="T9"/>
                  </a:cxn>
                  <a:cxn ang="0">
                    <a:pos x="T10" y="T11"/>
                  </a:cxn>
                  <a:cxn ang="0">
                    <a:pos x="T12" y="T13"/>
                  </a:cxn>
                </a:cxnLst>
                <a:rect l="0" t="0" r="r" b="b"/>
                <a:pathLst>
                  <a:path w="683" h="248">
                    <a:moveTo>
                      <a:pt x="33" y="15"/>
                    </a:moveTo>
                    <a:cubicBezTo>
                      <a:pt x="0" y="48"/>
                      <a:pt x="9" y="81"/>
                      <a:pt x="9" y="136"/>
                    </a:cubicBezTo>
                    <a:cubicBezTo>
                      <a:pt x="9" y="198"/>
                      <a:pt x="3" y="215"/>
                      <a:pt x="48" y="236"/>
                    </a:cubicBezTo>
                    <a:lnTo>
                      <a:pt x="659" y="237"/>
                    </a:lnTo>
                    <a:cubicBezTo>
                      <a:pt x="679" y="240"/>
                      <a:pt x="672" y="232"/>
                      <a:pt x="683" y="248"/>
                    </a:cubicBezTo>
                    <a:lnTo>
                      <a:pt x="683" y="9"/>
                    </a:lnTo>
                    <a:cubicBezTo>
                      <a:pt x="609" y="0"/>
                      <a:pt x="84" y="0"/>
                      <a:pt x="33" y="15"/>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1" name="Freeform 435">
                <a:extLst>
                  <a:ext uri="{FF2B5EF4-FFF2-40B4-BE49-F238E27FC236}">
                    <a16:creationId xmlns:a16="http://schemas.microsoft.com/office/drawing/2014/main" id="{17296588-0D2F-4505-BC80-2457B16E9A9D}"/>
                  </a:ext>
                </a:extLst>
              </p:cNvPr>
              <p:cNvSpPr>
                <a:spLocks/>
              </p:cNvSpPr>
              <p:nvPr/>
            </p:nvSpPr>
            <p:spPr bwMode="auto">
              <a:xfrm>
                <a:off x="2712889" y="2874963"/>
                <a:ext cx="159856" cy="250957"/>
              </a:xfrm>
              <a:custGeom>
                <a:avLst/>
                <a:gdLst>
                  <a:gd name="T0" fmla="*/ 337 w 353"/>
                  <a:gd name="T1" fmla="*/ 584 h 820"/>
                  <a:gd name="T2" fmla="*/ 340 w 353"/>
                  <a:gd name="T3" fmla="*/ 477 h 820"/>
                  <a:gd name="T4" fmla="*/ 340 w 353"/>
                  <a:gd name="T5" fmla="*/ 345 h 820"/>
                  <a:gd name="T6" fmla="*/ 296 w 353"/>
                  <a:gd name="T7" fmla="*/ 345 h 820"/>
                  <a:gd name="T8" fmla="*/ 296 w 353"/>
                  <a:gd name="T9" fmla="*/ 178 h 820"/>
                  <a:gd name="T10" fmla="*/ 265 w 353"/>
                  <a:gd name="T11" fmla="*/ 0 h 820"/>
                  <a:gd name="T12" fmla="*/ 97 w 353"/>
                  <a:gd name="T13" fmla="*/ 0 h 820"/>
                  <a:gd name="T14" fmla="*/ 74 w 353"/>
                  <a:gd name="T15" fmla="*/ 285 h 820"/>
                  <a:gd name="T16" fmla="*/ 41 w 353"/>
                  <a:gd name="T17" fmla="*/ 540 h 820"/>
                  <a:gd name="T18" fmla="*/ 199 w 353"/>
                  <a:gd name="T19" fmla="*/ 308 h 820"/>
                  <a:gd name="T20" fmla="*/ 110 w 353"/>
                  <a:gd name="T21" fmla="*/ 668 h 820"/>
                  <a:gd name="T22" fmla="*/ 207 w 353"/>
                  <a:gd name="T23" fmla="*/ 731 h 820"/>
                  <a:gd name="T24" fmla="*/ 337 w 353"/>
                  <a:gd name="T25" fmla="*/ 584 h 820"/>
                  <a:gd name="connsiteX0" fmla="*/ 8778 w 9028"/>
                  <a:gd name="connsiteY0" fmla="*/ 7122 h 9354"/>
                  <a:gd name="connsiteX1" fmla="*/ 8863 w 9028"/>
                  <a:gd name="connsiteY1" fmla="*/ 5817 h 9354"/>
                  <a:gd name="connsiteX2" fmla="*/ 8863 w 9028"/>
                  <a:gd name="connsiteY2" fmla="*/ 4207 h 9354"/>
                  <a:gd name="connsiteX3" fmla="*/ 7616 w 9028"/>
                  <a:gd name="connsiteY3" fmla="*/ 4207 h 9354"/>
                  <a:gd name="connsiteX4" fmla="*/ 7616 w 9028"/>
                  <a:gd name="connsiteY4" fmla="*/ 2171 h 9354"/>
                  <a:gd name="connsiteX5" fmla="*/ 8711 w 9028"/>
                  <a:gd name="connsiteY5" fmla="*/ 0 h 9354"/>
                  <a:gd name="connsiteX6" fmla="*/ 1979 w 9028"/>
                  <a:gd name="connsiteY6" fmla="*/ 0 h 9354"/>
                  <a:gd name="connsiteX7" fmla="*/ 1327 w 9028"/>
                  <a:gd name="connsiteY7" fmla="*/ 3476 h 9354"/>
                  <a:gd name="connsiteX8" fmla="*/ 392 w 9028"/>
                  <a:gd name="connsiteY8" fmla="*/ 6585 h 9354"/>
                  <a:gd name="connsiteX9" fmla="*/ 4868 w 9028"/>
                  <a:gd name="connsiteY9" fmla="*/ 3756 h 9354"/>
                  <a:gd name="connsiteX10" fmla="*/ 2347 w 9028"/>
                  <a:gd name="connsiteY10" fmla="*/ 8146 h 9354"/>
                  <a:gd name="connsiteX11" fmla="*/ 5095 w 9028"/>
                  <a:gd name="connsiteY11" fmla="*/ 8915 h 9354"/>
                  <a:gd name="connsiteX12" fmla="*/ 8778 w 9028"/>
                  <a:gd name="connsiteY12" fmla="*/ 7122 h 9354"/>
                  <a:gd name="connsiteX0" fmla="*/ 9723 w 10000"/>
                  <a:gd name="connsiteY0" fmla="*/ 7614 h 10000"/>
                  <a:gd name="connsiteX1" fmla="*/ 9817 w 10000"/>
                  <a:gd name="connsiteY1" fmla="*/ 6219 h 10000"/>
                  <a:gd name="connsiteX2" fmla="*/ 9817 w 10000"/>
                  <a:gd name="connsiteY2" fmla="*/ 4498 h 10000"/>
                  <a:gd name="connsiteX3" fmla="*/ 8436 w 10000"/>
                  <a:gd name="connsiteY3" fmla="*/ 4498 h 10000"/>
                  <a:gd name="connsiteX4" fmla="*/ 9649 w 10000"/>
                  <a:gd name="connsiteY4" fmla="*/ 0 h 10000"/>
                  <a:gd name="connsiteX5" fmla="*/ 2192 w 10000"/>
                  <a:gd name="connsiteY5" fmla="*/ 0 h 10000"/>
                  <a:gd name="connsiteX6" fmla="*/ 1470 w 10000"/>
                  <a:gd name="connsiteY6" fmla="*/ 3716 h 10000"/>
                  <a:gd name="connsiteX7" fmla="*/ 434 w 10000"/>
                  <a:gd name="connsiteY7" fmla="*/ 7040 h 10000"/>
                  <a:gd name="connsiteX8" fmla="*/ 5392 w 10000"/>
                  <a:gd name="connsiteY8" fmla="*/ 4015 h 10000"/>
                  <a:gd name="connsiteX9" fmla="*/ 2600 w 10000"/>
                  <a:gd name="connsiteY9" fmla="*/ 8709 h 10000"/>
                  <a:gd name="connsiteX10" fmla="*/ 5644 w 10000"/>
                  <a:gd name="connsiteY10" fmla="*/ 9531 h 10000"/>
                  <a:gd name="connsiteX11" fmla="*/ 9723 w 10000"/>
                  <a:gd name="connsiteY11" fmla="*/ 7614 h 10000"/>
                  <a:gd name="connsiteX0" fmla="*/ 9723 w 10000"/>
                  <a:gd name="connsiteY0" fmla="*/ 7614 h 10000"/>
                  <a:gd name="connsiteX1" fmla="*/ 9817 w 10000"/>
                  <a:gd name="connsiteY1" fmla="*/ 6219 h 10000"/>
                  <a:gd name="connsiteX2" fmla="*/ 9817 w 10000"/>
                  <a:gd name="connsiteY2" fmla="*/ 4498 h 10000"/>
                  <a:gd name="connsiteX3" fmla="*/ 9649 w 10000"/>
                  <a:gd name="connsiteY3" fmla="*/ 0 h 10000"/>
                  <a:gd name="connsiteX4" fmla="*/ 2192 w 10000"/>
                  <a:gd name="connsiteY4" fmla="*/ 0 h 10000"/>
                  <a:gd name="connsiteX5" fmla="*/ 1470 w 10000"/>
                  <a:gd name="connsiteY5" fmla="*/ 3716 h 10000"/>
                  <a:gd name="connsiteX6" fmla="*/ 434 w 10000"/>
                  <a:gd name="connsiteY6" fmla="*/ 7040 h 10000"/>
                  <a:gd name="connsiteX7" fmla="*/ 5392 w 10000"/>
                  <a:gd name="connsiteY7" fmla="*/ 4015 h 10000"/>
                  <a:gd name="connsiteX8" fmla="*/ 2600 w 10000"/>
                  <a:gd name="connsiteY8" fmla="*/ 8709 h 10000"/>
                  <a:gd name="connsiteX9" fmla="*/ 5644 w 10000"/>
                  <a:gd name="connsiteY9" fmla="*/ 9531 h 10000"/>
                  <a:gd name="connsiteX10" fmla="*/ 9723 w 10000"/>
                  <a:gd name="connsiteY10" fmla="*/ 7614 h 10000"/>
                  <a:gd name="connsiteX0" fmla="*/ 9723 w 10257"/>
                  <a:gd name="connsiteY0" fmla="*/ 7614 h 10000"/>
                  <a:gd name="connsiteX1" fmla="*/ 9817 w 10257"/>
                  <a:gd name="connsiteY1" fmla="*/ 6219 h 10000"/>
                  <a:gd name="connsiteX2" fmla="*/ 9649 w 10257"/>
                  <a:gd name="connsiteY2" fmla="*/ 0 h 10000"/>
                  <a:gd name="connsiteX3" fmla="*/ 2192 w 10257"/>
                  <a:gd name="connsiteY3" fmla="*/ 0 h 10000"/>
                  <a:gd name="connsiteX4" fmla="*/ 1470 w 10257"/>
                  <a:gd name="connsiteY4" fmla="*/ 3716 h 10000"/>
                  <a:gd name="connsiteX5" fmla="*/ 434 w 10257"/>
                  <a:gd name="connsiteY5" fmla="*/ 7040 h 10000"/>
                  <a:gd name="connsiteX6" fmla="*/ 5392 w 10257"/>
                  <a:gd name="connsiteY6" fmla="*/ 4015 h 10000"/>
                  <a:gd name="connsiteX7" fmla="*/ 2600 w 10257"/>
                  <a:gd name="connsiteY7" fmla="*/ 8709 h 10000"/>
                  <a:gd name="connsiteX8" fmla="*/ 5644 w 10257"/>
                  <a:gd name="connsiteY8" fmla="*/ 9531 h 10000"/>
                  <a:gd name="connsiteX9" fmla="*/ 9723 w 10257"/>
                  <a:gd name="connsiteY9" fmla="*/ 7614 h 10000"/>
                  <a:gd name="connsiteX0" fmla="*/ 9723 w 10415"/>
                  <a:gd name="connsiteY0" fmla="*/ 7614 h 10000"/>
                  <a:gd name="connsiteX1" fmla="*/ 9649 w 10415"/>
                  <a:gd name="connsiteY1" fmla="*/ 0 h 10000"/>
                  <a:gd name="connsiteX2" fmla="*/ 2192 w 10415"/>
                  <a:gd name="connsiteY2" fmla="*/ 0 h 10000"/>
                  <a:gd name="connsiteX3" fmla="*/ 1470 w 10415"/>
                  <a:gd name="connsiteY3" fmla="*/ 3716 h 10000"/>
                  <a:gd name="connsiteX4" fmla="*/ 434 w 10415"/>
                  <a:gd name="connsiteY4" fmla="*/ 7040 h 10000"/>
                  <a:gd name="connsiteX5" fmla="*/ 5392 w 10415"/>
                  <a:gd name="connsiteY5" fmla="*/ 4015 h 10000"/>
                  <a:gd name="connsiteX6" fmla="*/ 2600 w 10415"/>
                  <a:gd name="connsiteY6" fmla="*/ 8709 h 10000"/>
                  <a:gd name="connsiteX7" fmla="*/ 5644 w 10415"/>
                  <a:gd name="connsiteY7" fmla="*/ 9531 h 10000"/>
                  <a:gd name="connsiteX8" fmla="*/ 9723 w 10415"/>
                  <a:gd name="connsiteY8" fmla="*/ 7614 h 10000"/>
                  <a:gd name="connsiteX0" fmla="*/ 9723 w 10980"/>
                  <a:gd name="connsiteY0" fmla="*/ 7614 h 10000"/>
                  <a:gd name="connsiteX1" fmla="*/ 9649 w 10980"/>
                  <a:gd name="connsiteY1" fmla="*/ 0 h 10000"/>
                  <a:gd name="connsiteX2" fmla="*/ 2192 w 10980"/>
                  <a:gd name="connsiteY2" fmla="*/ 0 h 10000"/>
                  <a:gd name="connsiteX3" fmla="*/ 1470 w 10980"/>
                  <a:gd name="connsiteY3" fmla="*/ 3716 h 10000"/>
                  <a:gd name="connsiteX4" fmla="*/ 434 w 10980"/>
                  <a:gd name="connsiteY4" fmla="*/ 7040 h 10000"/>
                  <a:gd name="connsiteX5" fmla="*/ 5392 w 10980"/>
                  <a:gd name="connsiteY5" fmla="*/ 4015 h 10000"/>
                  <a:gd name="connsiteX6" fmla="*/ 2600 w 10980"/>
                  <a:gd name="connsiteY6" fmla="*/ 8709 h 10000"/>
                  <a:gd name="connsiteX7" fmla="*/ 5644 w 10980"/>
                  <a:gd name="connsiteY7" fmla="*/ 9531 h 10000"/>
                  <a:gd name="connsiteX8" fmla="*/ 9723 w 10980"/>
                  <a:gd name="connsiteY8" fmla="*/ 7614 h 10000"/>
                  <a:gd name="connsiteX0" fmla="*/ 9723 w 11574"/>
                  <a:gd name="connsiteY0" fmla="*/ 7614 h 10000"/>
                  <a:gd name="connsiteX1" fmla="*/ 9649 w 11574"/>
                  <a:gd name="connsiteY1" fmla="*/ 0 h 10000"/>
                  <a:gd name="connsiteX2" fmla="*/ 2192 w 11574"/>
                  <a:gd name="connsiteY2" fmla="*/ 0 h 10000"/>
                  <a:gd name="connsiteX3" fmla="*/ 1470 w 11574"/>
                  <a:gd name="connsiteY3" fmla="*/ 3716 h 10000"/>
                  <a:gd name="connsiteX4" fmla="*/ 434 w 11574"/>
                  <a:gd name="connsiteY4" fmla="*/ 7040 h 10000"/>
                  <a:gd name="connsiteX5" fmla="*/ 5392 w 11574"/>
                  <a:gd name="connsiteY5" fmla="*/ 4015 h 10000"/>
                  <a:gd name="connsiteX6" fmla="*/ 2600 w 11574"/>
                  <a:gd name="connsiteY6" fmla="*/ 8709 h 10000"/>
                  <a:gd name="connsiteX7" fmla="*/ 5644 w 11574"/>
                  <a:gd name="connsiteY7" fmla="*/ 9531 h 10000"/>
                  <a:gd name="connsiteX8" fmla="*/ 9723 w 11574"/>
                  <a:gd name="connsiteY8" fmla="*/ 761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4" h="10000">
                    <a:moveTo>
                      <a:pt x="9723" y="7614"/>
                    </a:moveTo>
                    <a:cubicBezTo>
                      <a:pt x="11847" y="5571"/>
                      <a:pt x="12543" y="1724"/>
                      <a:pt x="9649" y="0"/>
                    </a:cubicBezTo>
                    <a:lnTo>
                      <a:pt x="2192" y="0"/>
                    </a:lnTo>
                    <a:cubicBezTo>
                      <a:pt x="2317" y="1564"/>
                      <a:pt x="2286" y="2216"/>
                      <a:pt x="1470" y="3716"/>
                    </a:cubicBezTo>
                    <a:cubicBezTo>
                      <a:pt x="1093" y="4381"/>
                      <a:pt x="-852" y="6597"/>
                      <a:pt x="434" y="7040"/>
                    </a:cubicBezTo>
                    <a:cubicBezTo>
                      <a:pt x="2757" y="8136"/>
                      <a:pt x="4200" y="4446"/>
                      <a:pt x="5392" y="4015"/>
                    </a:cubicBezTo>
                    <a:cubicBezTo>
                      <a:pt x="7965" y="3611"/>
                      <a:pt x="7965" y="6154"/>
                      <a:pt x="2600" y="8709"/>
                    </a:cubicBezTo>
                    <a:cubicBezTo>
                      <a:pt x="1062" y="9426"/>
                      <a:pt x="2788" y="10691"/>
                      <a:pt x="5644" y="9531"/>
                    </a:cubicBezTo>
                    <a:lnTo>
                      <a:pt x="9723" y="7614"/>
                    </a:ln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2" name="Freeform 439">
                <a:extLst>
                  <a:ext uri="{FF2B5EF4-FFF2-40B4-BE49-F238E27FC236}">
                    <a16:creationId xmlns:a16="http://schemas.microsoft.com/office/drawing/2014/main" id="{502F2124-0ABA-4BCD-8DC1-DE180CCEDBFE}"/>
                  </a:ext>
                </a:extLst>
              </p:cNvPr>
              <p:cNvSpPr>
                <a:spLocks/>
              </p:cNvSpPr>
              <p:nvPr/>
            </p:nvSpPr>
            <p:spPr bwMode="auto">
              <a:xfrm>
                <a:off x="2336008" y="2724151"/>
                <a:ext cx="122238" cy="115888"/>
              </a:xfrm>
              <a:custGeom>
                <a:avLst/>
                <a:gdLst>
                  <a:gd name="T0" fmla="*/ 0 w 373"/>
                  <a:gd name="T1" fmla="*/ 52 h 354"/>
                  <a:gd name="T2" fmla="*/ 0 w 373"/>
                  <a:gd name="T3" fmla="*/ 291 h 354"/>
                  <a:gd name="T4" fmla="*/ 76 w 373"/>
                  <a:gd name="T5" fmla="*/ 331 h 354"/>
                  <a:gd name="T6" fmla="*/ 187 w 373"/>
                  <a:gd name="T7" fmla="*/ 330 h 354"/>
                  <a:gd name="T8" fmla="*/ 373 w 373"/>
                  <a:gd name="T9" fmla="*/ 282 h 354"/>
                  <a:gd name="T10" fmla="*/ 371 w 373"/>
                  <a:gd name="T11" fmla="*/ 50 h 354"/>
                  <a:gd name="T12" fmla="*/ 297 w 373"/>
                  <a:gd name="T13" fmla="*/ 16 h 354"/>
                  <a:gd name="T14" fmla="*/ 187 w 373"/>
                  <a:gd name="T15" fmla="*/ 17 h 354"/>
                  <a:gd name="T16" fmla="*/ 0 w 373"/>
                  <a:gd name="T17" fmla="*/ 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354">
                    <a:moveTo>
                      <a:pt x="0" y="52"/>
                    </a:moveTo>
                    <a:lnTo>
                      <a:pt x="0" y="291"/>
                    </a:lnTo>
                    <a:cubicBezTo>
                      <a:pt x="12" y="328"/>
                      <a:pt x="28" y="330"/>
                      <a:pt x="76" y="331"/>
                    </a:cubicBezTo>
                    <a:cubicBezTo>
                      <a:pt x="113" y="331"/>
                      <a:pt x="150" y="330"/>
                      <a:pt x="187" y="330"/>
                    </a:cubicBezTo>
                    <a:cubicBezTo>
                      <a:pt x="274" y="330"/>
                      <a:pt x="347" y="354"/>
                      <a:pt x="373" y="282"/>
                    </a:cubicBezTo>
                    <a:lnTo>
                      <a:pt x="371" y="50"/>
                    </a:lnTo>
                    <a:cubicBezTo>
                      <a:pt x="348" y="23"/>
                      <a:pt x="349" y="18"/>
                      <a:pt x="297" y="16"/>
                    </a:cubicBezTo>
                    <a:cubicBezTo>
                      <a:pt x="262" y="15"/>
                      <a:pt x="223" y="17"/>
                      <a:pt x="187" y="17"/>
                    </a:cubicBezTo>
                    <a:cubicBezTo>
                      <a:pt x="111" y="17"/>
                      <a:pt x="30" y="0"/>
                      <a:pt x="0" y="52"/>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3" name="Freeform 447">
                <a:extLst>
                  <a:ext uri="{FF2B5EF4-FFF2-40B4-BE49-F238E27FC236}">
                    <a16:creationId xmlns:a16="http://schemas.microsoft.com/office/drawing/2014/main" id="{D2CCA06E-5BBC-446E-9740-A2567281465C}"/>
                  </a:ext>
                </a:extLst>
              </p:cNvPr>
              <p:cNvSpPr>
                <a:spLocks/>
              </p:cNvSpPr>
              <p:nvPr/>
            </p:nvSpPr>
            <p:spPr bwMode="auto">
              <a:xfrm>
                <a:off x="1937545" y="2974976"/>
                <a:ext cx="103188" cy="106363"/>
              </a:xfrm>
              <a:custGeom>
                <a:avLst/>
                <a:gdLst>
                  <a:gd name="T0" fmla="*/ 174 w 317"/>
                  <a:gd name="T1" fmla="*/ 317 h 328"/>
                  <a:gd name="T2" fmla="*/ 188 w 317"/>
                  <a:gd name="T3" fmla="*/ 325 h 328"/>
                  <a:gd name="T4" fmla="*/ 317 w 317"/>
                  <a:gd name="T5" fmla="*/ 325 h 328"/>
                  <a:gd name="T6" fmla="*/ 312 w 317"/>
                  <a:gd name="T7" fmla="*/ 170 h 328"/>
                  <a:gd name="T8" fmla="*/ 196 w 317"/>
                  <a:gd name="T9" fmla="*/ 13 h 328"/>
                  <a:gd name="T10" fmla="*/ 11 w 317"/>
                  <a:gd name="T11" fmla="*/ 13 h 328"/>
                  <a:gd name="T12" fmla="*/ 26 w 317"/>
                  <a:gd name="T13" fmla="*/ 151 h 328"/>
                  <a:gd name="T14" fmla="*/ 162 w 317"/>
                  <a:gd name="T15" fmla="*/ 157 h 328"/>
                  <a:gd name="T16" fmla="*/ 174 w 317"/>
                  <a:gd name="T17" fmla="*/ 31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328">
                    <a:moveTo>
                      <a:pt x="174" y="317"/>
                    </a:moveTo>
                    <a:cubicBezTo>
                      <a:pt x="176" y="328"/>
                      <a:pt x="167" y="320"/>
                      <a:pt x="188" y="325"/>
                    </a:cubicBezTo>
                    <a:lnTo>
                      <a:pt x="317" y="325"/>
                    </a:lnTo>
                    <a:lnTo>
                      <a:pt x="312" y="170"/>
                    </a:lnTo>
                    <a:cubicBezTo>
                      <a:pt x="310" y="90"/>
                      <a:pt x="258" y="36"/>
                      <a:pt x="196" y="13"/>
                    </a:cubicBezTo>
                    <a:cubicBezTo>
                      <a:pt x="156" y="0"/>
                      <a:pt x="50" y="3"/>
                      <a:pt x="11" y="13"/>
                    </a:cubicBezTo>
                    <a:cubicBezTo>
                      <a:pt x="0" y="64"/>
                      <a:pt x="17" y="108"/>
                      <a:pt x="26" y="151"/>
                    </a:cubicBezTo>
                    <a:lnTo>
                      <a:pt x="162" y="157"/>
                    </a:lnTo>
                    <a:cubicBezTo>
                      <a:pt x="183" y="201"/>
                      <a:pt x="180" y="261"/>
                      <a:pt x="174" y="3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4" name="Freeform 448">
                <a:extLst>
                  <a:ext uri="{FF2B5EF4-FFF2-40B4-BE49-F238E27FC236}">
                    <a16:creationId xmlns:a16="http://schemas.microsoft.com/office/drawing/2014/main" id="{8B9CABE8-BFF0-4BC8-8308-108E38478886}"/>
                  </a:ext>
                </a:extLst>
              </p:cNvPr>
              <p:cNvSpPr>
                <a:spLocks/>
              </p:cNvSpPr>
              <p:nvPr/>
            </p:nvSpPr>
            <p:spPr bwMode="auto">
              <a:xfrm>
                <a:off x="1826420" y="3340101"/>
                <a:ext cx="103188" cy="76200"/>
              </a:xfrm>
              <a:custGeom>
                <a:avLst/>
                <a:gdLst>
                  <a:gd name="T0" fmla="*/ 12 w 312"/>
                  <a:gd name="T1" fmla="*/ 37 h 232"/>
                  <a:gd name="T2" fmla="*/ 15 w 312"/>
                  <a:gd name="T3" fmla="*/ 201 h 232"/>
                  <a:gd name="T4" fmla="*/ 176 w 312"/>
                  <a:gd name="T5" fmla="*/ 213 h 232"/>
                  <a:gd name="T6" fmla="*/ 312 w 312"/>
                  <a:gd name="T7" fmla="*/ 158 h 232"/>
                  <a:gd name="T8" fmla="*/ 307 w 312"/>
                  <a:gd name="T9" fmla="*/ 39 h 232"/>
                  <a:gd name="T10" fmla="*/ 288 w 312"/>
                  <a:gd name="T11" fmla="*/ 15 h 232"/>
                  <a:gd name="T12" fmla="*/ 134 w 312"/>
                  <a:gd name="T13" fmla="*/ 13 h 232"/>
                  <a:gd name="T14" fmla="*/ 12 w 312"/>
                  <a:gd name="T15" fmla="*/ 37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232">
                    <a:moveTo>
                      <a:pt x="12" y="37"/>
                    </a:moveTo>
                    <a:cubicBezTo>
                      <a:pt x="0" y="84"/>
                      <a:pt x="2" y="160"/>
                      <a:pt x="15" y="201"/>
                    </a:cubicBezTo>
                    <a:cubicBezTo>
                      <a:pt x="59" y="218"/>
                      <a:pt x="122" y="213"/>
                      <a:pt x="176" y="213"/>
                    </a:cubicBezTo>
                    <a:cubicBezTo>
                      <a:pt x="248" y="213"/>
                      <a:pt x="304" y="232"/>
                      <a:pt x="312" y="158"/>
                    </a:cubicBezTo>
                    <a:lnTo>
                      <a:pt x="307" y="39"/>
                    </a:lnTo>
                    <a:lnTo>
                      <a:pt x="288" y="15"/>
                    </a:lnTo>
                    <a:cubicBezTo>
                      <a:pt x="237" y="12"/>
                      <a:pt x="185" y="14"/>
                      <a:pt x="134" y="13"/>
                    </a:cubicBezTo>
                    <a:cubicBezTo>
                      <a:pt x="93" y="13"/>
                      <a:pt x="33" y="0"/>
                      <a:pt x="12" y="37"/>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5" name="Freeform 449">
                <a:extLst>
                  <a:ext uri="{FF2B5EF4-FFF2-40B4-BE49-F238E27FC236}">
                    <a16:creationId xmlns:a16="http://schemas.microsoft.com/office/drawing/2014/main" id="{41046D72-00BE-4CFD-918A-5A1D9D8547D2}"/>
                  </a:ext>
                </a:extLst>
              </p:cNvPr>
              <p:cNvSpPr>
                <a:spLocks/>
              </p:cNvSpPr>
              <p:nvPr/>
            </p:nvSpPr>
            <p:spPr bwMode="auto">
              <a:xfrm>
                <a:off x="2358233" y="2751139"/>
                <a:ext cx="79375" cy="58738"/>
              </a:xfrm>
              <a:custGeom>
                <a:avLst/>
                <a:gdLst>
                  <a:gd name="T0" fmla="*/ 0 w 244"/>
                  <a:gd name="T1" fmla="*/ 174 h 177"/>
                  <a:gd name="T2" fmla="*/ 241 w 244"/>
                  <a:gd name="T3" fmla="*/ 177 h 177"/>
                  <a:gd name="T4" fmla="*/ 244 w 244"/>
                  <a:gd name="T5" fmla="*/ 0 h 177"/>
                  <a:gd name="T6" fmla="*/ 0 w 244"/>
                  <a:gd name="T7" fmla="*/ 0 h 177"/>
                  <a:gd name="T8" fmla="*/ 0 w 244"/>
                  <a:gd name="T9" fmla="*/ 174 h 177"/>
                </a:gdLst>
                <a:ahLst/>
                <a:cxnLst>
                  <a:cxn ang="0">
                    <a:pos x="T0" y="T1"/>
                  </a:cxn>
                  <a:cxn ang="0">
                    <a:pos x="T2" y="T3"/>
                  </a:cxn>
                  <a:cxn ang="0">
                    <a:pos x="T4" y="T5"/>
                  </a:cxn>
                  <a:cxn ang="0">
                    <a:pos x="T6" y="T7"/>
                  </a:cxn>
                  <a:cxn ang="0">
                    <a:pos x="T8" y="T9"/>
                  </a:cxn>
                </a:cxnLst>
                <a:rect l="0" t="0" r="r" b="b"/>
                <a:pathLst>
                  <a:path w="244" h="177">
                    <a:moveTo>
                      <a:pt x="0" y="174"/>
                    </a:moveTo>
                    <a:lnTo>
                      <a:pt x="241" y="177"/>
                    </a:lnTo>
                    <a:lnTo>
                      <a:pt x="244" y="0"/>
                    </a:lnTo>
                    <a:lnTo>
                      <a:pt x="0" y="0"/>
                    </a:lnTo>
                    <a:lnTo>
                      <a:pt x="0" y="174"/>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46" name="Group 345">
                <a:extLst>
                  <a:ext uri="{FF2B5EF4-FFF2-40B4-BE49-F238E27FC236}">
                    <a16:creationId xmlns:a16="http://schemas.microsoft.com/office/drawing/2014/main" id="{83491A54-2991-45A4-BFD7-EA7D486C726F}"/>
                  </a:ext>
                </a:extLst>
              </p:cNvPr>
              <p:cNvGrpSpPr/>
              <p:nvPr/>
            </p:nvGrpSpPr>
            <p:grpSpPr>
              <a:xfrm>
                <a:off x="2271874" y="1344931"/>
                <a:ext cx="261938" cy="276225"/>
                <a:chOff x="9598026" y="2087564"/>
                <a:chExt cx="261938" cy="276225"/>
              </a:xfrm>
            </p:grpSpPr>
            <p:sp>
              <p:nvSpPr>
                <p:cNvPr id="349" name="Freeform 288">
                  <a:extLst>
                    <a:ext uri="{FF2B5EF4-FFF2-40B4-BE49-F238E27FC236}">
                      <a16:creationId xmlns:a16="http://schemas.microsoft.com/office/drawing/2014/main" id="{EE9C5975-90A4-4304-B31B-0950809F9B13}"/>
                    </a:ext>
                  </a:extLst>
                </p:cNvPr>
                <p:cNvSpPr>
                  <a:spLocks/>
                </p:cNvSpPr>
                <p:nvPr/>
              </p:nvSpPr>
              <p:spPr bwMode="auto">
                <a:xfrm>
                  <a:off x="9672639" y="2147889"/>
                  <a:ext cx="101600" cy="155575"/>
                </a:xfrm>
                <a:custGeom>
                  <a:avLst/>
                  <a:gdLst>
                    <a:gd name="T0" fmla="*/ 314 w 314"/>
                    <a:gd name="T1" fmla="*/ 409 h 472"/>
                    <a:gd name="T2" fmla="*/ 190 w 314"/>
                    <a:gd name="T3" fmla="*/ 386 h 472"/>
                    <a:gd name="T4" fmla="*/ 88 w 314"/>
                    <a:gd name="T5" fmla="*/ 307 h 472"/>
                    <a:gd name="T6" fmla="*/ 88 w 314"/>
                    <a:gd name="T7" fmla="*/ 37 h 472"/>
                    <a:gd name="T8" fmla="*/ 42 w 314"/>
                    <a:gd name="T9" fmla="*/ 370 h 472"/>
                    <a:gd name="T10" fmla="*/ 314 w 314"/>
                    <a:gd name="T11" fmla="*/ 409 h 472"/>
                  </a:gdLst>
                  <a:ahLst/>
                  <a:cxnLst>
                    <a:cxn ang="0">
                      <a:pos x="T0" y="T1"/>
                    </a:cxn>
                    <a:cxn ang="0">
                      <a:pos x="T2" y="T3"/>
                    </a:cxn>
                    <a:cxn ang="0">
                      <a:pos x="T4" y="T5"/>
                    </a:cxn>
                    <a:cxn ang="0">
                      <a:pos x="T6" y="T7"/>
                    </a:cxn>
                    <a:cxn ang="0">
                      <a:pos x="T8" y="T9"/>
                    </a:cxn>
                    <a:cxn ang="0">
                      <a:pos x="T10" y="T11"/>
                    </a:cxn>
                  </a:cxnLst>
                  <a:rect l="0" t="0" r="r" b="b"/>
                  <a:pathLst>
                    <a:path w="314" h="472">
                      <a:moveTo>
                        <a:pt x="314" y="409"/>
                      </a:moveTo>
                      <a:cubicBezTo>
                        <a:pt x="310" y="328"/>
                        <a:pt x="258" y="388"/>
                        <a:pt x="190" y="386"/>
                      </a:cubicBezTo>
                      <a:cubicBezTo>
                        <a:pt x="135" y="385"/>
                        <a:pt x="93" y="360"/>
                        <a:pt x="88" y="307"/>
                      </a:cubicBezTo>
                      <a:cubicBezTo>
                        <a:pt x="83" y="250"/>
                        <a:pt x="179" y="0"/>
                        <a:pt x="88" y="37"/>
                      </a:cubicBezTo>
                      <a:cubicBezTo>
                        <a:pt x="69" y="45"/>
                        <a:pt x="0" y="291"/>
                        <a:pt x="42" y="370"/>
                      </a:cubicBezTo>
                      <a:cubicBezTo>
                        <a:pt x="97" y="472"/>
                        <a:pt x="256" y="465"/>
                        <a:pt x="314" y="409"/>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0" name="Freeform 289">
                  <a:extLst>
                    <a:ext uri="{FF2B5EF4-FFF2-40B4-BE49-F238E27FC236}">
                      <a16:creationId xmlns:a16="http://schemas.microsoft.com/office/drawing/2014/main" id="{851635AC-5CA1-4584-8B03-CC3A5EB10D59}"/>
                    </a:ext>
                  </a:extLst>
                </p:cNvPr>
                <p:cNvSpPr>
                  <a:spLocks/>
                </p:cNvSpPr>
                <p:nvPr/>
              </p:nvSpPr>
              <p:spPr bwMode="auto">
                <a:xfrm>
                  <a:off x="9659939" y="2290764"/>
                  <a:ext cx="149225" cy="73025"/>
                </a:xfrm>
                <a:custGeom>
                  <a:avLst/>
                  <a:gdLst>
                    <a:gd name="T0" fmla="*/ 387 w 456"/>
                    <a:gd name="T1" fmla="*/ 135 h 222"/>
                    <a:gd name="T2" fmla="*/ 370 w 456"/>
                    <a:gd name="T3" fmla="*/ 40 h 222"/>
                    <a:gd name="T4" fmla="*/ 217 w 456"/>
                    <a:gd name="T5" fmla="*/ 95 h 222"/>
                    <a:gd name="T6" fmla="*/ 30 w 456"/>
                    <a:gd name="T7" fmla="*/ 48 h 222"/>
                    <a:gd name="T8" fmla="*/ 387 w 456"/>
                    <a:gd name="T9" fmla="*/ 135 h 222"/>
                  </a:gdLst>
                  <a:ahLst/>
                  <a:cxnLst>
                    <a:cxn ang="0">
                      <a:pos x="T0" y="T1"/>
                    </a:cxn>
                    <a:cxn ang="0">
                      <a:pos x="T2" y="T3"/>
                    </a:cxn>
                    <a:cxn ang="0">
                      <a:pos x="T4" y="T5"/>
                    </a:cxn>
                    <a:cxn ang="0">
                      <a:pos x="T6" y="T7"/>
                    </a:cxn>
                    <a:cxn ang="0">
                      <a:pos x="T8" y="T9"/>
                    </a:cxn>
                  </a:cxnLst>
                  <a:rect l="0" t="0" r="r" b="b"/>
                  <a:pathLst>
                    <a:path w="456" h="222">
                      <a:moveTo>
                        <a:pt x="387" y="135"/>
                      </a:moveTo>
                      <a:cubicBezTo>
                        <a:pt x="428" y="104"/>
                        <a:pt x="456" y="40"/>
                        <a:pt x="370" y="40"/>
                      </a:cubicBezTo>
                      <a:cubicBezTo>
                        <a:pt x="360" y="44"/>
                        <a:pt x="327" y="97"/>
                        <a:pt x="217" y="95"/>
                      </a:cubicBezTo>
                      <a:cubicBezTo>
                        <a:pt x="66" y="93"/>
                        <a:pt x="123" y="0"/>
                        <a:pt x="30" y="48"/>
                      </a:cubicBezTo>
                      <a:cubicBezTo>
                        <a:pt x="0" y="185"/>
                        <a:pt x="269" y="222"/>
                        <a:pt x="387" y="135"/>
                      </a:cubicBezTo>
                      <a:close/>
                    </a:path>
                  </a:pathLst>
                </a:custGeom>
                <a:solidFill>
                  <a:srgbClr val="75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1" name="Freeform 310">
                  <a:extLst>
                    <a:ext uri="{FF2B5EF4-FFF2-40B4-BE49-F238E27FC236}">
                      <a16:creationId xmlns:a16="http://schemas.microsoft.com/office/drawing/2014/main" id="{CAB79857-8DF2-4E5F-BD50-2ABF271177C6}"/>
                    </a:ext>
                  </a:extLst>
                </p:cNvPr>
                <p:cNvSpPr>
                  <a:spLocks/>
                </p:cNvSpPr>
                <p:nvPr/>
              </p:nvSpPr>
              <p:spPr bwMode="auto">
                <a:xfrm>
                  <a:off x="9763126" y="2093914"/>
                  <a:ext cx="96838" cy="34925"/>
                </a:xfrm>
                <a:custGeom>
                  <a:avLst/>
                  <a:gdLst>
                    <a:gd name="T0" fmla="*/ 21 w 295"/>
                    <a:gd name="T1" fmla="*/ 75 h 104"/>
                    <a:gd name="T2" fmla="*/ 152 w 295"/>
                    <a:gd name="T3" fmla="*/ 71 h 104"/>
                    <a:gd name="T4" fmla="*/ 277 w 295"/>
                    <a:gd name="T5" fmla="*/ 92 h 104"/>
                    <a:gd name="T6" fmla="*/ 157 w 295"/>
                    <a:gd name="T7" fmla="*/ 8 h 104"/>
                    <a:gd name="T8" fmla="*/ 21 w 295"/>
                    <a:gd name="T9" fmla="*/ 75 h 104"/>
                  </a:gdLst>
                  <a:ahLst/>
                  <a:cxnLst>
                    <a:cxn ang="0">
                      <a:pos x="T0" y="T1"/>
                    </a:cxn>
                    <a:cxn ang="0">
                      <a:pos x="T2" y="T3"/>
                    </a:cxn>
                    <a:cxn ang="0">
                      <a:pos x="T4" y="T5"/>
                    </a:cxn>
                    <a:cxn ang="0">
                      <a:pos x="T6" y="T7"/>
                    </a:cxn>
                    <a:cxn ang="0">
                      <a:pos x="T8" y="T9"/>
                    </a:cxn>
                  </a:cxnLst>
                  <a:rect l="0" t="0" r="r" b="b"/>
                  <a:pathLst>
                    <a:path w="295" h="104">
                      <a:moveTo>
                        <a:pt x="21" y="75"/>
                      </a:moveTo>
                      <a:cubicBezTo>
                        <a:pt x="65" y="88"/>
                        <a:pt x="92" y="62"/>
                        <a:pt x="152" y="71"/>
                      </a:cubicBezTo>
                      <a:cubicBezTo>
                        <a:pt x="204" y="80"/>
                        <a:pt x="230" y="104"/>
                        <a:pt x="277" y="92"/>
                      </a:cubicBezTo>
                      <a:cubicBezTo>
                        <a:pt x="295" y="27"/>
                        <a:pt x="221" y="16"/>
                        <a:pt x="157" y="8"/>
                      </a:cubicBezTo>
                      <a:cubicBezTo>
                        <a:pt x="93" y="0"/>
                        <a:pt x="0" y="2"/>
                        <a:pt x="21" y="75"/>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2" name="Freeform 312">
                  <a:extLst>
                    <a:ext uri="{FF2B5EF4-FFF2-40B4-BE49-F238E27FC236}">
                      <a16:creationId xmlns:a16="http://schemas.microsoft.com/office/drawing/2014/main" id="{5D5F64B8-4B66-437A-A6A9-5648EE772486}"/>
                    </a:ext>
                  </a:extLst>
                </p:cNvPr>
                <p:cNvSpPr>
                  <a:spLocks/>
                </p:cNvSpPr>
                <p:nvPr/>
              </p:nvSpPr>
              <p:spPr bwMode="auto">
                <a:xfrm>
                  <a:off x="9598026" y="2087564"/>
                  <a:ext cx="85725" cy="47625"/>
                </a:xfrm>
                <a:custGeom>
                  <a:avLst/>
                  <a:gdLst>
                    <a:gd name="T0" fmla="*/ 261 w 261"/>
                    <a:gd name="T1" fmla="*/ 61 h 148"/>
                    <a:gd name="T2" fmla="*/ 10 w 261"/>
                    <a:gd name="T3" fmla="*/ 94 h 148"/>
                    <a:gd name="T4" fmla="*/ 135 w 261"/>
                    <a:gd name="T5" fmla="*/ 90 h 148"/>
                    <a:gd name="T6" fmla="*/ 261 w 261"/>
                    <a:gd name="T7" fmla="*/ 61 h 148"/>
                  </a:gdLst>
                  <a:ahLst/>
                  <a:cxnLst>
                    <a:cxn ang="0">
                      <a:pos x="T0" y="T1"/>
                    </a:cxn>
                    <a:cxn ang="0">
                      <a:pos x="T2" y="T3"/>
                    </a:cxn>
                    <a:cxn ang="0">
                      <a:pos x="T4" y="T5"/>
                    </a:cxn>
                    <a:cxn ang="0">
                      <a:pos x="T6" y="T7"/>
                    </a:cxn>
                  </a:cxnLst>
                  <a:rect l="0" t="0" r="r" b="b"/>
                  <a:pathLst>
                    <a:path w="261" h="148">
                      <a:moveTo>
                        <a:pt x="261" y="61"/>
                      </a:moveTo>
                      <a:cubicBezTo>
                        <a:pt x="209" y="0"/>
                        <a:pt x="0" y="26"/>
                        <a:pt x="10" y="94"/>
                      </a:cubicBezTo>
                      <a:cubicBezTo>
                        <a:pt x="19" y="148"/>
                        <a:pt x="95" y="94"/>
                        <a:pt x="135" y="90"/>
                      </a:cubicBezTo>
                      <a:cubicBezTo>
                        <a:pt x="202" y="85"/>
                        <a:pt x="259" y="136"/>
                        <a:pt x="261" y="61"/>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3" name="Freeform 331">
                  <a:extLst>
                    <a:ext uri="{FF2B5EF4-FFF2-40B4-BE49-F238E27FC236}">
                      <a16:creationId xmlns:a16="http://schemas.microsoft.com/office/drawing/2014/main" id="{3388BD85-797F-4D00-9903-091437417EA3}"/>
                    </a:ext>
                  </a:extLst>
                </p:cNvPr>
                <p:cNvSpPr>
                  <a:spLocks/>
                </p:cNvSpPr>
                <p:nvPr/>
              </p:nvSpPr>
              <p:spPr bwMode="auto">
                <a:xfrm>
                  <a:off x="9636126" y="2139951"/>
                  <a:ext cx="34925" cy="33338"/>
                </a:xfrm>
                <a:custGeom>
                  <a:avLst/>
                  <a:gdLst>
                    <a:gd name="T0" fmla="*/ 81 w 107"/>
                    <a:gd name="T1" fmla="*/ 96 h 101"/>
                    <a:gd name="T2" fmla="*/ 107 w 107"/>
                    <a:gd name="T3" fmla="*/ 64 h 101"/>
                    <a:gd name="T4" fmla="*/ 104 w 107"/>
                    <a:gd name="T5" fmla="*/ 26 h 101"/>
                    <a:gd name="T6" fmla="*/ 80 w 107"/>
                    <a:gd name="T7" fmla="*/ 6 h 101"/>
                    <a:gd name="T8" fmla="*/ 3 w 107"/>
                    <a:gd name="T9" fmla="*/ 47 h 101"/>
                    <a:gd name="T10" fmla="*/ 81 w 107"/>
                    <a:gd name="T11" fmla="*/ 96 h 101"/>
                  </a:gdLst>
                  <a:ahLst/>
                  <a:cxnLst>
                    <a:cxn ang="0">
                      <a:pos x="T0" y="T1"/>
                    </a:cxn>
                    <a:cxn ang="0">
                      <a:pos x="T2" y="T3"/>
                    </a:cxn>
                    <a:cxn ang="0">
                      <a:pos x="T4" y="T5"/>
                    </a:cxn>
                    <a:cxn ang="0">
                      <a:pos x="T6" y="T7"/>
                    </a:cxn>
                    <a:cxn ang="0">
                      <a:pos x="T8" y="T9"/>
                    </a:cxn>
                    <a:cxn ang="0">
                      <a:pos x="T10" y="T11"/>
                    </a:cxn>
                  </a:cxnLst>
                  <a:rect l="0" t="0" r="r" b="b"/>
                  <a:pathLst>
                    <a:path w="107" h="101">
                      <a:moveTo>
                        <a:pt x="81" y="96"/>
                      </a:moveTo>
                      <a:lnTo>
                        <a:pt x="107" y="64"/>
                      </a:lnTo>
                      <a:lnTo>
                        <a:pt x="104" y="26"/>
                      </a:lnTo>
                      <a:lnTo>
                        <a:pt x="80" y="6"/>
                      </a:lnTo>
                      <a:cubicBezTo>
                        <a:pt x="37" y="0"/>
                        <a:pt x="6" y="4"/>
                        <a:pt x="3" y="47"/>
                      </a:cubicBezTo>
                      <a:cubicBezTo>
                        <a:pt x="0" y="96"/>
                        <a:pt x="35" y="101"/>
                        <a:pt x="81" y="96"/>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4" name="Freeform 332">
                  <a:extLst>
                    <a:ext uri="{FF2B5EF4-FFF2-40B4-BE49-F238E27FC236}">
                      <a16:creationId xmlns:a16="http://schemas.microsoft.com/office/drawing/2014/main" id="{EC1F6F03-1FD6-4B49-8CAB-389F3B24182A}"/>
                    </a:ext>
                  </a:extLst>
                </p:cNvPr>
                <p:cNvSpPr>
                  <a:spLocks/>
                </p:cNvSpPr>
                <p:nvPr/>
              </p:nvSpPr>
              <p:spPr bwMode="auto">
                <a:xfrm>
                  <a:off x="9786939" y="2139951"/>
                  <a:ext cx="36513" cy="33338"/>
                </a:xfrm>
                <a:custGeom>
                  <a:avLst/>
                  <a:gdLst>
                    <a:gd name="T0" fmla="*/ 2 w 110"/>
                    <a:gd name="T1" fmla="*/ 26 h 104"/>
                    <a:gd name="T2" fmla="*/ 0 w 110"/>
                    <a:gd name="T3" fmla="*/ 73 h 104"/>
                    <a:gd name="T4" fmla="*/ 25 w 110"/>
                    <a:gd name="T5" fmla="*/ 94 h 104"/>
                    <a:gd name="T6" fmla="*/ 96 w 110"/>
                    <a:gd name="T7" fmla="*/ 17 h 104"/>
                    <a:gd name="T8" fmla="*/ 25 w 110"/>
                    <a:gd name="T9" fmla="*/ 4 h 104"/>
                    <a:gd name="T10" fmla="*/ 2 w 110"/>
                    <a:gd name="T11" fmla="*/ 26 h 104"/>
                  </a:gdLst>
                  <a:ahLst/>
                  <a:cxnLst>
                    <a:cxn ang="0">
                      <a:pos x="T0" y="T1"/>
                    </a:cxn>
                    <a:cxn ang="0">
                      <a:pos x="T2" y="T3"/>
                    </a:cxn>
                    <a:cxn ang="0">
                      <a:pos x="T4" y="T5"/>
                    </a:cxn>
                    <a:cxn ang="0">
                      <a:pos x="T6" y="T7"/>
                    </a:cxn>
                    <a:cxn ang="0">
                      <a:pos x="T8" y="T9"/>
                    </a:cxn>
                    <a:cxn ang="0">
                      <a:pos x="T10" y="T11"/>
                    </a:cxn>
                  </a:cxnLst>
                  <a:rect l="0" t="0" r="r" b="b"/>
                  <a:pathLst>
                    <a:path w="110" h="104">
                      <a:moveTo>
                        <a:pt x="2" y="26"/>
                      </a:moveTo>
                      <a:lnTo>
                        <a:pt x="0" y="73"/>
                      </a:lnTo>
                      <a:lnTo>
                        <a:pt x="25" y="94"/>
                      </a:lnTo>
                      <a:cubicBezTo>
                        <a:pt x="96" y="104"/>
                        <a:pt x="110" y="80"/>
                        <a:pt x="96" y="17"/>
                      </a:cubicBezTo>
                      <a:cubicBezTo>
                        <a:pt x="76" y="7"/>
                        <a:pt x="58" y="0"/>
                        <a:pt x="25" y="4"/>
                      </a:cubicBezTo>
                      <a:lnTo>
                        <a:pt x="2" y="26"/>
                      </a:ln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347" name="Rectangle 346">
                <a:extLst>
                  <a:ext uri="{FF2B5EF4-FFF2-40B4-BE49-F238E27FC236}">
                    <a16:creationId xmlns:a16="http://schemas.microsoft.com/office/drawing/2014/main" id="{36538570-AC26-4CD8-97A7-FE75236A8CAE}"/>
                  </a:ext>
                </a:extLst>
              </p:cNvPr>
              <p:cNvSpPr/>
              <p:nvPr/>
            </p:nvSpPr>
            <p:spPr>
              <a:xfrm>
                <a:off x="1843565" y="280829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8" name="Rectangle 347">
                <a:extLst>
                  <a:ext uri="{FF2B5EF4-FFF2-40B4-BE49-F238E27FC236}">
                    <a16:creationId xmlns:a16="http://schemas.microsoft.com/office/drawing/2014/main" id="{D7435B91-0A92-4EAF-A5BE-1ACBE64AC57C}"/>
                  </a:ext>
                </a:extLst>
              </p:cNvPr>
              <p:cNvSpPr/>
              <p:nvPr/>
            </p:nvSpPr>
            <p:spPr>
              <a:xfrm>
                <a:off x="2708118" y="281940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3" name="Group 222">
            <a:extLst>
              <a:ext uri="{FF2B5EF4-FFF2-40B4-BE49-F238E27FC236}">
                <a16:creationId xmlns:a16="http://schemas.microsoft.com/office/drawing/2014/main" id="{DE6413E2-DF2B-497A-8758-05132E764C29}"/>
              </a:ext>
            </a:extLst>
          </p:cNvPr>
          <p:cNvGrpSpPr/>
          <p:nvPr/>
        </p:nvGrpSpPr>
        <p:grpSpPr>
          <a:xfrm>
            <a:off x="883920" y="1102725"/>
            <a:ext cx="10001631" cy="4647823"/>
            <a:chOff x="1582154" y="1011173"/>
            <a:chExt cx="9187446" cy="4269467"/>
          </a:xfrm>
        </p:grpSpPr>
        <p:grpSp>
          <p:nvGrpSpPr>
            <p:cNvPr id="277" name="Group 276">
              <a:extLst>
                <a:ext uri="{FF2B5EF4-FFF2-40B4-BE49-F238E27FC236}">
                  <a16:creationId xmlns:a16="http://schemas.microsoft.com/office/drawing/2014/main" id="{F979DF6F-5AE3-4478-9079-E788B3475B39}"/>
                </a:ext>
              </a:extLst>
            </p:cNvPr>
            <p:cNvGrpSpPr/>
            <p:nvPr/>
          </p:nvGrpSpPr>
          <p:grpSpPr>
            <a:xfrm>
              <a:off x="2135306" y="1011173"/>
              <a:ext cx="8634294" cy="4204163"/>
              <a:chOff x="2135306" y="1011173"/>
              <a:chExt cx="8634294" cy="4204163"/>
            </a:xfrm>
          </p:grpSpPr>
          <p:grpSp>
            <p:nvGrpSpPr>
              <p:cNvPr id="318" name="Group 317">
                <a:extLst>
                  <a:ext uri="{FF2B5EF4-FFF2-40B4-BE49-F238E27FC236}">
                    <a16:creationId xmlns:a16="http://schemas.microsoft.com/office/drawing/2014/main" id="{7881F95E-84D7-4E8B-8814-2C84B31624E0}"/>
                  </a:ext>
                </a:extLst>
              </p:cNvPr>
              <p:cNvGrpSpPr/>
              <p:nvPr/>
            </p:nvGrpSpPr>
            <p:grpSpPr>
              <a:xfrm>
                <a:off x="2135306" y="1381760"/>
                <a:ext cx="8634294" cy="3501912"/>
                <a:chOff x="2135306" y="1381760"/>
                <a:chExt cx="8634294" cy="3501912"/>
              </a:xfrm>
            </p:grpSpPr>
            <p:sp>
              <p:nvSpPr>
                <p:cNvPr id="320" name="Freeform: Shape 319">
                  <a:extLst>
                    <a:ext uri="{FF2B5EF4-FFF2-40B4-BE49-F238E27FC236}">
                      <a16:creationId xmlns:a16="http://schemas.microsoft.com/office/drawing/2014/main" id="{B46DF127-D7D0-4DCE-BD9B-C34FA1A61FA3}"/>
                    </a:ext>
                  </a:extLst>
                </p:cNvPr>
                <p:cNvSpPr/>
                <p:nvPr/>
              </p:nvSpPr>
              <p:spPr>
                <a:xfrm>
                  <a:off x="2135306" y="1666240"/>
                  <a:ext cx="1893785" cy="75184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Lst>
                  <a:ahLst/>
                  <a:cxnLst>
                    <a:cxn ang="0">
                      <a:pos x="connsiteX0" y="connsiteY0"/>
                    </a:cxn>
                    <a:cxn ang="0">
                      <a:pos x="connsiteX1" y="connsiteY1"/>
                    </a:cxn>
                    <a:cxn ang="0">
                      <a:pos x="connsiteX2" y="connsiteY2"/>
                    </a:cxn>
                    <a:cxn ang="0">
                      <a:pos x="connsiteX3" y="connsiteY3"/>
                    </a:cxn>
                  </a:cxnLst>
                  <a:rect l="l" t="t" r="r" b="b"/>
                  <a:pathLst>
                    <a:path w="2072640" h="751840">
                      <a:moveTo>
                        <a:pt x="0" y="721360"/>
                      </a:moveTo>
                      <a:lnTo>
                        <a:pt x="0" y="0"/>
                      </a:lnTo>
                      <a:lnTo>
                        <a:pt x="2072640" y="0"/>
                      </a:lnTo>
                      <a:lnTo>
                        <a:pt x="2072640"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1" name="Freeform: Shape 320">
                  <a:extLst>
                    <a:ext uri="{FF2B5EF4-FFF2-40B4-BE49-F238E27FC236}">
                      <a16:creationId xmlns:a16="http://schemas.microsoft.com/office/drawing/2014/main" id="{DCF3F26A-327C-4BB5-893C-D5EEF27BFAB4}"/>
                    </a:ext>
                  </a:extLst>
                </p:cNvPr>
                <p:cNvSpPr/>
                <p:nvPr/>
              </p:nvSpPr>
              <p:spPr>
                <a:xfrm>
                  <a:off x="5059680" y="1381760"/>
                  <a:ext cx="2702560" cy="119888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72640"/>
                    <a:gd name="connsiteY0" fmla="*/ 721360 h 869776"/>
                    <a:gd name="connsiteX1" fmla="*/ 0 w 2072640"/>
                    <a:gd name="connsiteY1" fmla="*/ 0 h 869776"/>
                    <a:gd name="connsiteX2" fmla="*/ 2072640 w 2072640"/>
                    <a:gd name="connsiteY2" fmla="*/ 0 h 869776"/>
                    <a:gd name="connsiteX3" fmla="*/ 2072640 w 2072640"/>
                    <a:gd name="connsiteY3" fmla="*/ 869776 h 869776"/>
                  </a:gdLst>
                  <a:ahLst/>
                  <a:cxnLst>
                    <a:cxn ang="0">
                      <a:pos x="connsiteX0" y="connsiteY0"/>
                    </a:cxn>
                    <a:cxn ang="0">
                      <a:pos x="connsiteX1" y="connsiteY1"/>
                    </a:cxn>
                    <a:cxn ang="0">
                      <a:pos x="connsiteX2" y="connsiteY2"/>
                    </a:cxn>
                    <a:cxn ang="0">
                      <a:pos x="connsiteX3" y="connsiteY3"/>
                    </a:cxn>
                  </a:cxnLst>
                  <a:rect l="l" t="t" r="r" b="b"/>
                  <a:pathLst>
                    <a:path w="2072640" h="869776">
                      <a:moveTo>
                        <a:pt x="0" y="721360"/>
                      </a:moveTo>
                      <a:lnTo>
                        <a:pt x="0" y="0"/>
                      </a:lnTo>
                      <a:lnTo>
                        <a:pt x="2072640" y="0"/>
                      </a:lnTo>
                      <a:lnTo>
                        <a:pt x="2072640" y="869776"/>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2" name="Freeform: Shape 321">
                  <a:extLst>
                    <a:ext uri="{FF2B5EF4-FFF2-40B4-BE49-F238E27FC236}">
                      <a16:creationId xmlns:a16="http://schemas.microsoft.com/office/drawing/2014/main" id="{01873A9D-9059-422B-B8A4-F0C35249F49F}"/>
                    </a:ext>
                  </a:extLst>
                </p:cNvPr>
                <p:cNvSpPr/>
                <p:nvPr/>
              </p:nvSpPr>
              <p:spPr>
                <a:xfrm>
                  <a:off x="8910320" y="1381760"/>
                  <a:ext cx="1452880" cy="1156867"/>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87236"/>
                    <a:gd name="connsiteY0" fmla="*/ 839296 h 839296"/>
                    <a:gd name="connsiteX1" fmla="*/ 14596 w 2087236"/>
                    <a:gd name="connsiteY1" fmla="*/ 0 h 839296"/>
                    <a:gd name="connsiteX2" fmla="*/ 2087236 w 2087236"/>
                    <a:gd name="connsiteY2" fmla="*/ 0 h 839296"/>
                    <a:gd name="connsiteX3" fmla="*/ 2087236 w 2087236"/>
                    <a:gd name="connsiteY3" fmla="*/ 751840 h 839296"/>
                  </a:gdLst>
                  <a:ahLst/>
                  <a:cxnLst>
                    <a:cxn ang="0">
                      <a:pos x="connsiteX0" y="connsiteY0"/>
                    </a:cxn>
                    <a:cxn ang="0">
                      <a:pos x="connsiteX1" y="connsiteY1"/>
                    </a:cxn>
                    <a:cxn ang="0">
                      <a:pos x="connsiteX2" y="connsiteY2"/>
                    </a:cxn>
                    <a:cxn ang="0">
                      <a:pos x="connsiteX3" y="connsiteY3"/>
                    </a:cxn>
                  </a:cxnLst>
                  <a:rect l="l" t="t" r="r" b="b"/>
                  <a:pathLst>
                    <a:path w="2087236" h="839296">
                      <a:moveTo>
                        <a:pt x="0" y="839296"/>
                      </a:moveTo>
                      <a:lnTo>
                        <a:pt x="14596" y="0"/>
                      </a:lnTo>
                      <a:lnTo>
                        <a:pt x="2087236" y="0"/>
                      </a:lnTo>
                      <a:lnTo>
                        <a:pt x="2087236"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3" name="Freeform: Shape 322">
                  <a:extLst>
                    <a:ext uri="{FF2B5EF4-FFF2-40B4-BE49-F238E27FC236}">
                      <a16:creationId xmlns:a16="http://schemas.microsoft.com/office/drawing/2014/main" id="{D19DBCEC-FCBC-4A8F-AE94-308A4609035D}"/>
                    </a:ext>
                  </a:extLst>
                </p:cNvPr>
                <p:cNvSpPr/>
                <p:nvPr/>
              </p:nvSpPr>
              <p:spPr>
                <a:xfrm>
                  <a:off x="4060045" y="4192844"/>
                  <a:ext cx="2198514" cy="690828"/>
                </a:xfrm>
                <a:custGeom>
                  <a:avLst/>
                  <a:gdLst>
                    <a:gd name="connsiteX0" fmla="*/ 477520 w 2387600"/>
                    <a:gd name="connsiteY0" fmla="*/ 0 h 640080"/>
                    <a:gd name="connsiteX1" fmla="*/ 0 w 2387600"/>
                    <a:gd name="connsiteY1" fmla="*/ 0 h 640080"/>
                    <a:gd name="connsiteX2" fmla="*/ 0 w 2387600"/>
                    <a:gd name="connsiteY2" fmla="*/ 640080 h 640080"/>
                    <a:gd name="connsiteX3" fmla="*/ 2387600 w 2387600"/>
                    <a:gd name="connsiteY3" fmla="*/ 640080 h 640080"/>
                    <a:gd name="connsiteX4" fmla="*/ 2387600 w 2387600"/>
                    <a:gd name="connsiteY4" fmla="*/ 182880 h 640080"/>
                    <a:gd name="connsiteX0" fmla="*/ 477520 w 2387600"/>
                    <a:gd name="connsiteY0" fmla="*/ 50748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3999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350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75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7600" h="690828">
                      <a:moveTo>
                        <a:pt x="472270" y="1750"/>
                      </a:moveTo>
                      <a:lnTo>
                        <a:pt x="0" y="0"/>
                      </a:lnTo>
                      <a:lnTo>
                        <a:pt x="0" y="690828"/>
                      </a:lnTo>
                      <a:lnTo>
                        <a:pt x="2387600" y="690828"/>
                      </a:lnTo>
                      <a:lnTo>
                        <a:pt x="2387600" y="233628"/>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4" name="Freeform: Shape 323">
                  <a:extLst>
                    <a:ext uri="{FF2B5EF4-FFF2-40B4-BE49-F238E27FC236}">
                      <a16:creationId xmlns:a16="http://schemas.microsoft.com/office/drawing/2014/main" id="{53833997-A5EA-46F5-AFEE-D01AE6FEB904}"/>
                    </a:ext>
                  </a:extLst>
                </p:cNvPr>
                <p:cNvSpPr/>
                <p:nvPr/>
              </p:nvSpPr>
              <p:spPr>
                <a:xfrm>
                  <a:off x="8585200" y="2881835"/>
                  <a:ext cx="2184400" cy="1066800"/>
                </a:xfrm>
                <a:custGeom>
                  <a:avLst/>
                  <a:gdLst>
                    <a:gd name="connsiteX0" fmla="*/ 0 w 2184400"/>
                    <a:gd name="connsiteY0" fmla="*/ 426720 h 1066800"/>
                    <a:gd name="connsiteX1" fmla="*/ 0 w 2184400"/>
                    <a:gd name="connsiteY1" fmla="*/ 1066800 h 1066800"/>
                    <a:gd name="connsiteX2" fmla="*/ 2184400 w 2184400"/>
                    <a:gd name="connsiteY2" fmla="*/ 1066800 h 1066800"/>
                    <a:gd name="connsiteX3" fmla="*/ 2184400 w 2184400"/>
                    <a:gd name="connsiteY3" fmla="*/ 0 h 1066800"/>
                  </a:gdLst>
                  <a:ahLst/>
                  <a:cxnLst>
                    <a:cxn ang="0">
                      <a:pos x="connsiteX0" y="connsiteY0"/>
                    </a:cxn>
                    <a:cxn ang="0">
                      <a:pos x="connsiteX1" y="connsiteY1"/>
                    </a:cxn>
                    <a:cxn ang="0">
                      <a:pos x="connsiteX2" y="connsiteY2"/>
                    </a:cxn>
                    <a:cxn ang="0">
                      <a:pos x="connsiteX3" y="connsiteY3"/>
                    </a:cxn>
                  </a:cxnLst>
                  <a:rect l="l" t="t" r="r" b="b"/>
                  <a:pathLst>
                    <a:path w="2184400" h="1066800">
                      <a:moveTo>
                        <a:pt x="0" y="426720"/>
                      </a:moveTo>
                      <a:lnTo>
                        <a:pt x="0" y="1066800"/>
                      </a:lnTo>
                      <a:lnTo>
                        <a:pt x="2184400" y="1066800"/>
                      </a:lnTo>
                      <a:lnTo>
                        <a:pt x="2184400" y="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10" name="Group 309">
                <a:extLst>
                  <a:ext uri="{FF2B5EF4-FFF2-40B4-BE49-F238E27FC236}">
                    <a16:creationId xmlns:a16="http://schemas.microsoft.com/office/drawing/2014/main" id="{20992E04-A14D-48A5-A0CB-304FF7598506}"/>
                  </a:ext>
                </a:extLst>
              </p:cNvPr>
              <p:cNvGrpSpPr/>
              <p:nvPr/>
            </p:nvGrpSpPr>
            <p:grpSpPr>
              <a:xfrm>
                <a:off x="2417496" y="1011173"/>
                <a:ext cx="7907531" cy="4204163"/>
                <a:chOff x="2417496" y="1011173"/>
                <a:chExt cx="7907531" cy="4204163"/>
              </a:xfrm>
            </p:grpSpPr>
            <p:sp>
              <p:nvSpPr>
                <p:cNvPr id="311" name="TextBox 310">
                  <a:extLst>
                    <a:ext uri="{FF2B5EF4-FFF2-40B4-BE49-F238E27FC236}">
                      <a16:creationId xmlns:a16="http://schemas.microsoft.com/office/drawing/2014/main" id="{2A3555C8-74A1-4AF9-848C-DFB30E5A4E51}"/>
                    </a:ext>
                  </a:extLst>
                </p:cNvPr>
                <p:cNvSpPr txBox="1"/>
                <p:nvPr/>
              </p:nvSpPr>
              <p:spPr>
                <a:xfrm>
                  <a:off x="2417496" y="1302029"/>
                  <a:ext cx="1351652" cy="369332"/>
                </a:xfrm>
                <a:prstGeom prst="rect">
                  <a:avLst/>
                </a:prstGeom>
                <a:noFill/>
              </p:spPr>
              <p:txBody>
                <a:bodyPr wrap="none" rtlCol="0">
                  <a:spAutoFit/>
                </a:bodyPr>
                <a:lstStyle/>
                <a:p>
                  <a:pPr algn="ctr"/>
                  <a:r>
                    <a:rPr lang="en-IN" dirty="0">
                      <a:solidFill>
                        <a:schemeClr val="bg1"/>
                      </a:solidFill>
                    </a:rPr>
                    <a:t>BUSINESS</a:t>
                  </a:r>
                </a:p>
              </p:txBody>
            </p:sp>
            <p:sp>
              <p:nvSpPr>
                <p:cNvPr id="312" name="TextBox 311">
                  <a:extLst>
                    <a:ext uri="{FF2B5EF4-FFF2-40B4-BE49-F238E27FC236}">
                      <a16:creationId xmlns:a16="http://schemas.microsoft.com/office/drawing/2014/main" id="{C1990422-044E-4094-9EF5-509474828361}"/>
                    </a:ext>
                  </a:extLst>
                </p:cNvPr>
                <p:cNvSpPr txBox="1"/>
                <p:nvPr/>
              </p:nvSpPr>
              <p:spPr>
                <a:xfrm>
                  <a:off x="5684632" y="1011173"/>
                  <a:ext cx="1390124" cy="369332"/>
                </a:xfrm>
                <a:prstGeom prst="rect">
                  <a:avLst/>
                </a:prstGeom>
                <a:noFill/>
              </p:spPr>
              <p:txBody>
                <a:bodyPr wrap="none" rtlCol="0">
                  <a:spAutoFit/>
                </a:bodyPr>
                <a:lstStyle/>
                <a:p>
                  <a:pPr algn="ctr"/>
                  <a:r>
                    <a:rPr lang="en-IN" dirty="0">
                      <a:solidFill>
                        <a:schemeClr val="bg1"/>
                      </a:solidFill>
                    </a:rPr>
                    <a:t>FINANCIAL</a:t>
                  </a:r>
                </a:p>
              </p:txBody>
            </p:sp>
            <p:sp>
              <p:nvSpPr>
                <p:cNvPr id="313" name="TextBox 312">
                  <a:extLst>
                    <a:ext uri="{FF2B5EF4-FFF2-40B4-BE49-F238E27FC236}">
                      <a16:creationId xmlns:a16="http://schemas.microsoft.com/office/drawing/2014/main" id="{49DC1CE6-BB5B-4AA3-9D54-7F27E1AE840E}"/>
                    </a:ext>
                  </a:extLst>
                </p:cNvPr>
                <p:cNvSpPr txBox="1"/>
                <p:nvPr/>
              </p:nvSpPr>
              <p:spPr>
                <a:xfrm>
                  <a:off x="7677090" y="2241238"/>
                  <a:ext cx="1313180" cy="369332"/>
                </a:xfrm>
                <a:prstGeom prst="rect">
                  <a:avLst/>
                </a:prstGeom>
                <a:noFill/>
              </p:spPr>
              <p:txBody>
                <a:bodyPr wrap="none" rtlCol="0">
                  <a:spAutoFit/>
                </a:bodyPr>
                <a:lstStyle/>
                <a:p>
                  <a:pPr algn="ctr"/>
                  <a:r>
                    <a:rPr lang="en-IN" dirty="0">
                      <a:solidFill>
                        <a:schemeClr val="bg1"/>
                      </a:solidFill>
                    </a:rPr>
                    <a:t>CONTROL</a:t>
                  </a:r>
                </a:p>
              </p:txBody>
            </p:sp>
            <p:sp>
              <p:nvSpPr>
                <p:cNvPr id="314" name="TextBox 313">
                  <a:extLst>
                    <a:ext uri="{FF2B5EF4-FFF2-40B4-BE49-F238E27FC236}">
                      <a16:creationId xmlns:a16="http://schemas.microsoft.com/office/drawing/2014/main" id="{6ABEC4AE-1782-40EF-9A7F-EE25046CB036}"/>
                    </a:ext>
                  </a:extLst>
                </p:cNvPr>
                <p:cNvSpPr txBox="1"/>
                <p:nvPr/>
              </p:nvSpPr>
              <p:spPr>
                <a:xfrm>
                  <a:off x="3999644" y="2119585"/>
                  <a:ext cx="1082349" cy="369332"/>
                </a:xfrm>
                <a:prstGeom prst="rect">
                  <a:avLst/>
                </a:prstGeom>
                <a:noFill/>
              </p:spPr>
              <p:txBody>
                <a:bodyPr wrap="none" rtlCol="0">
                  <a:spAutoFit/>
                </a:bodyPr>
                <a:lstStyle/>
                <a:p>
                  <a:pPr algn="ctr"/>
                  <a:r>
                    <a:rPr lang="en-IN" dirty="0">
                      <a:solidFill>
                        <a:schemeClr val="bg1"/>
                      </a:solidFill>
                    </a:rPr>
                    <a:t>SAFETY</a:t>
                  </a:r>
                </a:p>
              </p:txBody>
            </p:sp>
            <p:sp>
              <p:nvSpPr>
                <p:cNvPr id="315" name="TextBox 314">
                  <a:extLst>
                    <a:ext uri="{FF2B5EF4-FFF2-40B4-BE49-F238E27FC236}">
                      <a16:creationId xmlns:a16="http://schemas.microsoft.com/office/drawing/2014/main" id="{E2FE01BD-95C4-494A-9C94-A59087DC3117}"/>
                    </a:ext>
                  </a:extLst>
                </p:cNvPr>
                <p:cNvSpPr txBox="1"/>
                <p:nvPr/>
              </p:nvSpPr>
              <p:spPr>
                <a:xfrm>
                  <a:off x="8913550" y="3940579"/>
                  <a:ext cx="1411477" cy="369332"/>
                </a:xfrm>
                <a:prstGeom prst="rect">
                  <a:avLst/>
                </a:prstGeom>
                <a:noFill/>
              </p:spPr>
              <p:txBody>
                <a:bodyPr wrap="none" rtlCol="0">
                  <a:spAutoFit/>
                </a:bodyPr>
                <a:lstStyle/>
                <a:p>
                  <a:pPr algn="ctr"/>
                  <a:r>
                    <a:rPr lang="en-IN" dirty="0">
                      <a:solidFill>
                        <a:schemeClr val="bg1"/>
                      </a:solidFill>
                    </a:rPr>
                    <a:t>STRATEGY</a:t>
                  </a:r>
                </a:p>
              </p:txBody>
            </p:sp>
            <p:sp>
              <p:nvSpPr>
                <p:cNvPr id="316" name="TextBox 315">
                  <a:extLst>
                    <a:ext uri="{FF2B5EF4-FFF2-40B4-BE49-F238E27FC236}">
                      <a16:creationId xmlns:a16="http://schemas.microsoft.com/office/drawing/2014/main" id="{67E2CBD4-A83B-466B-9CE7-EA74D93F7237}"/>
                    </a:ext>
                  </a:extLst>
                </p:cNvPr>
                <p:cNvSpPr txBox="1"/>
                <p:nvPr/>
              </p:nvSpPr>
              <p:spPr>
                <a:xfrm>
                  <a:off x="8988608" y="1011173"/>
                  <a:ext cx="1296060" cy="369332"/>
                </a:xfrm>
                <a:prstGeom prst="rect">
                  <a:avLst/>
                </a:prstGeom>
                <a:noFill/>
              </p:spPr>
              <p:txBody>
                <a:bodyPr wrap="none" rtlCol="0">
                  <a:spAutoFit/>
                </a:bodyPr>
                <a:lstStyle/>
                <a:p>
                  <a:pPr algn="ctr"/>
                  <a:r>
                    <a:rPr lang="en-IN" dirty="0">
                      <a:solidFill>
                        <a:schemeClr val="bg1"/>
                      </a:solidFill>
                    </a:rPr>
                    <a:t>ANALYSIS</a:t>
                  </a:r>
                </a:p>
              </p:txBody>
            </p:sp>
            <p:sp>
              <p:nvSpPr>
                <p:cNvPr id="317" name="TextBox 316">
                  <a:extLst>
                    <a:ext uri="{FF2B5EF4-FFF2-40B4-BE49-F238E27FC236}">
                      <a16:creationId xmlns:a16="http://schemas.microsoft.com/office/drawing/2014/main" id="{3FB41211-F370-4DB8-B019-F68350FE7C92}"/>
                    </a:ext>
                  </a:extLst>
                </p:cNvPr>
                <p:cNvSpPr txBox="1"/>
                <p:nvPr/>
              </p:nvSpPr>
              <p:spPr>
                <a:xfrm>
                  <a:off x="4214667" y="4846004"/>
                  <a:ext cx="1697901" cy="369332"/>
                </a:xfrm>
                <a:prstGeom prst="rect">
                  <a:avLst/>
                </a:prstGeom>
                <a:noFill/>
              </p:spPr>
              <p:txBody>
                <a:bodyPr wrap="none" rtlCol="0">
                  <a:spAutoFit/>
                </a:bodyPr>
                <a:lstStyle/>
                <a:p>
                  <a:pPr algn="ctr"/>
                  <a:r>
                    <a:rPr lang="en-IN" dirty="0">
                      <a:solidFill>
                        <a:schemeClr val="bg1"/>
                      </a:solidFill>
                    </a:rPr>
                    <a:t>PROTECTION</a:t>
                  </a:r>
                </a:p>
              </p:txBody>
            </p:sp>
          </p:grpSp>
        </p:grpSp>
        <p:grpSp>
          <p:nvGrpSpPr>
            <p:cNvPr id="278" name="Group 277">
              <a:extLst>
                <a:ext uri="{FF2B5EF4-FFF2-40B4-BE49-F238E27FC236}">
                  <a16:creationId xmlns:a16="http://schemas.microsoft.com/office/drawing/2014/main" id="{B74E90C5-E43D-49BA-8398-1CDA31C42E01}"/>
                </a:ext>
              </a:extLst>
            </p:cNvPr>
            <p:cNvGrpSpPr/>
            <p:nvPr/>
          </p:nvGrpSpPr>
          <p:grpSpPr>
            <a:xfrm>
              <a:off x="1582154" y="1116778"/>
              <a:ext cx="8916802" cy="4163862"/>
              <a:chOff x="1582154" y="1116778"/>
              <a:chExt cx="8916802" cy="4163862"/>
            </a:xfrm>
          </p:grpSpPr>
          <p:grpSp>
            <p:nvGrpSpPr>
              <p:cNvPr id="279" name="Group 278">
                <a:extLst>
                  <a:ext uri="{FF2B5EF4-FFF2-40B4-BE49-F238E27FC236}">
                    <a16:creationId xmlns:a16="http://schemas.microsoft.com/office/drawing/2014/main" id="{9B88B082-0B00-4291-A64E-C2F27A58D336}"/>
                  </a:ext>
                </a:extLst>
              </p:cNvPr>
              <p:cNvGrpSpPr/>
              <p:nvPr/>
            </p:nvGrpSpPr>
            <p:grpSpPr>
              <a:xfrm>
                <a:off x="1582154" y="4518668"/>
                <a:ext cx="697234" cy="495822"/>
                <a:chOff x="5662357" y="2997955"/>
                <a:chExt cx="866775" cy="616387"/>
              </a:xfrm>
              <a:solidFill>
                <a:schemeClr val="bg1">
                  <a:alpha val="14000"/>
                </a:schemeClr>
              </a:solidFill>
            </p:grpSpPr>
            <p:sp>
              <p:nvSpPr>
                <p:cNvPr id="305" name="Freeform: Shape 304">
                  <a:extLst>
                    <a:ext uri="{FF2B5EF4-FFF2-40B4-BE49-F238E27FC236}">
                      <a16:creationId xmlns:a16="http://schemas.microsoft.com/office/drawing/2014/main" id="{DBA2C904-7695-46FA-B676-9B7E2C52C1A8}"/>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Shape 305">
                  <a:extLst>
                    <a:ext uri="{FF2B5EF4-FFF2-40B4-BE49-F238E27FC236}">
                      <a16:creationId xmlns:a16="http://schemas.microsoft.com/office/drawing/2014/main" id="{F3199A53-321F-4F54-B83F-1AD8993A8D3C}"/>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Shape 306">
                  <a:extLst>
                    <a:ext uri="{FF2B5EF4-FFF2-40B4-BE49-F238E27FC236}">
                      <a16:creationId xmlns:a16="http://schemas.microsoft.com/office/drawing/2014/main" id="{5C989AB8-123F-415F-8C2F-62183C92B1F7}"/>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Shape 307">
                  <a:extLst>
                    <a:ext uri="{FF2B5EF4-FFF2-40B4-BE49-F238E27FC236}">
                      <a16:creationId xmlns:a16="http://schemas.microsoft.com/office/drawing/2014/main" id="{DC82525F-14DE-4930-93B4-0B127FB38ADE}"/>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 name="Graphic 1204" descr="Cloud">
                <a:extLst>
                  <a:ext uri="{FF2B5EF4-FFF2-40B4-BE49-F238E27FC236}">
                    <a16:creationId xmlns:a16="http://schemas.microsoft.com/office/drawing/2014/main" id="{47F25544-C194-4AE5-988E-4FFDB6F74BF0}"/>
                  </a:ext>
                </a:extLst>
              </p:cNvPr>
              <p:cNvSpPr/>
              <p:nvPr/>
            </p:nvSpPr>
            <p:spPr>
              <a:xfrm>
                <a:off x="10026350" y="4543483"/>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CDC10A61-AB1B-43FF-9634-BD19AE9ECE20}"/>
                  </a:ext>
                </a:extLst>
              </p:cNvPr>
              <p:cNvSpPr/>
              <p:nvPr/>
            </p:nvSpPr>
            <p:spPr>
              <a:xfrm>
                <a:off x="6333133" y="1682706"/>
                <a:ext cx="459906" cy="461054"/>
              </a:xfrm>
              <a:custGeom>
                <a:avLst/>
                <a:gdLst>
                  <a:gd name="connsiteX0" fmla="*/ 449139 w 470964"/>
                  <a:gd name="connsiteY0" fmla="*/ 255 h 472139"/>
                  <a:gd name="connsiteX1" fmla="*/ 465370 w 470964"/>
                  <a:gd name="connsiteY1" fmla="*/ 5407 h 472139"/>
                  <a:gd name="connsiteX2" fmla="*/ 470642 w 470964"/>
                  <a:gd name="connsiteY2" fmla="*/ 22866 h 472139"/>
                  <a:gd name="connsiteX3" fmla="*/ 469586 w 470964"/>
                  <a:gd name="connsiteY3" fmla="*/ 28950 h 472139"/>
                  <a:gd name="connsiteX4" fmla="*/ 449587 w 470964"/>
                  <a:gd name="connsiteY4" fmla="*/ 67497 h 472139"/>
                  <a:gd name="connsiteX5" fmla="*/ 413356 w 470964"/>
                  <a:gd name="connsiteY5" fmla="*/ 104144 h 472139"/>
                  <a:gd name="connsiteX6" fmla="*/ 369762 w 470964"/>
                  <a:gd name="connsiteY6" fmla="*/ 148136 h 472139"/>
                  <a:gd name="connsiteX7" fmla="*/ 362137 w 470964"/>
                  <a:gd name="connsiteY7" fmla="*/ 176156 h 472139"/>
                  <a:gd name="connsiteX8" fmla="*/ 436519 w 470964"/>
                  <a:gd name="connsiteY8" fmla="*/ 431311 h 472139"/>
                  <a:gd name="connsiteX9" fmla="*/ 430780 w 470964"/>
                  <a:gd name="connsiteY9" fmla="*/ 454457 h 472139"/>
                  <a:gd name="connsiteX10" fmla="*/ 413080 w 470964"/>
                  <a:gd name="connsiteY10" fmla="*/ 472139 h 472139"/>
                  <a:gd name="connsiteX11" fmla="*/ 277696 w 470964"/>
                  <a:gd name="connsiteY11" fmla="*/ 280838 h 472139"/>
                  <a:gd name="connsiteX12" fmla="*/ 265338 w 470964"/>
                  <a:gd name="connsiteY12" fmla="*/ 273682 h 472139"/>
                  <a:gd name="connsiteX13" fmla="*/ 263193 w 470964"/>
                  <a:gd name="connsiteY13" fmla="*/ 273544 h 472139"/>
                  <a:gd name="connsiteX14" fmla="*/ 251525 w 470964"/>
                  <a:gd name="connsiteY14" fmla="*/ 277813 h 472139"/>
                  <a:gd name="connsiteX15" fmla="*/ 247585 w 470964"/>
                  <a:gd name="connsiteY15" fmla="*/ 280907 h 472139"/>
                  <a:gd name="connsiteX16" fmla="*/ 167533 w 470964"/>
                  <a:gd name="connsiteY16" fmla="*/ 350360 h 472139"/>
                  <a:gd name="connsiteX17" fmla="*/ 159358 w 470964"/>
                  <a:gd name="connsiteY17" fmla="*/ 375203 h 472139"/>
                  <a:gd name="connsiteX18" fmla="*/ 160291 w 470964"/>
                  <a:gd name="connsiteY18" fmla="*/ 378832 h 472139"/>
                  <a:gd name="connsiteX19" fmla="*/ 184301 w 470964"/>
                  <a:gd name="connsiteY19" fmla="*/ 442218 h 472139"/>
                  <a:gd name="connsiteX20" fmla="*/ 181933 w 470964"/>
                  <a:gd name="connsiteY20" fmla="*/ 453299 h 472139"/>
                  <a:gd name="connsiteX21" fmla="*/ 163610 w 470964"/>
                  <a:gd name="connsiteY21" fmla="*/ 471620 h 472139"/>
                  <a:gd name="connsiteX22" fmla="*/ 97355 w 470964"/>
                  <a:gd name="connsiteY22" fmla="*/ 378917 h 472139"/>
                  <a:gd name="connsiteX23" fmla="*/ 93238 w 470964"/>
                  <a:gd name="connsiteY23" fmla="*/ 374803 h 472139"/>
                  <a:gd name="connsiteX24" fmla="*/ 483 w 470964"/>
                  <a:gd name="connsiteY24" fmla="*/ 308512 h 472139"/>
                  <a:gd name="connsiteX25" fmla="*/ 18771 w 470964"/>
                  <a:gd name="connsiteY25" fmla="*/ 290208 h 472139"/>
                  <a:gd name="connsiteX26" fmla="*/ 29817 w 470964"/>
                  <a:gd name="connsiteY26" fmla="*/ 287824 h 472139"/>
                  <a:gd name="connsiteX27" fmla="*/ 94154 w 470964"/>
                  <a:gd name="connsiteY27" fmla="*/ 311935 h 472139"/>
                  <a:gd name="connsiteX28" fmla="*/ 97769 w 470964"/>
                  <a:gd name="connsiteY28" fmla="*/ 312868 h 472139"/>
                  <a:gd name="connsiteX29" fmla="*/ 121190 w 470964"/>
                  <a:gd name="connsiteY29" fmla="*/ 305089 h 472139"/>
                  <a:gd name="connsiteX30" fmla="*/ 192823 w 470964"/>
                  <a:gd name="connsiteY30" fmla="*/ 221979 h 472139"/>
                  <a:gd name="connsiteX31" fmla="*/ 194016 w 470964"/>
                  <a:gd name="connsiteY31" fmla="*/ 220373 h 472139"/>
                  <a:gd name="connsiteX32" fmla="*/ 198285 w 470964"/>
                  <a:gd name="connsiteY32" fmla="*/ 206629 h 472139"/>
                  <a:gd name="connsiteX33" fmla="*/ 190939 w 470964"/>
                  <a:gd name="connsiteY33" fmla="*/ 194254 h 472139"/>
                  <a:gd name="connsiteX34" fmla="*/ 0 w 470964"/>
                  <a:gd name="connsiteY34" fmla="*/ 59079 h 472139"/>
                  <a:gd name="connsiteX35" fmla="*/ 17769 w 470964"/>
                  <a:gd name="connsiteY35" fmla="*/ 41291 h 472139"/>
                  <a:gd name="connsiteX36" fmla="*/ 40777 w 470964"/>
                  <a:gd name="connsiteY36" fmla="*/ 35467 h 472139"/>
                  <a:gd name="connsiteX37" fmla="*/ 297522 w 470964"/>
                  <a:gd name="connsiteY37" fmla="*/ 110332 h 472139"/>
                  <a:gd name="connsiteX38" fmla="*/ 323348 w 470964"/>
                  <a:gd name="connsiteY38" fmla="*/ 102967 h 472139"/>
                  <a:gd name="connsiteX39" fmla="*/ 363417 w 470964"/>
                  <a:gd name="connsiteY39" fmla="*/ 62329 h 472139"/>
                  <a:gd name="connsiteX40" fmla="*/ 403745 w 470964"/>
                  <a:gd name="connsiteY40" fmla="*/ 21483 h 472139"/>
                  <a:gd name="connsiteX41" fmla="*/ 442586 w 470964"/>
                  <a:gd name="connsiteY41" fmla="*/ 1396 h 472139"/>
                  <a:gd name="connsiteX42" fmla="*/ 449139 w 470964"/>
                  <a:gd name="connsiteY42" fmla="*/ 255 h 47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0964" h="472139">
                    <a:moveTo>
                      <a:pt x="449139" y="255"/>
                    </a:moveTo>
                    <a:cubicBezTo>
                      <a:pt x="455188" y="-713"/>
                      <a:pt x="461099" y="1103"/>
                      <a:pt x="465370" y="5407"/>
                    </a:cubicBezTo>
                    <a:cubicBezTo>
                      <a:pt x="469863" y="9919"/>
                      <a:pt x="471783" y="16278"/>
                      <a:pt x="470642" y="22866"/>
                    </a:cubicBezTo>
                    <a:lnTo>
                      <a:pt x="469586" y="28950"/>
                    </a:lnTo>
                    <a:cubicBezTo>
                      <a:pt x="467046" y="43608"/>
                      <a:pt x="460114" y="56953"/>
                      <a:pt x="449587" y="67497"/>
                    </a:cubicBezTo>
                    <a:cubicBezTo>
                      <a:pt x="435101" y="81981"/>
                      <a:pt x="424194" y="93098"/>
                      <a:pt x="413356" y="104144"/>
                    </a:cubicBezTo>
                    <a:cubicBezTo>
                      <a:pt x="400651" y="117091"/>
                      <a:pt x="388031" y="129969"/>
                      <a:pt x="369762" y="148136"/>
                    </a:cubicBezTo>
                    <a:cubicBezTo>
                      <a:pt x="362137" y="155724"/>
                      <a:pt x="359476" y="164817"/>
                      <a:pt x="362137" y="176156"/>
                    </a:cubicBezTo>
                    <a:lnTo>
                      <a:pt x="436519" y="431311"/>
                    </a:lnTo>
                    <a:cubicBezTo>
                      <a:pt x="439042" y="439523"/>
                      <a:pt x="436846" y="448389"/>
                      <a:pt x="430780" y="454457"/>
                    </a:cubicBezTo>
                    <a:lnTo>
                      <a:pt x="413080" y="472139"/>
                    </a:lnTo>
                    <a:lnTo>
                      <a:pt x="277696" y="280838"/>
                    </a:lnTo>
                    <a:cubicBezTo>
                      <a:pt x="274845" y="276811"/>
                      <a:pt x="270245" y="274323"/>
                      <a:pt x="265338" y="273682"/>
                    </a:cubicBezTo>
                    <a:cubicBezTo>
                      <a:pt x="264630" y="273594"/>
                      <a:pt x="263920" y="273544"/>
                      <a:pt x="263193" y="273544"/>
                    </a:cubicBezTo>
                    <a:cubicBezTo>
                      <a:pt x="258976" y="273544"/>
                      <a:pt x="254758" y="275118"/>
                      <a:pt x="251525" y="277813"/>
                    </a:cubicBezTo>
                    <a:cubicBezTo>
                      <a:pt x="250887" y="278350"/>
                      <a:pt x="249538" y="279387"/>
                      <a:pt x="247585" y="280907"/>
                    </a:cubicBezTo>
                    <a:cubicBezTo>
                      <a:pt x="234931" y="290708"/>
                      <a:pt x="201329" y="316741"/>
                      <a:pt x="167533" y="350360"/>
                    </a:cubicBezTo>
                    <a:cubicBezTo>
                      <a:pt x="161034" y="356861"/>
                      <a:pt x="157976" y="366143"/>
                      <a:pt x="159358" y="375203"/>
                    </a:cubicBezTo>
                    <a:cubicBezTo>
                      <a:pt x="159531" y="376446"/>
                      <a:pt x="159858" y="377656"/>
                      <a:pt x="160291" y="378832"/>
                    </a:cubicBezTo>
                    <a:lnTo>
                      <a:pt x="184301" y="442218"/>
                    </a:lnTo>
                    <a:cubicBezTo>
                      <a:pt x="185752" y="446074"/>
                      <a:pt x="184821" y="450411"/>
                      <a:pt x="181933" y="453299"/>
                    </a:cubicBezTo>
                    <a:lnTo>
                      <a:pt x="163610" y="471620"/>
                    </a:lnTo>
                    <a:lnTo>
                      <a:pt x="97355" y="378917"/>
                    </a:lnTo>
                    <a:cubicBezTo>
                      <a:pt x="96230" y="377328"/>
                      <a:pt x="94829" y="375946"/>
                      <a:pt x="93238" y="374803"/>
                    </a:cubicBezTo>
                    <a:lnTo>
                      <a:pt x="483" y="308512"/>
                    </a:lnTo>
                    <a:lnTo>
                      <a:pt x="18771" y="290208"/>
                    </a:lnTo>
                    <a:cubicBezTo>
                      <a:pt x="21659" y="287320"/>
                      <a:pt x="25998" y="286387"/>
                      <a:pt x="29817" y="287824"/>
                    </a:cubicBezTo>
                    <a:lnTo>
                      <a:pt x="94154" y="311935"/>
                    </a:lnTo>
                    <a:cubicBezTo>
                      <a:pt x="95312" y="312368"/>
                      <a:pt x="96541" y="312679"/>
                      <a:pt x="97769" y="312868"/>
                    </a:cubicBezTo>
                    <a:cubicBezTo>
                      <a:pt x="106306" y="314078"/>
                      <a:pt x="115105" y="311227"/>
                      <a:pt x="121190" y="305089"/>
                    </a:cubicBezTo>
                    <a:cubicBezTo>
                      <a:pt x="145303" y="280890"/>
                      <a:pt x="169401" y="252939"/>
                      <a:pt x="192823" y="221979"/>
                    </a:cubicBezTo>
                    <a:lnTo>
                      <a:pt x="194016" y="220373"/>
                    </a:lnTo>
                    <a:cubicBezTo>
                      <a:pt x="197317" y="216605"/>
                      <a:pt x="198872" y="211609"/>
                      <a:pt x="198285" y="206629"/>
                    </a:cubicBezTo>
                    <a:cubicBezTo>
                      <a:pt x="197698" y="201652"/>
                      <a:pt x="195018" y="197159"/>
                      <a:pt x="190939" y="194254"/>
                    </a:cubicBezTo>
                    <a:lnTo>
                      <a:pt x="0" y="59079"/>
                    </a:lnTo>
                    <a:lnTo>
                      <a:pt x="17769" y="41291"/>
                    </a:lnTo>
                    <a:cubicBezTo>
                      <a:pt x="23801" y="35242"/>
                      <a:pt x="32669" y="33010"/>
                      <a:pt x="40777" y="35467"/>
                    </a:cubicBezTo>
                    <a:cubicBezTo>
                      <a:pt x="121121" y="59700"/>
                      <a:pt x="265596" y="102743"/>
                      <a:pt x="297522" y="110332"/>
                    </a:cubicBezTo>
                    <a:cubicBezTo>
                      <a:pt x="306736" y="112527"/>
                      <a:pt x="316451" y="109830"/>
                      <a:pt x="323348" y="102967"/>
                    </a:cubicBezTo>
                    <a:cubicBezTo>
                      <a:pt x="339840" y="86408"/>
                      <a:pt x="351836" y="74169"/>
                      <a:pt x="363417" y="62329"/>
                    </a:cubicBezTo>
                    <a:cubicBezTo>
                      <a:pt x="375673" y="49815"/>
                      <a:pt x="387479" y="37766"/>
                      <a:pt x="403745" y="21483"/>
                    </a:cubicBezTo>
                    <a:cubicBezTo>
                      <a:pt x="414325" y="10868"/>
                      <a:pt x="427755" y="3920"/>
                      <a:pt x="442586" y="1396"/>
                    </a:cubicBezTo>
                    <a:lnTo>
                      <a:pt x="449139" y="255"/>
                    </a:ln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Graphic 1204" descr="Cloud">
                <a:extLst>
                  <a:ext uri="{FF2B5EF4-FFF2-40B4-BE49-F238E27FC236}">
                    <a16:creationId xmlns:a16="http://schemas.microsoft.com/office/drawing/2014/main" id="{D765FAC2-D36A-4993-99AE-E263D7FE9150}"/>
                  </a:ext>
                </a:extLst>
              </p:cNvPr>
              <p:cNvSpPr/>
              <p:nvPr/>
            </p:nvSpPr>
            <p:spPr>
              <a:xfrm>
                <a:off x="4211573" y="1132927"/>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3" name="Group 282">
                <a:extLst>
                  <a:ext uri="{FF2B5EF4-FFF2-40B4-BE49-F238E27FC236}">
                    <a16:creationId xmlns:a16="http://schemas.microsoft.com/office/drawing/2014/main" id="{76896A69-4702-4E50-A5F1-1C8C5E047FCF}"/>
                  </a:ext>
                </a:extLst>
              </p:cNvPr>
              <p:cNvGrpSpPr/>
              <p:nvPr/>
            </p:nvGrpSpPr>
            <p:grpSpPr>
              <a:xfrm>
                <a:off x="8520303" y="1159966"/>
                <a:ext cx="472606" cy="408666"/>
                <a:chOff x="9660749" y="1759468"/>
                <a:chExt cx="959968" cy="830091"/>
              </a:xfrm>
              <a:solidFill>
                <a:schemeClr val="bg1">
                  <a:alpha val="14000"/>
                </a:schemeClr>
              </a:solidFill>
            </p:grpSpPr>
            <p:sp>
              <p:nvSpPr>
                <p:cNvPr id="303" name="Graphic 1204" descr="Cloud">
                  <a:extLst>
                    <a:ext uri="{FF2B5EF4-FFF2-40B4-BE49-F238E27FC236}">
                      <a16:creationId xmlns:a16="http://schemas.microsoft.com/office/drawing/2014/main" id="{29ACDD04-EBEB-4109-BC3D-98FA056C320D}"/>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4" name="Arrow: Up 303">
                  <a:extLst>
                    <a:ext uri="{FF2B5EF4-FFF2-40B4-BE49-F238E27FC236}">
                      <a16:creationId xmlns:a16="http://schemas.microsoft.com/office/drawing/2014/main" id="{AD6A8704-34AB-4B71-88AB-C4F4546C5DD0}"/>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4" name="Group 283">
                <a:extLst>
                  <a:ext uri="{FF2B5EF4-FFF2-40B4-BE49-F238E27FC236}">
                    <a16:creationId xmlns:a16="http://schemas.microsoft.com/office/drawing/2014/main" id="{732E628B-B671-4D44-BCB2-9ED266097818}"/>
                  </a:ext>
                </a:extLst>
              </p:cNvPr>
              <p:cNvGrpSpPr/>
              <p:nvPr/>
            </p:nvGrpSpPr>
            <p:grpSpPr>
              <a:xfrm>
                <a:off x="2405711" y="1116778"/>
                <a:ext cx="562798" cy="517692"/>
                <a:chOff x="7185952" y="5427811"/>
                <a:chExt cx="815293" cy="749952"/>
              </a:xfrm>
              <a:solidFill>
                <a:schemeClr val="bg1">
                  <a:alpha val="14000"/>
                </a:schemeClr>
              </a:solidFill>
            </p:grpSpPr>
            <p:sp>
              <p:nvSpPr>
                <p:cNvPr id="298" name="Freeform: Shape 297">
                  <a:extLst>
                    <a:ext uri="{FF2B5EF4-FFF2-40B4-BE49-F238E27FC236}">
                      <a16:creationId xmlns:a16="http://schemas.microsoft.com/office/drawing/2014/main" id="{7A4FF8A0-76DA-4AF5-AE40-473142154C54}"/>
                    </a:ext>
                  </a:extLst>
                </p:cNvPr>
                <p:cNvSpPr/>
                <p:nvPr/>
              </p:nvSpPr>
              <p:spPr>
                <a:xfrm>
                  <a:off x="7228862" y="5427811"/>
                  <a:ext cx="565634" cy="390092"/>
                </a:xfrm>
                <a:custGeom>
                  <a:avLst/>
                  <a:gdLst>
                    <a:gd name="connsiteX0" fmla="*/ 397669 w 552450"/>
                    <a:gd name="connsiteY0" fmla="*/ 32861 h 381000"/>
                    <a:gd name="connsiteX1" fmla="*/ 405289 w 552450"/>
                    <a:gd name="connsiteY1" fmla="*/ 70009 h 381000"/>
                    <a:gd name="connsiteX2" fmla="*/ 471011 w 552450"/>
                    <a:gd name="connsiteY2" fmla="*/ 56674 h 381000"/>
                    <a:gd name="connsiteX3" fmla="*/ 9049 w 552450"/>
                    <a:gd name="connsiteY3" fmla="*/ 341471 h 381000"/>
                    <a:gd name="connsiteX4" fmla="*/ 7144 w 552450"/>
                    <a:gd name="connsiteY4" fmla="*/ 379571 h 381000"/>
                    <a:gd name="connsiteX5" fmla="*/ 16669 w 552450"/>
                    <a:gd name="connsiteY5" fmla="*/ 379571 h 381000"/>
                    <a:gd name="connsiteX6" fmla="*/ 502444 w 552450"/>
                    <a:gd name="connsiteY6" fmla="*/ 83344 h 381000"/>
                    <a:gd name="connsiteX7" fmla="*/ 513874 w 552450"/>
                    <a:gd name="connsiteY7" fmla="*/ 141446 h 381000"/>
                    <a:gd name="connsiteX8" fmla="*/ 551021 w 552450"/>
                    <a:gd name="connsiteY8" fmla="*/ 133826 h 381000"/>
                    <a:gd name="connsiteX9" fmla="*/ 525304 w 552450"/>
                    <a:gd name="connsiteY9" fmla="*/ 7144 h 381000"/>
                    <a:gd name="connsiteX10" fmla="*/ 397669 w 552450"/>
                    <a:gd name="connsiteY10" fmla="*/ 3286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50" h="381000">
                      <a:moveTo>
                        <a:pt x="397669" y="32861"/>
                      </a:moveTo>
                      <a:lnTo>
                        <a:pt x="405289" y="70009"/>
                      </a:lnTo>
                      <a:lnTo>
                        <a:pt x="471011" y="56674"/>
                      </a:lnTo>
                      <a:cubicBezTo>
                        <a:pt x="345281" y="354806"/>
                        <a:pt x="22384" y="341471"/>
                        <a:pt x="9049" y="341471"/>
                      </a:cubicBezTo>
                      <a:lnTo>
                        <a:pt x="7144" y="379571"/>
                      </a:lnTo>
                      <a:cubicBezTo>
                        <a:pt x="7144" y="379571"/>
                        <a:pt x="10954" y="379571"/>
                        <a:pt x="16669" y="379571"/>
                      </a:cubicBezTo>
                      <a:cubicBezTo>
                        <a:pt x="73819" y="379571"/>
                        <a:pt x="374809" y="366236"/>
                        <a:pt x="502444" y="83344"/>
                      </a:cubicBezTo>
                      <a:lnTo>
                        <a:pt x="513874" y="141446"/>
                      </a:lnTo>
                      <a:lnTo>
                        <a:pt x="551021" y="133826"/>
                      </a:lnTo>
                      <a:lnTo>
                        <a:pt x="525304" y="7144"/>
                      </a:lnTo>
                      <a:lnTo>
                        <a:pt x="397669" y="3286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8B140C6F-21C6-457F-A16A-2DB73B49DEC4}"/>
                    </a:ext>
                  </a:extLst>
                </p:cNvPr>
                <p:cNvSpPr/>
                <p:nvPr/>
              </p:nvSpPr>
              <p:spPr>
                <a:xfrm>
                  <a:off x="7402453" y="5970039"/>
                  <a:ext cx="165789" cy="204798"/>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Rectangle 299">
                  <a:extLst>
                    <a:ext uri="{FF2B5EF4-FFF2-40B4-BE49-F238E27FC236}">
                      <a16:creationId xmlns:a16="http://schemas.microsoft.com/office/drawing/2014/main" id="{4D4D5A25-BF29-4F3F-BD45-DA7FA37AA602}"/>
                    </a:ext>
                  </a:extLst>
                </p:cNvPr>
                <p:cNvSpPr/>
                <p:nvPr/>
              </p:nvSpPr>
              <p:spPr>
                <a:xfrm>
                  <a:off x="7618955" y="5797423"/>
                  <a:ext cx="165789" cy="380340"/>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Rectangle 300">
                  <a:extLst>
                    <a:ext uri="{FF2B5EF4-FFF2-40B4-BE49-F238E27FC236}">
                      <a16:creationId xmlns:a16="http://schemas.microsoft.com/office/drawing/2014/main" id="{2081D2B3-C452-40B3-95B1-50EC25EF8175}"/>
                    </a:ext>
                  </a:extLst>
                </p:cNvPr>
                <p:cNvSpPr/>
                <p:nvPr/>
              </p:nvSpPr>
              <p:spPr>
                <a:xfrm>
                  <a:off x="7185952" y="5912501"/>
                  <a:ext cx="165789" cy="263312"/>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Rectangle 301">
                  <a:extLst>
                    <a:ext uri="{FF2B5EF4-FFF2-40B4-BE49-F238E27FC236}">
                      <a16:creationId xmlns:a16="http://schemas.microsoft.com/office/drawing/2014/main" id="{07C833D0-36C6-4CFC-A88A-A3C49390D3E9}"/>
                    </a:ext>
                  </a:extLst>
                </p:cNvPr>
                <p:cNvSpPr/>
                <p:nvPr/>
              </p:nvSpPr>
              <p:spPr>
                <a:xfrm>
                  <a:off x="7835456" y="5638461"/>
                  <a:ext cx="165789" cy="536376"/>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5" name="Group 284">
                <a:extLst>
                  <a:ext uri="{FF2B5EF4-FFF2-40B4-BE49-F238E27FC236}">
                    <a16:creationId xmlns:a16="http://schemas.microsoft.com/office/drawing/2014/main" id="{77DA2240-6B01-4513-B68A-171ACA1BF46A}"/>
                  </a:ext>
                </a:extLst>
              </p:cNvPr>
              <p:cNvGrpSpPr/>
              <p:nvPr/>
            </p:nvGrpSpPr>
            <p:grpSpPr>
              <a:xfrm>
                <a:off x="9730695" y="1959786"/>
                <a:ext cx="598068" cy="425302"/>
                <a:chOff x="5662357" y="2997955"/>
                <a:chExt cx="866775" cy="616387"/>
              </a:xfrm>
              <a:solidFill>
                <a:schemeClr val="bg1">
                  <a:alpha val="14000"/>
                </a:schemeClr>
              </a:solidFill>
            </p:grpSpPr>
            <p:sp>
              <p:nvSpPr>
                <p:cNvPr id="294" name="Freeform: Shape 293">
                  <a:extLst>
                    <a:ext uri="{FF2B5EF4-FFF2-40B4-BE49-F238E27FC236}">
                      <a16:creationId xmlns:a16="http://schemas.microsoft.com/office/drawing/2014/main" id="{C702F6FC-D748-4545-99C2-63DC5A8698CB}"/>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Shape 294">
                  <a:extLst>
                    <a:ext uri="{FF2B5EF4-FFF2-40B4-BE49-F238E27FC236}">
                      <a16:creationId xmlns:a16="http://schemas.microsoft.com/office/drawing/2014/main" id="{ACE6FECE-5186-4DA2-95BC-62C1428D2A2A}"/>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Shape 295">
                  <a:extLst>
                    <a:ext uri="{FF2B5EF4-FFF2-40B4-BE49-F238E27FC236}">
                      <a16:creationId xmlns:a16="http://schemas.microsoft.com/office/drawing/2014/main" id="{D8402A38-53E0-42D6-A70E-A6B3C0800666}"/>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Shape 296">
                  <a:extLst>
                    <a:ext uri="{FF2B5EF4-FFF2-40B4-BE49-F238E27FC236}">
                      <a16:creationId xmlns:a16="http://schemas.microsoft.com/office/drawing/2014/main" id="{37149721-8B7E-4311-A8F3-D743DBD0DF11}"/>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6" name="Group 285">
                <a:extLst>
                  <a:ext uri="{FF2B5EF4-FFF2-40B4-BE49-F238E27FC236}">
                    <a16:creationId xmlns:a16="http://schemas.microsoft.com/office/drawing/2014/main" id="{57ADF174-D597-40C3-91DE-FB947ACFD318}"/>
                  </a:ext>
                </a:extLst>
              </p:cNvPr>
              <p:cNvGrpSpPr/>
              <p:nvPr/>
            </p:nvGrpSpPr>
            <p:grpSpPr>
              <a:xfrm>
                <a:off x="6251070" y="4855168"/>
                <a:ext cx="1221640" cy="425472"/>
                <a:chOff x="4224528" y="5719876"/>
                <a:chExt cx="2481419" cy="864227"/>
              </a:xfrm>
            </p:grpSpPr>
            <p:sp>
              <p:nvSpPr>
                <p:cNvPr id="290" name="Arrow: Up 289">
                  <a:extLst>
                    <a:ext uri="{FF2B5EF4-FFF2-40B4-BE49-F238E27FC236}">
                      <a16:creationId xmlns:a16="http://schemas.microsoft.com/office/drawing/2014/main" id="{218C4FC7-41CE-4D05-A163-351769F8444A}"/>
                    </a:ext>
                  </a:extLst>
                </p:cNvPr>
                <p:cNvSpPr/>
                <p:nvPr/>
              </p:nvSpPr>
              <p:spPr>
                <a:xfrm rot="5400000">
                  <a:off x="4716178" y="5381664"/>
                  <a:ext cx="460818" cy="1444118"/>
                </a:xfrm>
                <a:prstGeom prst="upArrow">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1" name="Group 290">
                  <a:extLst>
                    <a:ext uri="{FF2B5EF4-FFF2-40B4-BE49-F238E27FC236}">
                      <a16:creationId xmlns:a16="http://schemas.microsoft.com/office/drawing/2014/main" id="{0ED2BCD7-3F37-4582-B53B-A9635B2B0B64}"/>
                    </a:ext>
                  </a:extLst>
                </p:cNvPr>
                <p:cNvGrpSpPr/>
                <p:nvPr/>
              </p:nvGrpSpPr>
              <p:grpSpPr>
                <a:xfrm>
                  <a:off x="5841718" y="5719876"/>
                  <a:ext cx="864229" cy="864227"/>
                  <a:chOff x="3038498" y="4899165"/>
                  <a:chExt cx="864229" cy="864227"/>
                </a:xfrm>
                <a:solidFill>
                  <a:schemeClr val="bg1">
                    <a:alpha val="14000"/>
                  </a:schemeClr>
                </a:solidFill>
              </p:grpSpPr>
              <p:sp>
                <p:nvSpPr>
                  <p:cNvPr id="292" name="Oval 291">
                    <a:extLst>
                      <a:ext uri="{FF2B5EF4-FFF2-40B4-BE49-F238E27FC236}">
                        <a16:creationId xmlns:a16="http://schemas.microsoft.com/office/drawing/2014/main" id="{1AD62E10-1759-44A7-A41E-97E4D2C20DDB}"/>
                      </a:ext>
                    </a:extLst>
                  </p:cNvPr>
                  <p:cNvSpPr/>
                  <p:nvPr/>
                </p:nvSpPr>
                <p:spPr>
                  <a:xfrm>
                    <a:off x="3038498" y="4899165"/>
                    <a:ext cx="864229" cy="864227"/>
                  </a:xfrm>
                  <a:prstGeom prst="ellipse">
                    <a:avLst/>
                  </a:prstGeom>
                  <a:grp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3" name="TextBox 292">
                    <a:extLst>
                      <a:ext uri="{FF2B5EF4-FFF2-40B4-BE49-F238E27FC236}">
                        <a16:creationId xmlns:a16="http://schemas.microsoft.com/office/drawing/2014/main" id="{C8FC69D0-F5B3-4CC8-A9D1-5D9693701045}"/>
                      </a:ext>
                    </a:extLst>
                  </p:cNvPr>
                  <p:cNvSpPr txBox="1"/>
                  <p:nvPr/>
                </p:nvSpPr>
                <p:spPr>
                  <a:xfrm>
                    <a:off x="3249632" y="4995427"/>
                    <a:ext cx="441961" cy="671703"/>
                  </a:xfrm>
                  <a:custGeom>
                    <a:avLst/>
                    <a:gdLst>
                      <a:gd name="connsiteX0" fmla="*/ 96440 w 380069"/>
                      <a:gd name="connsiteY0" fmla="*/ 366005 h 577640"/>
                      <a:gd name="connsiteX1" fmla="*/ 116364 w 380069"/>
                      <a:gd name="connsiteY1" fmla="*/ 416569 h 577640"/>
                      <a:gd name="connsiteX2" fmla="*/ 162408 w 380069"/>
                      <a:gd name="connsiteY2" fmla="*/ 452735 h 577640"/>
                      <a:gd name="connsiteX3" fmla="*/ 162408 w 380069"/>
                      <a:gd name="connsiteY3" fmla="*/ 454409 h 577640"/>
                      <a:gd name="connsiteX4" fmla="*/ 112011 w 380069"/>
                      <a:gd name="connsiteY4" fmla="*/ 423936 h 577640"/>
                      <a:gd name="connsiteX5" fmla="*/ 87064 w 380069"/>
                      <a:gd name="connsiteY5" fmla="*/ 368349 h 577640"/>
                      <a:gd name="connsiteX6" fmla="*/ 197570 w 380069"/>
                      <a:gd name="connsiteY6" fmla="*/ 296354 h 577640"/>
                      <a:gd name="connsiteX7" fmla="*/ 197570 w 380069"/>
                      <a:gd name="connsiteY7" fmla="*/ 464456 h 577640"/>
                      <a:gd name="connsiteX8" fmla="*/ 201253 w 380069"/>
                      <a:gd name="connsiteY8" fmla="*/ 464456 h 577640"/>
                      <a:gd name="connsiteX9" fmla="*/ 214313 w 380069"/>
                      <a:gd name="connsiteY9" fmla="*/ 463116 h 577640"/>
                      <a:gd name="connsiteX10" fmla="*/ 217996 w 380069"/>
                      <a:gd name="connsiteY10" fmla="*/ 463116 h 577640"/>
                      <a:gd name="connsiteX11" fmla="*/ 217996 w 380069"/>
                      <a:gd name="connsiteY11" fmla="*/ 320799 h 577640"/>
                      <a:gd name="connsiteX12" fmla="*/ 283630 w 380069"/>
                      <a:gd name="connsiteY12" fmla="*/ 366006 h 577640"/>
                      <a:gd name="connsiteX13" fmla="*/ 281286 w 380069"/>
                      <a:gd name="connsiteY13" fmla="*/ 366006 h 577640"/>
                      <a:gd name="connsiteX14" fmla="*/ 226368 w 380069"/>
                      <a:gd name="connsiteY14" fmla="*/ 332854 h 577640"/>
                      <a:gd name="connsiteX15" fmla="*/ 226368 w 380069"/>
                      <a:gd name="connsiteY15" fmla="*/ 463116 h 577640"/>
                      <a:gd name="connsiteX16" fmla="*/ 277770 w 380069"/>
                      <a:gd name="connsiteY16" fmla="*/ 436662 h 577640"/>
                      <a:gd name="connsiteX17" fmla="*/ 296020 w 380069"/>
                      <a:gd name="connsiteY17" fmla="*/ 388777 h 577640"/>
                      <a:gd name="connsiteX18" fmla="*/ 275258 w 380069"/>
                      <a:gd name="connsiteY18" fmla="*/ 336203 h 577640"/>
                      <a:gd name="connsiteX19" fmla="*/ 248134 w 380069"/>
                      <a:gd name="connsiteY19" fmla="*/ 313767 h 577640"/>
                      <a:gd name="connsiteX20" fmla="*/ 201923 w 380069"/>
                      <a:gd name="connsiteY20" fmla="*/ 297694 h 577640"/>
                      <a:gd name="connsiteX21" fmla="*/ 334193 w 380069"/>
                      <a:gd name="connsiteY21" fmla="*/ 270235 h 577640"/>
                      <a:gd name="connsiteX22" fmla="*/ 380069 w 380069"/>
                      <a:gd name="connsiteY22" fmla="*/ 364666 h 577640"/>
                      <a:gd name="connsiteX23" fmla="*/ 340388 w 380069"/>
                      <a:gd name="connsiteY23" fmla="*/ 463116 h 577640"/>
                      <a:gd name="connsiteX24" fmla="*/ 244115 w 380069"/>
                      <a:gd name="connsiteY24" fmla="*/ 514685 h 577640"/>
                      <a:gd name="connsiteX25" fmla="*/ 229381 w 380069"/>
                      <a:gd name="connsiteY25" fmla="*/ 516694 h 577640"/>
                      <a:gd name="connsiteX26" fmla="*/ 226367 w 380069"/>
                      <a:gd name="connsiteY26" fmla="*/ 517364 h 577640"/>
                      <a:gd name="connsiteX27" fmla="*/ 226367 w 380069"/>
                      <a:gd name="connsiteY27" fmla="*/ 577640 h 577640"/>
                      <a:gd name="connsiteX28" fmla="*/ 189532 w 380069"/>
                      <a:gd name="connsiteY28" fmla="*/ 577640 h 577640"/>
                      <a:gd name="connsiteX29" fmla="*/ 182165 w 380069"/>
                      <a:gd name="connsiteY29" fmla="*/ 568598 h 577640"/>
                      <a:gd name="connsiteX30" fmla="*/ 217995 w 380069"/>
                      <a:gd name="connsiteY30" fmla="*/ 568598 h 577640"/>
                      <a:gd name="connsiteX31" fmla="*/ 217995 w 380069"/>
                      <a:gd name="connsiteY31" fmla="*/ 507988 h 577640"/>
                      <a:gd name="connsiteX32" fmla="*/ 278271 w 380069"/>
                      <a:gd name="connsiteY32" fmla="*/ 494259 h 577640"/>
                      <a:gd name="connsiteX33" fmla="*/ 345244 w 380069"/>
                      <a:gd name="connsiteY33" fmla="*/ 441183 h 577640"/>
                      <a:gd name="connsiteX34" fmla="*/ 370358 w 380069"/>
                      <a:gd name="connsiteY34" fmla="*/ 363327 h 577640"/>
                      <a:gd name="connsiteX35" fmla="*/ 334193 w 380069"/>
                      <a:gd name="connsiteY35" fmla="*/ 272244 h 577640"/>
                      <a:gd name="connsiteX36" fmla="*/ 170781 w 380069"/>
                      <a:gd name="connsiteY36" fmla="*/ 72331 h 577640"/>
                      <a:gd name="connsiteX37" fmla="*/ 113184 w 380069"/>
                      <a:gd name="connsiteY37" fmla="*/ 92925 h 577640"/>
                      <a:gd name="connsiteX38" fmla="*/ 89074 w 380069"/>
                      <a:gd name="connsiteY38" fmla="*/ 142317 h 577640"/>
                      <a:gd name="connsiteX39" fmla="*/ 166428 w 380069"/>
                      <a:gd name="connsiteY39" fmla="*/ 216657 h 577640"/>
                      <a:gd name="connsiteX40" fmla="*/ 170781 w 380069"/>
                      <a:gd name="connsiteY40" fmla="*/ 217661 h 577640"/>
                      <a:gd name="connsiteX41" fmla="*/ 170781 w 380069"/>
                      <a:gd name="connsiteY41" fmla="*/ 99455 h 577640"/>
                      <a:gd name="connsiteX42" fmla="*/ 133444 w 380069"/>
                      <a:gd name="connsiteY42" fmla="*/ 115361 h 577640"/>
                      <a:gd name="connsiteX43" fmla="*/ 119547 w 380069"/>
                      <a:gd name="connsiteY43" fmla="*/ 150689 h 577640"/>
                      <a:gd name="connsiteX44" fmla="*/ 155377 w 380069"/>
                      <a:gd name="connsiteY44" fmla="*/ 202927 h 577640"/>
                      <a:gd name="connsiteX45" fmla="*/ 155377 w 380069"/>
                      <a:gd name="connsiteY45" fmla="*/ 205271 h 577640"/>
                      <a:gd name="connsiteX46" fmla="*/ 109836 w 380069"/>
                      <a:gd name="connsiteY46" fmla="*/ 149349 h 577640"/>
                      <a:gd name="connsiteX47" fmla="*/ 127751 w 380069"/>
                      <a:gd name="connsiteY47" fmla="*/ 107826 h 577640"/>
                      <a:gd name="connsiteX48" fmla="*/ 170781 w 380069"/>
                      <a:gd name="connsiteY48" fmla="*/ 90413 h 577640"/>
                      <a:gd name="connsiteX49" fmla="*/ 347253 w 380069"/>
                      <a:gd name="connsiteY49" fmla="*/ 66638 h 577640"/>
                      <a:gd name="connsiteX50" fmla="*/ 355624 w 380069"/>
                      <a:gd name="connsiteY50" fmla="*/ 70322 h 577640"/>
                      <a:gd name="connsiteX51" fmla="*/ 352611 w 380069"/>
                      <a:gd name="connsiteY51" fmla="*/ 75679 h 577640"/>
                      <a:gd name="connsiteX52" fmla="*/ 316110 w 380069"/>
                      <a:gd name="connsiteY52" fmla="*/ 144661 h 577640"/>
                      <a:gd name="connsiteX53" fmla="*/ 303051 w 380069"/>
                      <a:gd name="connsiteY53" fmla="*/ 173125 h 577640"/>
                      <a:gd name="connsiteX54" fmla="*/ 301376 w 380069"/>
                      <a:gd name="connsiteY54" fmla="*/ 177143 h 577640"/>
                      <a:gd name="connsiteX55" fmla="*/ 293340 w 380069"/>
                      <a:gd name="connsiteY55" fmla="*/ 174129 h 577640"/>
                      <a:gd name="connsiteX56" fmla="*/ 296353 w 380069"/>
                      <a:gd name="connsiteY56" fmla="*/ 167767 h 577640"/>
                      <a:gd name="connsiteX57" fmla="*/ 310753 w 380069"/>
                      <a:gd name="connsiteY57" fmla="*/ 136290 h 577640"/>
                      <a:gd name="connsiteX58" fmla="*/ 347253 w 380069"/>
                      <a:gd name="connsiteY58" fmla="*/ 66638 h 577640"/>
                      <a:gd name="connsiteX59" fmla="*/ 171116 w 380069"/>
                      <a:gd name="connsiteY59" fmla="*/ 0 h 577640"/>
                      <a:gd name="connsiteX60" fmla="*/ 198240 w 380069"/>
                      <a:gd name="connsiteY60" fmla="*/ 0 h 577640"/>
                      <a:gd name="connsiteX61" fmla="*/ 198240 w 380069"/>
                      <a:gd name="connsiteY61" fmla="*/ 47216 h 577640"/>
                      <a:gd name="connsiteX62" fmla="*/ 218331 w 380069"/>
                      <a:gd name="connsiteY62" fmla="*/ 51569 h 577640"/>
                      <a:gd name="connsiteX63" fmla="*/ 218331 w 380069"/>
                      <a:gd name="connsiteY63" fmla="*/ 11721 h 577640"/>
                      <a:gd name="connsiteX64" fmla="*/ 227038 w 380069"/>
                      <a:gd name="connsiteY64" fmla="*/ 18083 h 577640"/>
                      <a:gd name="connsiteX65" fmla="*/ 227038 w 380069"/>
                      <a:gd name="connsiteY65" fmla="*/ 51569 h 577640"/>
                      <a:gd name="connsiteX66" fmla="*/ 268896 w 380069"/>
                      <a:gd name="connsiteY66" fmla="*/ 61950 h 577640"/>
                      <a:gd name="connsiteX67" fmla="*/ 298364 w 380069"/>
                      <a:gd name="connsiteY67" fmla="*/ 66303 h 577640"/>
                      <a:gd name="connsiteX68" fmla="*/ 331515 w 380069"/>
                      <a:gd name="connsiteY68" fmla="*/ 54248 h 577640"/>
                      <a:gd name="connsiteX69" fmla="*/ 334194 w 380069"/>
                      <a:gd name="connsiteY69" fmla="*/ 56592 h 577640"/>
                      <a:gd name="connsiteX70" fmla="*/ 279946 w 380069"/>
                      <a:gd name="connsiteY70" fmla="*/ 166427 h 577640"/>
                      <a:gd name="connsiteX71" fmla="*/ 279276 w 380069"/>
                      <a:gd name="connsiteY71" fmla="*/ 169441 h 577640"/>
                      <a:gd name="connsiteX72" fmla="*/ 277267 w 380069"/>
                      <a:gd name="connsiteY72" fmla="*/ 169106 h 577640"/>
                      <a:gd name="connsiteX73" fmla="*/ 198240 w 380069"/>
                      <a:gd name="connsiteY73" fmla="*/ 76684 h 577640"/>
                      <a:gd name="connsiteX74" fmla="*/ 198240 w 380069"/>
                      <a:gd name="connsiteY74" fmla="*/ 224024 h 577640"/>
                      <a:gd name="connsiteX75" fmla="*/ 218331 w 380069"/>
                      <a:gd name="connsiteY75" fmla="*/ 229382 h 577640"/>
                      <a:gd name="connsiteX76" fmla="*/ 218331 w 380069"/>
                      <a:gd name="connsiteY76" fmla="*/ 98450 h 577640"/>
                      <a:gd name="connsiteX77" fmla="*/ 243446 w 380069"/>
                      <a:gd name="connsiteY77" fmla="*/ 113519 h 577640"/>
                      <a:gd name="connsiteX78" fmla="*/ 260859 w 380069"/>
                      <a:gd name="connsiteY78" fmla="*/ 137294 h 577640"/>
                      <a:gd name="connsiteX79" fmla="*/ 257845 w 380069"/>
                      <a:gd name="connsiteY79" fmla="*/ 137294 h 577640"/>
                      <a:gd name="connsiteX80" fmla="*/ 255501 w 380069"/>
                      <a:gd name="connsiteY80" fmla="*/ 134950 h 577640"/>
                      <a:gd name="connsiteX81" fmla="*/ 227038 w 380069"/>
                      <a:gd name="connsiteY81" fmla="*/ 112849 h 577640"/>
                      <a:gd name="connsiteX82" fmla="*/ 227038 w 380069"/>
                      <a:gd name="connsiteY82" fmla="*/ 232061 h 577640"/>
                      <a:gd name="connsiteX83" fmla="*/ 232396 w 380069"/>
                      <a:gd name="connsiteY83" fmla="*/ 233735 h 577640"/>
                      <a:gd name="connsiteX84" fmla="*/ 310419 w 380069"/>
                      <a:gd name="connsiteY84" fmla="*/ 268226 h 577640"/>
                      <a:gd name="connsiteX85" fmla="*/ 351607 w 380069"/>
                      <a:gd name="connsiteY85" fmla="*/ 359309 h 577640"/>
                      <a:gd name="connsiteX86" fmla="*/ 310251 w 380069"/>
                      <a:gd name="connsiteY86" fmla="*/ 452401 h 577640"/>
                      <a:gd name="connsiteX87" fmla="*/ 208955 w 380069"/>
                      <a:gd name="connsiteY87" fmla="*/ 490575 h 577640"/>
                      <a:gd name="connsiteX88" fmla="*/ 198240 w 380069"/>
                      <a:gd name="connsiteY88" fmla="*/ 489905 h 577640"/>
                      <a:gd name="connsiteX89" fmla="*/ 198240 w 380069"/>
                      <a:gd name="connsiteY89" fmla="*/ 551855 h 577640"/>
                      <a:gd name="connsiteX90" fmla="*/ 171116 w 380069"/>
                      <a:gd name="connsiteY90" fmla="*/ 551855 h 577640"/>
                      <a:gd name="connsiteX91" fmla="*/ 171116 w 380069"/>
                      <a:gd name="connsiteY91" fmla="*/ 515690 h 577640"/>
                      <a:gd name="connsiteX92" fmla="*/ 165758 w 380069"/>
                      <a:gd name="connsiteY92" fmla="*/ 514685 h 577640"/>
                      <a:gd name="connsiteX93" fmla="*/ 125239 w 380069"/>
                      <a:gd name="connsiteY93" fmla="*/ 505644 h 577640"/>
                      <a:gd name="connsiteX94" fmla="*/ 94097 w 380069"/>
                      <a:gd name="connsiteY94" fmla="*/ 497942 h 577640"/>
                      <a:gd name="connsiteX95" fmla="*/ 51235 w 380069"/>
                      <a:gd name="connsiteY95" fmla="*/ 492919 h 577640"/>
                      <a:gd name="connsiteX96" fmla="*/ 15739 w 380069"/>
                      <a:gd name="connsiteY96" fmla="*/ 500286 h 577640"/>
                      <a:gd name="connsiteX97" fmla="*/ 11386 w 380069"/>
                      <a:gd name="connsiteY97" fmla="*/ 489905 h 577640"/>
                      <a:gd name="connsiteX98" fmla="*/ 47551 w 380069"/>
                      <a:gd name="connsiteY98" fmla="*/ 482873 h 577640"/>
                      <a:gd name="connsiteX99" fmla="*/ 127583 w 380069"/>
                      <a:gd name="connsiteY99" fmla="*/ 496937 h 577640"/>
                      <a:gd name="connsiteX100" fmla="*/ 166762 w 380069"/>
                      <a:gd name="connsiteY100" fmla="*/ 505309 h 577640"/>
                      <a:gd name="connsiteX101" fmla="*/ 171116 w 380069"/>
                      <a:gd name="connsiteY101" fmla="*/ 506314 h 577640"/>
                      <a:gd name="connsiteX102" fmla="*/ 171116 w 380069"/>
                      <a:gd name="connsiteY102" fmla="*/ 487226 h 577640"/>
                      <a:gd name="connsiteX103" fmla="*/ 89074 w 380069"/>
                      <a:gd name="connsiteY103" fmla="*/ 469479 h 577640"/>
                      <a:gd name="connsiteX104" fmla="*/ 46881 w 380069"/>
                      <a:gd name="connsiteY104" fmla="*/ 462781 h 577640"/>
                      <a:gd name="connsiteX105" fmla="*/ 2679 w 380069"/>
                      <a:gd name="connsiteY105" fmla="*/ 475841 h 577640"/>
                      <a:gd name="connsiteX106" fmla="*/ 0 w 380069"/>
                      <a:gd name="connsiteY106" fmla="*/ 470483 h 577640"/>
                      <a:gd name="connsiteX107" fmla="*/ 3014 w 380069"/>
                      <a:gd name="connsiteY107" fmla="*/ 465795 h 577640"/>
                      <a:gd name="connsiteX108" fmla="*/ 58267 w 380069"/>
                      <a:gd name="connsiteY108" fmla="*/ 352611 h 577640"/>
                      <a:gd name="connsiteX109" fmla="*/ 63625 w 380069"/>
                      <a:gd name="connsiteY109" fmla="*/ 352611 h 577640"/>
                      <a:gd name="connsiteX110" fmla="*/ 98115 w 380069"/>
                      <a:gd name="connsiteY110" fmla="*/ 427956 h 577640"/>
                      <a:gd name="connsiteX111" fmla="*/ 171116 w 380069"/>
                      <a:gd name="connsiteY111" fmla="*/ 461442 h 577640"/>
                      <a:gd name="connsiteX112" fmla="*/ 171116 w 380069"/>
                      <a:gd name="connsiteY112" fmla="*/ 318790 h 577640"/>
                      <a:gd name="connsiteX113" fmla="*/ 164084 w 380069"/>
                      <a:gd name="connsiteY113" fmla="*/ 316781 h 577640"/>
                      <a:gd name="connsiteX114" fmla="*/ 79865 w 380069"/>
                      <a:gd name="connsiteY114" fmla="*/ 290159 h 577640"/>
                      <a:gd name="connsiteX115" fmla="*/ 53913 w 380069"/>
                      <a:gd name="connsiteY115" fmla="*/ 258515 h 577640"/>
                      <a:gd name="connsiteX116" fmla="*/ 66303 w 380069"/>
                      <a:gd name="connsiteY116" fmla="*/ 265212 h 577640"/>
                      <a:gd name="connsiteX117" fmla="*/ 125909 w 380069"/>
                      <a:gd name="connsiteY117" fmla="*/ 296354 h 577640"/>
                      <a:gd name="connsiteX118" fmla="*/ 166093 w 380069"/>
                      <a:gd name="connsiteY118" fmla="*/ 306400 h 577640"/>
                      <a:gd name="connsiteX119" fmla="*/ 171116 w 380069"/>
                      <a:gd name="connsiteY119" fmla="*/ 307740 h 577640"/>
                      <a:gd name="connsiteX120" fmla="*/ 171116 w 380069"/>
                      <a:gd name="connsiteY120" fmla="*/ 289657 h 577640"/>
                      <a:gd name="connsiteX121" fmla="*/ 164418 w 380069"/>
                      <a:gd name="connsiteY121" fmla="*/ 288318 h 577640"/>
                      <a:gd name="connsiteX122" fmla="*/ 70992 w 380069"/>
                      <a:gd name="connsiteY122" fmla="*/ 255501 h 577640"/>
                      <a:gd name="connsiteX123" fmla="*/ 41858 w 380069"/>
                      <a:gd name="connsiteY123" fmla="*/ 217494 h 577640"/>
                      <a:gd name="connsiteX124" fmla="*/ 30808 w 380069"/>
                      <a:gd name="connsiteY124" fmla="*/ 167767 h 577640"/>
                      <a:gd name="connsiteX125" fmla="*/ 68647 w 380069"/>
                      <a:gd name="connsiteY125" fmla="*/ 78358 h 577640"/>
                      <a:gd name="connsiteX126" fmla="*/ 171116 w 380069"/>
                      <a:gd name="connsiteY126" fmla="*/ 45207 h 57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380069" h="577640">
                        <a:moveTo>
                          <a:pt x="96440" y="366005"/>
                        </a:moveTo>
                        <a:cubicBezTo>
                          <a:pt x="100458" y="387659"/>
                          <a:pt x="107100" y="404514"/>
                          <a:pt x="116364" y="416569"/>
                        </a:cubicBezTo>
                        <a:cubicBezTo>
                          <a:pt x="125629" y="428624"/>
                          <a:pt x="140977" y="440679"/>
                          <a:pt x="162408" y="452735"/>
                        </a:cubicBezTo>
                        <a:lnTo>
                          <a:pt x="162408" y="454409"/>
                        </a:lnTo>
                        <a:cubicBezTo>
                          <a:pt x="142540" y="449721"/>
                          <a:pt x="125741" y="439563"/>
                          <a:pt x="112011" y="423936"/>
                        </a:cubicBezTo>
                        <a:cubicBezTo>
                          <a:pt x="98282" y="408309"/>
                          <a:pt x="89966" y="389780"/>
                          <a:pt x="87064" y="368349"/>
                        </a:cubicBezTo>
                        <a:close/>
                        <a:moveTo>
                          <a:pt x="197570" y="296354"/>
                        </a:moveTo>
                        <a:lnTo>
                          <a:pt x="197570" y="464456"/>
                        </a:lnTo>
                        <a:cubicBezTo>
                          <a:pt x="199133" y="464456"/>
                          <a:pt x="200360" y="464456"/>
                          <a:pt x="201253" y="464456"/>
                        </a:cubicBezTo>
                        <a:cubicBezTo>
                          <a:pt x="201923" y="464456"/>
                          <a:pt x="206276" y="464009"/>
                          <a:pt x="214313" y="463116"/>
                        </a:cubicBezTo>
                        <a:cubicBezTo>
                          <a:pt x="215206" y="463116"/>
                          <a:pt x="216434" y="463116"/>
                          <a:pt x="217996" y="463116"/>
                        </a:cubicBezTo>
                        <a:lnTo>
                          <a:pt x="217996" y="320799"/>
                        </a:lnTo>
                        <a:cubicBezTo>
                          <a:pt x="253492" y="328613"/>
                          <a:pt x="275370" y="343682"/>
                          <a:pt x="283630" y="366006"/>
                        </a:cubicBezTo>
                        <a:lnTo>
                          <a:pt x="281286" y="366006"/>
                        </a:lnTo>
                        <a:cubicBezTo>
                          <a:pt x="267668" y="349486"/>
                          <a:pt x="249362" y="338435"/>
                          <a:pt x="226368" y="332854"/>
                        </a:cubicBezTo>
                        <a:lnTo>
                          <a:pt x="226368" y="463116"/>
                        </a:lnTo>
                        <a:cubicBezTo>
                          <a:pt x="248469" y="458428"/>
                          <a:pt x="265603" y="449610"/>
                          <a:pt x="277770" y="436662"/>
                        </a:cubicBezTo>
                        <a:cubicBezTo>
                          <a:pt x="289936" y="423714"/>
                          <a:pt x="296020" y="407752"/>
                          <a:pt x="296020" y="388777"/>
                        </a:cubicBezTo>
                        <a:cubicBezTo>
                          <a:pt x="296020" y="369578"/>
                          <a:pt x="289099" y="352053"/>
                          <a:pt x="275258" y="336203"/>
                        </a:cubicBezTo>
                        <a:cubicBezTo>
                          <a:pt x="266552" y="326157"/>
                          <a:pt x="257510" y="318679"/>
                          <a:pt x="248134" y="313767"/>
                        </a:cubicBezTo>
                        <a:cubicBezTo>
                          <a:pt x="238758" y="308856"/>
                          <a:pt x="223354" y="303498"/>
                          <a:pt x="201923" y="297694"/>
                        </a:cubicBezTo>
                        <a:close/>
                        <a:moveTo>
                          <a:pt x="334193" y="270235"/>
                        </a:moveTo>
                        <a:cubicBezTo>
                          <a:pt x="364777" y="292559"/>
                          <a:pt x="380069" y="324036"/>
                          <a:pt x="380069" y="364666"/>
                        </a:cubicBezTo>
                        <a:cubicBezTo>
                          <a:pt x="380069" y="401055"/>
                          <a:pt x="366842" y="433872"/>
                          <a:pt x="340388" y="463116"/>
                        </a:cubicBezTo>
                        <a:cubicBezTo>
                          <a:pt x="313934" y="492361"/>
                          <a:pt x="281843" y="509551"/>
                          <a:pt x="244115" y="514685"/>
                        </a:cubicBezTo>
                        <a:lnTo>
                          <a:pt x="229381" y="516694"/>
                        </a:lnTo>
                        <a:lnTo>
                          <a:pt x="226367" y="517364"/>
                        </a:lnTo>
                        <a:lnTo>
                          <a:pt x="226367" y="577640"/>
                        </a:lnTo>
                        <a:lnTo>
                          <a:pt x="189532" y="577640"/>
                        </a:lnTo>
                        <a:lnTo>
                          <a:pt x="182165" y="568598"/>
                        </a:lnTo>
                        <a:lnTo>
                          <a:pt x="217995" y="568598"/>
                        </a:lnTo>
                        <a:lnTo>
                          <a:pt x="217995" y="507988"/>
                        </a:lnTo>
                        <a:cubicBezTo>
                          <a:pt x="236301" y="507988"/>
                          <a:pt x="256393" y="503411"/>
                          <a:pt x="278271" y="494259"/>
                        </a:cubicBezTo>
                        <a:cubicBezTo>
                          <a:pt x="306176" y="482650"/>
                          <a:pt x="328500" y="464958"/>
                          <a:pt x="345244" y="441183"/>
                        </a:cubicBezTo>
                        <a:cubicBezTo>
                          <a:pt x="361987" y="417407"/>
                          <a:pt x="370358" y="391455"/>
                          <a:pt x="370358" y="363327"/>
                        </a:cubicBezTo>
                        <a:cubicBezTo>
                          <a:pt x="370358" y="327608"/>
                          <a:pt x="358303" y="297247"/>
                          <a:pt x="334193" y="272244"/>
                        </a:cubicBezTo>
                        <a:close/>
                        <a:moveTo>
                          <a:pt x="170781" y="72331"/>
                        </a:moveTo>
                        <a:cubicBezTo>
                          <a:pt x="148457" y="72331"/>
                          <a:pt x="129258" y="79195"/>
                          <a:pt x="113184" y="92925"/>
                        </a:cubicBezTo>
                        <a:cubicBezTo>
                          <a:pt x="97111" y="106654"/>
                          <a:pt x="89074" y="123118"/>
                          <a:pt x="89074" y="142317"/>
                        </a:cubicBezTo>
                        <a:cubicBezTo>
                          <a:pt x="89074" y="178259"/>
                          <a:pt x="114859" y="203039"/>
                          <a:pt x="166428" y="216657"/>
                        </a:cubicBezTo>
                        <a:lnTo>
                          <a:pt x="170781" y="217661"/>
                        </a:lnTo>
                        <a:lnTo>
                          <a:pt x="170781" y="99455"/>
                        </a:lnTo>
                        <a:cubicBezTo>
                          <a:pt x="155154" y="100794"/>
                          <a:pt x="142708" y="106096"/>
                          <a:pt x="133444" y="115361"/>
                        </a:cubicBezTo>
                        <a:cubicBezTo>
                          <a:pt x="124179" y="124625"/>
                          <a:pt x="119547" y="136401"/>
                          <a:pt x="119547" y="150689"/>
                        </a:cubicBezTo>
                        <a:cubicBezTo>
                          <a:pt x="119547" y="170557"/>
                          <a:pt x="131490" y="187970"/>
                          <a:pt x="155377" y="202927"/>
                        </a:cubicBezTo>
                        <a:lnTo>
                          <a:pt x="155377" y="205271"/>
                        </a:lnTo>
                        <a:cubicBezTo>
                          <a:pt x="125016" y="192323"/>
                          <a:pt x="109836" y="173683"/>
                          <a:pt x="109836" y="149349"/>
                        </a:cubicBezTo>
                        <a:cubicBezTo>
                          <a:pt x="109836" y="133276"/>
                          <a:pt x="115807" y="119435"/>
                          <a:pt x="127751" y="107826"/>
                        </a:cubicBezTo>
                        <a:cubicBezTo>
                          <a:pt x="139694" y="96218"/>
                          <a:pt x="154038" y="90413"/>
                          <a:pt x="170781" y="90413"/>
                        </a:cubicBezTo>
                        <a:close/>
                        <a:moveTo>
                          <a:pt x="347253" y="66638"/>
                        </a:moveTo>
                        <a:lnTo>
                          <a:pt x="355624" y="70322"/>
                        </a:lnTo>
                        <a:lnTo>
                          <a:pt x="352611" y="75679"/>
                        </a:lnTo>
                        <a:cubicBezTo>
                          <a:pt x="337877" y="101129"/>
                          <a:pt x="325710" y="124123"/>
                          <a:pt x="316110" y="144661"/>
                        </a:cubicBezTo>
                        <a:lnTo>
                          <a:pt x="303051" y="173125"/>
                        </a:lnTo>
                        <a:lnTo>
                          <a:pt x="301376" y="177143"/>
                        </a:lnTo>
                        <a:lnTo>
                          <a:pt x="293340" y="174129"/>
                        </a:lnTo>
                        <a:cubicBezTo>
                          <a:pt x="295126" y="170334"/>
                          <a:pt x="296130" y="168213"/>
                          <a:pt x="296353" y="167767"/>
                        </a:cubicBezTo>
                        <a:lnTo>
                          <a:pt x="310753" y="136290"/>
                        </a:lnTo>
                        <a:cubicBezTo>
                          <a:pt x="323254" y="108608"/>
                          <a:pt x="335421" y="85390"/>
                          <a:pt x="347253" y="66638"/>
                        </a:cubicBezTo>
                        <a:close/>
                        <a:moveTo>
                          <a:pt x="171116" y="0"/>
                        </a:moveTo>
                        <a:lnTo>
                          <a:pt x="198240" y="0"/>
                        </a:lnTo>
                        <a:lnTo>
                          <a:pt x="198240" y="47216"/>
                        </a:lnTo>
                        <a:cubicBezTo>
                          <a:pt x="205830" y="48555"/>
                          <a:pt x="212527" y="50007"/>
                          <a:pt x="218331" y="51569"/>
                        </a:cubicBezTo>
                        <a:lnTo>
                          <a:pt x="218331" y="11721"/>
                        </a:lnTo>
                        <a:lnTo>
                          <a:pt x="227038" y="18083"/>
                        </a:lnTo>
                        <a:lnTo>
                          <a:pt x="227038" y="51569"/>
                        </a:lnTo>
                        <a:cubicBezTo>
                          <a:pt x="232172" y="52685"/>
                          <a:pt x="246125" y="56146"/>
                          <a:pt x="268896" y="61950"/>
                        </a:cubicBezTo>
                        <a:cubicBezTo>
                          <a:pt x="280281" y="64852"/>
                          <a:pt x="290104" y="66303"/>
                          <a:pt x="298364" y="66303"/>
                        </a:cubicBezTo>
                        <a:cubicBezTo>
                          <a:pt x="310196" y="66303"/>
                          <a:pt x="321246" y="62285"/>
                          <a:pt x="331515" y="54248"/>
                        </a:cubicBezTo>
                        <a:lnTo>
                          <a:pt x="334194" y="56592"/>
                        </a:lnTo>
                        <a:cubicBezTo>
                          <a:pt x="308968" y="96553"/>
                          <a:pt x="290885" y="133164"/>
                          <a:pt x="279946" y="166427"/>
                        </a:cubicBezTo>
                        <a:lnTo>
                          <a:pt x="279276" y="169441"/>
                        </a:lnTo>
                        <a:lnTo>
                          <a:pt x="277267" y="169106"/>
                        </a:lnTo>
                        <a:cubicBezTo>
                          <a:pt x="268561" y="120216"/>
                          <a:pt x="242218" y="89409"/>
                          <a:pt x="198240" y="76684"/>
                        </a:cubicBezTo>
                        <a:lnTo>
                          <a:pt x="198240" y="224024"/>
                        </a:lnTo>
                        <a:lnTo>
                          <a:pt x="218331" y="229382"/>
                        </a:lnTo>
                        <a:lnTo>
                          <a:pt x="218331" y="98450"/>
                        </a:lnTo>
                        <a:cubicBezTo>
                          <a:pt x="230163" y="104031"/>
                          <a:pt x="238535" y="109054"/>
                          <a:pt x="243446" y="113519"/>
                        </a:cubicBezTo>
                        <a:cubicBezTo>
                          <a:pt x="248357" y="117984"/>
                          <a:pt x="254162" y="125909"/>
                          <a:pt x="260859" y="137294"/>
                        </a:cubicBezTo>
                        <a:lnTo>
                          <a:pt x="257845" y="137294"/>
                        </a:lnTo>
                        <a:lnTo>
                          <a:pt x="255501" y="134950"/>
                        </a:lnTo>
                        <a:cubicBezTo>
                          <a:pt x="243446" y="123788"/>
                          <a:pt x="233958" y="116421"/>
                          <a:pt x="227038" y="112849"/>
                        </a:cubicBezTo>
                        <a:lnTo>
                          <a:pt x="227038" y="232061"/>
                        </a:lnTo>
                        <a:lnTo>
                          <a:pt x="232396" y="233735"/>
                        </a:lnTo>
                        <a:cubicBezTo>
                          <a:pt x="269677" y="244450"/>
                          <a:pt x="295685" y="255948"/>
                          <a:pt x="310419" y="268226"/>
                        </a:cubicBezTo>
                        <a:cubicBezTo>
                          <a:pt x="337878" y="291443"/>
                          <a:pt x="351607" y="321804"/>
                          <a:pt x="351607" y="359309"/>
                        </a:cubicBezTo>
                        <a:cubicBezTo>
                          <a:pt x="351607" y="395920"/>
                          <a:pt x="337822" y="426951"/>
                          <a:pt x="310251" y="452401"/>
                        </a:cubicBezTo>
                        <a:cubicBezTo>
                          <a:pt x="282681" y="477850"/>
                          <a:pt x="248916" y="490575"/>
                          <a:pt x="208955" y="490575"/>
                        </a:cubicBezTo>
                        <a:cubicBezTo>
                          <a:pt x="206946" y="490575"/>
                          <a:pt x="203374" y="490352"/>
                          <a:pt x="198240" y="489905"/>
                        </a:cubicBezTo>
                        <a:lnTo>
                          <a:pt x="198240" y="551855"/>
                        </a:lnTo>
                        <a:lnTo>
                          <a:pt x="171116" y="551855"/>
                        </a:lnTo>
                        <a:lnTo>
                          <a:pt x="171116" y="515690"/>
                        </a:lnTo>
                        <a:lnTo>
                          <a:pt x="165758" y="514685"/>
                        </a:lnTo>
                        <a:cubicBezTo>
                          <a:pt x="148122" y="511113"/>
                          <a:pt x="134616" y="508100"/>
                          <a:pt x="125239" y="505644"/>
                        </a:cubicBezTo>
                        <a:lnTo>
                          <a:pt x="94097" y="497942"/>
                        </a:lnTo>
                        <a:cubicBezTo>
                          <a:pt x="80033" y="494593"/>
                          <a:pt x="65745" y="492919"/>
                          <a:pt x="51235" y="492919"/>
                        </a:cubicBezTo>
                        <a:cubicBezTo>
                          <a:pt x="39180" y="492919"/>
                          <a:pt x="27348" y="495375"/>
                          <a:pt x="15739" y="500286"/>
                        </a:cubicBezTo>
                        <a:lnTo>
                          <a:pt x="11386" y="489905"/>
                        </a:lnTo>
                        <a:cubicBezTo>
                          <a:pt x="23664" y="485217"/>
                          <a:pt x="35719" y="482873"/>
                          <a:pt x="47551" y="482873"/>
                        </a:cubicBezTo>
                        <a:cubicBezTo>
                          <a:pt x="62955" y="482873"/>
                          <a:pt x="89632" y="487561"/>
                          <a:pt x="127583" y="496937"/>
                        </a:cubicBezTo>
                        <a:cubicBezTo>
                          <a:pt x="141201" y="500063"/>
                          <a:pt x="154261" y="502853"/>
                          <a:pt x="166762" y="505309"/>
                        </a:cubicBezTo>
                        <a:lnTo>
                          <a:pt x="171116" y="506314"/>
                        </a:lnTo>
                        <a:lnTo>
                          <a:pt x="171116" y="487226"/>
                        </a:lnTo>
                        <a:cubicBezTo>
                          <a:pt x="154372" y="485217"/>
                          <a:pt x="127025" y="479301"/>
                          <a:pt x="89074" y="469479"/>
                        </a:cubicBezTo>
                        <a:cubicBezTo>
                          <a:pt x="72331" y="465014"/>
                          <a:pt x="58267" y="462781"/>
                          <a:pt x="46881" y="462781"/>
                        </a:cubicBezTo>
                        <a:cubicBezTo>
                          <a:pt x="33040" y="462781"/>
                          <a:pt x="18306" y="467135"/>
                          <a:pt x="2679" y="475841"/>
                        </a:cubicBezTo>
                        <a:lnTo>
                          <a:pt x="0" y="470483"/>
                        </a:lnTo>
                        <a:lnTo>
                          <a:pt x="3014" y="465795"/>
                        </a:lnTo>
                        <a:cubicBezTo>
                          <a:pt x="28687" y="423379"/>
                          <a:pt x="47105" y="385651"/>
                          <a:pt x="58267" y="352611"/>
                        </a:cubicBezTo>
                        <a:lnTo>
                          <a:pt x="63625" y="352611"/>
                        </a:lnTo>
                        <a:cubicBezTo>
                          <a:pt x="67866" y="383865"/>
                          <a:pt x="79363" y="408980"/>
                          <a:pt x="98115" y="427956"/>
                        </a:cubicBezTo>
                        <a:cubicBezTo>
                          <a:pt x="116868" y="446931"/>
                          <a:pt x="141201" y="458093"/>
                          <a:pt x="171116" y="461442"/>
                        </a:cubicBezTo>
                        <a:lnTo>
                          <a:pt x="171116" y="318790"/>
                        </a:lnTo>
                        <a:lnTo>
                          <a:pt x="164084" y="316781"/>
                        </a:lnTo>
                        <a:cubicBezTo>
                          <a:pt x="119882" y="305396"/>
                          <a:pt x="91809" y="296522"/>
                          <a:pt x="79865" y="290159"/>
                        </a:cubicBezTo>
                        <a:cubicBezTo>
                          <a:pt x="67922" y="283797"/>
                          <a:pt x="59271" y="273249"/>
                          <a:pt x="53913" y="258515"/>
                        </a:cubicBezTo>
                        <a:lnTo>
                          <a:pt x="66303" y="265212"/>
                        </a:lnTo>
                        <a:cubicBezTo>
                          <a:pt x="73001" y="277714"/>
                          <a:pt x="92869" y="288094"/>
                          <a:pt x="125909" y="296354"/>
                        </a:cubicBezTo>
                        <a:lnTo>
                          <a:pt x="166093" y="306400"/>
                        </a:lnTo>
                        <a:lnTo>
                          <a:pt x="171116" y="307740"/>
                        </a:lnTo>
                        <a:lnTo>
                          <a:pt x="171116" y="289657"/>
                        </a:lnTo>
                        <a:lnTo>
                          <a:pt x="164418" y="288318"/>
                        </a:lnTo>
                        <a:cubicBezTo>
                          <a:pt x="118430" y="278718"/>
                          <a:pt x="87288" y="267779"/>
                          <a:pt x="70992" y="255501"/>
                        </a:cubicBezTo>
                        <a:cubicBezTo>
                          <a:pt x="58936" y="246125"/>
                          <a:pt x="49225" y="233456"/>
                          <a:pt x="41858" y="217494"/>
                        </a:cubicBezTo>
                        <a:cubicBezTo>
                          <a:pt x="34491" y="201532"/>
                          <a:pt x="30808" y="184956"/>
                          <a:pt x="30808" y="167767"/>
                        </a:cubicBezTo>
                        <a:cubicBezTo>
                          <a:pt x="30808" y="130262"/>
                          <a:pt x="43421" y="100459"/>
                          <a:pt x="68647" y="78358"/>
                        </a:cubicBezTo>
                        <a:cubicBezTo>
                          <a:pt x="93874" y="56257"/>
                          <a:pt x="128030" y="45207"/>
                          <a:pt x="171116" y="45207"/>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5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287" name="Group 286">
                <a:extLst>
                  <a:ext uri="{FF2B5EF4-FFF2-40B4-BE49-F238E27FC236}">
                    <a16:creationId xmlns:a16="http://schemas.microsoft.com/office/drawing/2014/main" id="{C8E122C4-268B-4C7E-BBE8-3FDAAF14274F}"/>
                  </a:ext>
                </a:extLst>
              </p:cNvPr>
              <p:cNvGrpSpPr/>
              <p:nvPr/>
            </p:nvGrpSpPr>
            <p:grpSpPr>
              <a:xfrm>
                <a:off x="2594384" y="3383989"/>
                <a:ext cx="472606" cy="408666"/>
                <a:chOff x="9660749" y="1759468"/>
                <a:chExt cx="959968" cy="830091"/>
              </a:xfrm>
              <a:solidFill>
                <a:schemeClr val="bg1">
                  <a:alpha val="14000"/>
                </a:schemeClr>
              </a:solidFill>
            </p:grpSpPr>
            <p:sp>
              <p:nvSpPr>
                <p:cNvPr id="288" name="Graphic 1204" descr="Cloud">
                  <a:extLst>
                    <a:ext uri="{FF2B5EF4-FFF2-40B4-BE49-F238E27FC236}">
                      <a16:creationId xmlns:a16="http://schemas.microsoft.com/office/drawing/2014/main" id="{F2CF64A7-B9AA-4112-AA7F-9389E293BD5F}"/>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 name="Arrow: Up 288">
                  <a:extLst>
                    <a:ext uri="{FF2B5EF4-FFF2-40B4-BE49-F238E27FC236}">
                      <a16:creationId xmlns:a16="http://schemas.microsoft.com/office/drawing/2014/main" id="{780A5183-5E04-4D0B-B7E1-2D3BDB10FAEC}"/>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24" name="Group 223">
            <a:extLst>
              <a:ext uri="{FF2B5EF4-FFF2-40B4-BE49-F238E27FC236}">
                <a16:creationId xmlns:a16="http://schemas.microsoft.com/office/drawing/2014/main" id="{52519E86-B88F-4EBF-BC58-884781D84AC7}"/>
              </a:ext>
            </a:extLst>
          </p:cNvPr>
          <p:cNvGrpSpPr/>
          <p:nvPr/>
        </p:nvGrpSpPr>
        <p:grpSpPr>
          <a:xfrm>
            <a:off x="2612151" y="3729377"/>
            <a:ext cx="625871" cy="1962020"/>
            <a:chOff x="-181849" y="3383968"/>
            <a:chExt cx="574922" cy="1802302"/>
          </a:xfrm>
        </p:grpSpPr>
        <p:sp>
          <p:nvSpPr>
            <p:cNvPr id="248" name="Freeform 368">
              <a:extLst>
                <a:ext uri="{FF2B5EF4-FFF2-40B4-BE49-F238E27FC236}">
                  <a16:creationId xmlns:a16="http://schemas.microsoft.com/office/drawing/2014/main" id="{36D9C191-69FB-487B-A2B5-D8EE289C99B3}"/>
                </a:ext>
              </a:extLst>
            </p:cNvPr>
            <p:cNvSpPr>
              <a:spLocks/>
            </p:cNvSpPr>
            <p:nvPr/>
          </p:nvSpPr>
          <p:spPr bwMode="auto">
            <a:xfrm>
              <a:off x="144690" y="4392316"/>
              <a:ext cx="248383" cy="313747"/>
            </a:xfrm>
            <a:custGeom>
              <a:avLst/>
              <a:gdLst>
                <a:gd name="T0" fmla="*/ 102 w 1380"/>
                <a:gd name="T1" fmla="*/ 1158 h 1746"/>
                <a:gd name="T2" fmla="*/ 103 w 1380"/>
                <a:gd name="T3" fmla="*/ 1471 h 1746"/>
                <a:gd name="T4" fmla="*/ 103 w 1380"/>
                <a:gd name="T5" fmla="*/ 1633 h 1746"/>
                <a:gd name="T6" fmla="*/ 154 w 1380"/>
                <a:gd name="T7" fmla="*/ 1734 h 1746"/>
                <a:gd name="T8" fmla="*/ 1219 w 1380"/>
                <a:gd name="T9" fmla="*/ 1731 h 1746"/>
                <a:gd name="T10" fmla="*/ 1288 w 1380"/>
                <a:gd name="T11" fmla="*/ 1438 h 1746"/>
                <a:gd name="T12" fmla="*/ 1288 w 1380"/>
                <a:gd name="T13" fmla="*/ 1082 h 1746"/>
                <a:gd name="T14" fmla="*/ 1327 w 1380"/>
                <a:gd name="T15" fmla="*/ 938 h 1746"/>
                <a:gd name="T16" fmla="*/ 1058 w 1380"/>
                <a:gd name="T17" fmla="*/ 297 h 1746"/>
                <a:gd name="T18" fmla="*/ 1043 w 1380"/>
                <a:gd name="T19" fmla="*/ 110 h 1746"/>
                <a:gd name="T20" fmla="*/ 935 w 1380"/>
                <a:gd name="T21" fmla="*/ 17 h 1746"/>
                <a:gd name="T22" fmla="*/ 929 w 1380"/>
                <a:gd name="T23" fmla="*/ 299 h 1746"/>
                <a:gd name="T24" fmla="*/ 448 w 1380"/>
                <a:gd name="T25" fmla="*/ 298 h 1746"/>
                <a:gd name="T26" fmla="*/ 462 w 1380"/>
                <a:gd name="T27" fmla="*/ 138 h 1746"/>
                <a:gd name="T28" fmla="*/ 637 w 1380"/>
                <a:gd name="T29" fmla="*/ 88 h 1746"/>
                <a:gd name="T30" fmla="*/ 500 w 1380"/>
                <a:gd name="T31" fmla="*/ 7 h 1746"/>
                <a:gd name="T32" fmla="*/ 471 w 1380"/>
                <a:gd name="T33" fmla="*/ 9 h 1746"/>
                <a:gd name="T34" fmla="*/ 321 w 1380"/>
                <a:gd name="T35" fmla="*/ 300 h 1746"/>
                <a:gd name="T36" fmla="*/ 59 w 1380"/>
                <a:gd name="T37" fmla="*/ 845 h 1746"/>
                <a:gd name="T38" fmla="*/ 104 w 1380"/>
                <a:gd name="T39" fmla="*/ 1064 h 1746"/>
                <a:gd name="T40" fmla="*/ 102 w 1380"/>
                <a:gd name="T41" fmla="*/ 1158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1746">
                  <a:moveTo>
                    <a:pt x="102" y="1158"/>
                  </a:moveTo>
                  <a:cubicBezTo>
                    <a:pt x="102" y="1263"/>
                    <a:pt x="103" y="1367"/>
                    <a:pt x="103" y="1471"/>
                  </a:cubicBezTo>
                  <a:cubicBezTo>
                    <a:pt x="103" y="1525"/>
                    <a:pt x="103" y="1579"/>
                    <a:pt x="103" y="1633"/>
                  </a:cubicBezTo>
                  <a:cubicBezTo>
                    <a:pt x="103" y="1708"/>
                    <a:pt x="106" y="1703"/>
                    <a:pt x="154" y="1734"/>
                  </a:cubicBezTo>
                  <a:cubicBezTo>
                    <a:pt x="250" y="1734"/>
                    <a:pt x="1168" y="1746"/>
                    <a:pt x="1219" y="1731"/>
                  </a:cubicBezTo>
                  <a:cubicBezTo>
                    <a:pt x="1316" y="1704"/>
                    <a:pt x="1288" y="1544"/>
                    <a:pt x="1288" y="1438"/>
                  </a:cubicBezTo>
                  <a:cubicBezTo>
                    <a:pt x="1288" y="1339"/>
                    <a:pt x="1278" y="1172"/>
                    <a:pt x="1288" y="1082"/>
                  </a:cubicBezTo>
                  <a:cubicBezTo>
                    <a:pt x="1294" y="1027"/>
                    <a:pt x="1326" y="1026"/>
                    <a:pt x="1327" y="938"/>
                  </a:cubicBezTo>
                  <a:cubicBezTo>
                    <a:pt x="1334" y="260"/>
                    <a:pt x="1380" y="302"/>
                    <a:pt x="1058" y="297"/>
                  </a:cubicBezTo>
                  <a:cubicBezTo>
                    <a:pt x="1043" y="238"/>
                    <a:pt x="1065" y="168"/>
                    <a:pt x="1043" y="110"/>
                  </a:cubicBezTo>
                  <a:cubicBezTo>
                    <a:pt x="1026" y="67"/>
                    <a:pt x="983" y="26"/>
                    <a:pt x="935" y="17"/>
                  </a:cubicBezTo>
                  <a:cubicBezTo>
                    <a:pt x="928" y="114"/>
                    <a:pt x="937" y="262"/>
                    <a:pt x="929" y="299"/>
                  </a:cubicBezTo>
                  <a:lnTo>
                    <a:pt x="448" y="298"/>
                  </a:lnTo>
                  <a:cubicBezTo>
                    <a:pt x="436" y="255"/>
                    <a:pt x="444" y="176"/>
                    <a:pt x="462" y="138"/>
                  </a:cubicBezTo>
                  <a:cubicBezTo>
                    <a:pt x="523" y="120"/>
                    <a:pt x="617" y="159"/>
                    <a:pt x="637" y="88"/>
                  </a:cubicBezTo>
                  <a:cubicBezTo>
                    <a:pt x="661" y="0"/>
                    <a:pt x="564" y="7"/>
                    <a:pt x="500" y="7"/>
                  </a:cubicBezTo>
                  <a:lnTo>
                    <a:pt x="471" y="9"/>
                  </a:lnTo>
                  <a:cubicBezTo>
                    <a:pt x="302" y="18"/>
                    <a:pt x="318" y="183"/>
                    <a:pt x="321" y="300"/>
                  </a:cubicBezTo>
                  <a:cubicBezTo>
                    <a:pt x="0" y="289"/>
                    <a:pt x="59" y="260"/>
                    <a:pt x="59" y="845"/>
                  </a:cubicBezTo>
                  <a:cubicBezTo>
                    <a:pt x="59" y="963"/>
                    <a:pt x="40" y="1021"/>
                    <a:pt x="104" y="1064"/>
                  </a:cubicBezTo>
                  <a:lnTo>
                    <a:pt x="102" y="1158"/>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9" name="Freeform 362">
              <a:extLst>
                <a:ext uri="{FF2B5EF4-FFF2-40B4-BE49-F238E27FC236}">
                  <a16:creationId xmlns:a16="http://schemas.microsoft.com/office/drawing/2014/main" id="{AD4AD02A-7DDF-40E3-899A-EFC37D79C5C4}"/>
                </a:ext>
              </a:extLst>
            </p:cNvPr>
            <p:cNvSpPr>
              <a:spLocks/>
            </p:cNvSpPr>
            <p:nvPr/>
          </p:nvSpPr>
          <p:spPr bwMode="auto">
            <a:xfrm>
              <a:off x="-81034" y="4158749"/>
              <a:ext cx="316362" cy="441860"/>
            </a:xfrm>
            <a:custGeom>
              <a:avLst/>
              <a:gdLst>
                <a:gd name="T0" fmla="*/ 262 w 1759"/>
                <a:gd name="T1" fmla="*/ 2455 h 2456"/>
                <a:gd name="T2" fmla="*/ 754 w 1759"/>
                <a:gd name="T3" fmla="*/ 2454 h 2456"/>
                <a:gd name="T4" fmla="*/ 935 w 1759"/>
                <a:gd name="T5" fmla="*/ 2454 h 2456"/>
                <a:gd name="T6" fmla="*/ 1358 w 1759"/>
                <a:gd name="T7" fmla="*/ 2456 h 2456"/>
                <a:gd name="T8" fmla="*/ 1360 w 1759"/>
                <a:gd name="T9" fmla="*/ 2362 h 2456"/>
                <a:gd name="T10" fmla="*/ 1315 w 1759"/>
                <a:gd name="T11" fmla="*/ 2143 h 2456"/>
                <a:gd name="T12" fmla="*/ 1577 w 1759"/>
                <a:gd name="T13" fmla="*/ 1598 h 2456"/>
                <a:gd name="T14" fmla="*/ 1727 w 1759"/>
                <a:gd name="T15" fmla="*/ 1307 h 2456"/>
                <a:gd name="T16" fmla="*/ 1574 w 1759"/>
                <a:gd name="T17" fmla="*/ 0 h 2456"/>
                <a:gd name="T18" fmla="*/ 141 w 1759"/>
                <a:gd name="T19" fmla="*/ 0 h 2456"/>
                <a:gd name="T20" fmla="*/ 27 w 1759"/>
                <a:gd name="T21" fmla="*/ 584 h 2456"/>
                <a:gd name="T22" fmla="*/ 13 w 1759"/>
                <a:gd name="T23" fmla="*/ 1248 h 2456"/>
                <a:gd name="T24" fmla="*/ 137 w 1759"/>
                <a:gd name="T25" fmla="*/ 2165 h 2456"/>
                <a:gd name="T26" fmla="*/ 202 w 1759"/>
                <a:gd name="T27" fmla="*/ 2454 h 2456"/>
                <a:gd name="T28" fmla="*/ 262 w 1759"/>
                <a:gd name="T29" fmla="*/ 2455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2456">
                  <a:moveTo>
                    <a:pt x="262" y="2455"/>
                  </a:moveTo>
                  <a:lnTo>
                    <a:pt x="754" y="2454"/>
                  </a:lnTo>
                  <a:lnTo>
                    <a:pt x="935" y="2454"/>
                  </a:lnTo>
                  <a:lnTo>
                    <a:pt x="1358" y="2456"/>
                  </a:lnTo>
                  <a:lnTo>
                    <a:pt x="1360" y="2362"/>
                  </a:lnTo>
                  <a:cubicBezTo>
                    <a:pt x="1296" y="2319"/>
                    <a:pt x="1315" y="2261"/>
                    <a:pt x="1315" y="2143"/>
                  </a:cubicBezTo>
                  <a:cubicBezTo>
                    <a:pt x="1315" y="1558"/>
                    <a:pt x="1256" y="1587"/>
                    <a:pt x="1577" y="1598"/>
                  </a:cubicBezTo>
                  <a:cubicBezTo>
                    <a:pt x="1574" y="1481"/>
                    <a:pt x="1558" y="1316"/>
                    <a:pt x="1727" y="1307"/>
                  </a:cubicBezTo>
                  <a:cubicBezTo>
                    <a:pt x="1744" y="759"/>
                    <a:pt x="1759" y="534"/>
                    <a:pt x="1574" y="0"/>
                  </a:cubicBezTo>
                  <a:lnTo>
                    <a:pt x="141" y="0"/>
                  </a:lnTo>
                  <a:cubicBezTo>
                    <a:pt x="100" y="227"/>
                    <a:pt x="61" y="273"/>
                    <a:pt x="27" y="584"/>
                  </a:cubicBezTo>
                  <a:cubicBezTo>
                    <a:pt x="5" y="797"/>
                    <a:pt x="0" y="1030"/>
                    <a:pt x="13" y="1248"/>
                  </a:cubicBezTo>
                  <a:cubicBezTo>
                    <a:pt x="34" y="1579"/>
                    <a:pt x="74" y="1845"/>
                    <a:pt x="137" y="2165"/>
                  </a:cubicBezTo>
                  <a:cubicBezTo>
                    <a:pt x="154" y="2245"/>
                    <a:pt x="175" y="2382"/>
                    <a:pt x="202" y="2454"/>
                  </a:cubicBezTo>
                  <a:lnTo>
                    <a:pt x="262" y="245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0" name="Freeform 376">
              <a:extLst>
                <a:ext uri="{FF2B5EF4-FFF2-40B4-BE49-F238E27FC236}">
                  <a16:creationId xmlns:a16="http://schemas.microsoft.com/office/drawing/2014/main" id="{8D2FA8D1-B271-407B-807B-96CA717463A9}"/>
                </a:ext>
              </a:extLst>
            </p:cNvPr>
            <p:cNvSpPr>
              <a:spLocks/>
            </p:cNvSpPr>
            <p:nvPr/>
          </p:nvSpPr>
          <p:spPr bwMode="auto">
            <a:xfrm>
              <a:off x="-54888" y="4600609"/>
              <a:ext cx="110683" cy="522040"/>
            </a:xfrm>
            <a:custGeom>
              <a:avLst/>
              <a:gdLst>
                <a:gd name="T0" fmla="*/ 355 w 619"/>
                <a:gd name="T1" fmla="*/ 2553 h 2906"/>
                <a:gd name="T2" fmla="*/ 463 w 619"/>
                <a:gd name="T3" fmla="*/ 2901 h 2906"/>
                <a:gd name="T4" fmla="*/ 590 w 619"/>
                <a:gd name="T5" fmla="*/ 2788 h 2906"/>
                <a:gd name="T6" fmla="*/ 606 w 619"/>
                <a:gd name="T7" fmla="*/ 2686 h 2906"/>
                <a:gd name="T8" fmla="*/ 609 w 619"/>
                <a:gd name="T9" fmla="*/ 2572 h 2906"/>
                <a:gd name="T10" fmla="*/ 588 w 619"/>
                <a:gd name="T11" fmla="*/ 2517 h 2906"/>
                <a:gd name="T12" fmla="*/ 613 w 619"/>
                <a:gd name="T13" fmla="*/ 1289 h 2906"/>
                <a:gd name="T14" fmla="*/ 612 w 619"/>
                <a:gd name="T15" fmla="*/ 629 h 2906"/>
                <a:gd name="T16" fmla="*/ 591 w 619"/>
                <a:gd name="T17" fmla="*/ 324 h 2906"/>
                <a:gd name="T18" fmla="*/ 610 w 619"/>
                <a:gd name="T19" fmla="*/ 0 h 2906"/>
                <a:gd name="T20" fmla="*/ 118 w 619"/>
                <a:gd name="T21" fmla="*/ 1 h 2906"/>
                <a:gd name="T22" fmla="*/ 134 w 619"/>
                <a:gd name="T23" fmla="*/ 639 h 2906"/>
                <a:gd name="T24" fmla="*/ 355 w 619"/>
                <a:gd name="T25" fmla="*/ 2553 h 2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9" h="2906">
                  <a:moveTo>
                    <a:pt x="355" y="2553"/>
                  </a:moveTo>
                  <a:cubicBezTo>
                    <a:pt x="364" y="2577"/>
                    <a:pt x="306" y="2890"/>
                    <a:pt x="463" y="2901"/>
                  </a:cubicBezTo>
                  <a:cubicBezTo>
                    <a:pt x="534" y="2906"/>
                    <a:pt x="571" y="2845"/>
                    <a:pt x="590" y="2788"/>
                  </a:cubicBezTo>
                  <a:cubicBezTo>
                    <a:pt x="600" y="2757"/>
                    <a:pt x="605" y="2721"/>
                    <a:pt x="606" y="2686"/>
                  </a:cubicBezTo>
                  <a:cubicBezTo>
                    <a:pt x="607" y="2631"/>
                    <a:pt x="592" y="2600"/>
                    <a:pt x="609" y="2572"/>
                  </a:cubicBezTo>
                  <a:cubicBezTo>
                    <a:pt x="597" y="2539"/>
                    <a:pt x="592" y="2562"/>
                    <a:pt x="588" y="2517"/>
                  </a:cubicBezTo>
                  <a:lnTo>
                    <a:pt x="613" y="1289"/>
                  </a:lnTo>
                  <a:cubicBezTo>
                    <a:pt x="618" y="1072"/>
                    <a:pt x="619" y="846"/>
                    <a:pt x="612" y="629"/>
                  </a:cubicBezTo>
                  <a:cubicBezTo>
                    <a:pt x="608" y="527"/>
                    <a:pt x="596" y="425"/>
                    <a:pt x="591" y="324"/>
                  </a:cubicBezTo>
                  <a:cubicBezTo>
                    <a:pt x="587" y="215"/>
                    <a:pt x="605" y="109"/>
                    <a:pt x="610" y="0"/>
                  </a:cubicBezTo>
                  <a:lnTo>
                    <a:pt x="118" y="1"/>
                  </a:lnTo>
                  <a:cubicBezTo>
                    <a:pt x="203" y="272"/>
                    <a:pt x="187" y="367"/>
                    <a:pt x="134" y="639"/>
                  </a:cubicBezTo>
                  <a:cubicBezTo>
                    <a:pt x="0" y="1327"/>
                    <a:pt x="295" y="1922"/>
                    <a:pt x="355" y="2553"/>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1" name="Freeform 377">
              <a:extLst>
                <a:ext uri="{FF2B5EF4-FFF2-40B4-BE49-F238E27FC236}">
                  <a16:creationId xmlns:a16="http://schemas.microsoft.com/office/drawing/2014/main" id="{96ADA6BA-1E0C-40D0-A990-052374650481}"/>
                </a:ext>
              </a:extLst>
            </p:cNvPr>
            <p:cNvSpPr>
              <a:spLocks/>
            </p:cNvSpPr>
            <p:nvPr/>
          </p:nvSpPr>
          <p:spPr bwMode="auto">
            <a:xfrm>
              <a:off x="81941" y="4600609"/>
              <a:ext cx="97610" cy="518554"/>
            </a:xfrm>
            <a:custGeom>
              <a:avLst/>
              <a:gdLst>
                <a:gd name="T0" fmla="*/ 26 w 540"/>
                <a:gd name="T1" fmla="*/ 2554 h 2885"/>
                <a:gd name="T2" fmla="*/ 35 w 540"/>
                <a:gd name="T3" fmla="*/ 2574 h 2885"/>
                <a:gd name="T4" fmla="*/ 165 w 540"/>
                <a:gd name="T5" fmla="*/ 2885 h 2885"/>
                <a:gd name="T6" fmla="*/ 281 w 540"/>
                <a:gd name="T7" fmla="*/ 2537 h 2885"/>
                <a:gd name="T8" fmla="*/ 537 w 540"/>
                <a:gd name="T9" fmla="*/ 1095 h 2885"/>
                <a:gd name="T10" fmla="*/ 530 w 540"/>
                <a:gd name="T11" fmla="*/ 822 h 2885"/>
                <a:gd name="T12" fmla="*/ 514 w 540"/>
                <a:gd name="T13" fmla="*/ 693 h 2885"/>
                <a:gd name="T14" fmla="*/ 502 w 540"/>
                <a:gd name="T15" fmla="*/ 578 h 2885"/>
                <a:gd name="T16" fmla="*/ 451 w 540"/>
                <a:gd name="T17" fmla="*/ 477 h 2885"/>
                <a:gd name="T18" fmla="*/ 451 w 540"/>
                <a:gd name="T19" fmla="*/ 315 h 2885"/>
                <a:gd name="T20" fmla="*/ 450 w 540"/>
                <a:gd name="T21" fmla="*/ 2 h 2885"/>
                <a:gd name="T22" fmla="*/ 27 w 540"/>
                <a:gd name="T23" fmla="*/ 0 h 2885"/>
                <a:gd name="T24" fmla="*/ 24 w 540"/>
                <a:gd name="T25" fmla="*/ 620 h 2885"/>
                <a:gd name="T26" fmla="*/ 23 w 540"/>
                <a:gd name="T27" fmla="*/ 1281 h 2885"/>
                <a:gd name="T28" fmla="*/ 37 w 540"/>
                <a:gd name="T29" fmla="*/ 1924 h 2885"/>
                <a:gd name="T30" fmla="*/ 47 w 540"/>
                <a:gd name="T31" fmla="*/ 2492 h 2885"/>
                <a:gd name="T32" fmla="*/ 26 w 540"/>
                <a:gd name="T33" fmla="*/ 2554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0" h="2885">
                  <a:moveTo>
                    <a:pt x="26" y="2554"/>
                  </a:moveTo>
                  <a:cubicBezTo>
                    <a:pt x="33" y="2565"/>
                    <a:pt x="31" y="2555"/>
                    <a:pt x="35" y="2574"/>
                  </a:cubicBezTo>
                  <a:cubicBezTo>
                    <a:pt x="35" y="2574"/>
                    <a:pt x="0" y="2885"/>
                    <a:pt x="165" y="2885"/>
                  </a:cubicBezTo>
                  <a:cubicBezTo>
                    <a:pt x="330" y="2885"/>
                    <a:pt x="272" y="2561"/>
                    <a:pt x="281" y="2537"/>
                  </a:cubicBezTo>
                  <a:cubicBezTo>
                    <a:pt x="314" y="2168"/>
                    <a:pt x="523" y="1477"/>
                    <a:pt x="537" y="1095"/>
                  </a:cubicBezTo>
                  <a:cubicBezTo>
                    <a:pt x="540" y="1006"/>
                    <a:pt x="538" y="908"/>
                    <a:pt x="530" y="822"/>
                  </a:cubicBezTo>
                  <a:cubicBezTo>
                    <a:pt x="527" y="778"/>
                    <a:pt x="522" y="737"/>
                    <a:pt x="514" y="693"/>
                  </a:cubicBezTo>
                  <a:lnTo>
                    <a:pt x="502" y="578"/>
                  </a:lnTo>
                  <a:cubicBezTo>
                    <a:pt x="454" y="547"/>
                    <a:pt x="451" y="552"/>
                    <a:pt x="451" y="477"/>
                  </a:cubicBezTo>
                  <a:cubicBezTo>
                    <a:pt x="451" y="423"/>
                    <a:pt x="451" y="369"/>
                    <a:pt x="451" y="315"/>
                  </a:cubicBezTo>
                  <a:cubicBezTo>
                    <a:pt x="451" y="211"/>
                    <a:pt x="450" y="107"/>
                    <a:pt x="450" y="2"/>
                  </a:cubicBezTo>
                  <a:lnTo>
                    <a:pt x="27" y="0"/>
                  </a:lnTo>
                  <a:cubicBezTo>
                    <a:pt x="53" y="237"/>
                    <a:pt x="31" y="392"/>
                    <a:pt x="24" y="620"/>
                  </a:cubicBezTo>
                  <a:cubicBezTo>
                    <a:pt x="17" y="841"/>
                    <a:pt x="20" y="1059"/>
                    <a:pt x="23" y="1281"/>
                  </a:cubicBezTo>
                  <a:cubicBezTo>
                    <a:pt x="27" y="1495"/>
                    <a:pt x="31" y="1710"/>
                    <a:pt x="37" y="1924"/>
                  </a:cubicBezTo>
                  <a:lnTo>
                    <a:pt x="47" y="2492"/>
                  </a:lnTo>
                  <a:cubicBezTo>
                    <a:pt x="45" y="2550"/>
                    <a:pt x="43" y="2514"/>
                    <a:pt x="26" y="25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2" name="Freeform 391">
              <a:extLst>
                <a:ext uri="{FF2B5EF4-FFF2-40B4-BE49-F238E27FC236}">
                  <a16:creationId xmlns:a16="http://schemas.microsoft.com/office/drawing/2014/main" id="{55BDB3AB-8194-41F0-9965-B11C2887E7A7}"/>
                </a:ext>
              </a:extLst>
            </p:cNvPr>
            <p:cNvSpPr>
              <a:spLocks/>
            </p:cNvSpPr>
            <p:nvPr/>
          </p:nvSpPr>
          <p:spPr bwMode="auto">
            <a:xfrm>
              <a:off x="-47916" y="3578317"/>
              <a:ext cx="252740" cy="210908"/>
            </a:xfrm>
            <a:custGeom>
              <a:avLst/>
              <a:gdLst>
                <a:gd name="T0" fmla="*/ 81 w 1404"/>
                <a:gd name="T1" fmla="*/ 278 h 1171"/>
                <a:gd name="T2" fmla="*/ 64 w 1404"/>
                <a:gd name="T3" fmla="*/ 661 h 1171"/>
                <a:gd name="T4" fmla="*/ 42 w 1404"/>
                <a:gd name="T5" fmla="*/ 835 h 1171"/>
                <a:gd name="T6" fmla="*/ 0 w 1404"/>
                <a:gd name="T7" fmla="*/ 1003 h 1171"/>
                <a:gd name="T8" fmla="*/ 361 w 1404"/>
                <a:gd name="T9" fmla="*/ 866 h 1171"/>
                <a:gd name="T10" fmla="*/ 397 w 1404"/>
                <a:gd name="T11" fmla="*/ 850 h 1171"/>
                <a:gd name="T12" fmla="*/ 416 w 1404"/>
                <a:gd name="T13" fmla="*/ 847 h 1171"/>
                <a:gd name="T14" fmla="*/ 436 w 1404"/>
                <a:gd name="T15" fmla="*/ 852 h 1171"/>
                <a:gd name="T16" fmla="*/ 944 w 1404"/>
                <a:gd name="T17" fmla="*/ 868 h 1171"/>
                <a:gd name="T18" fmla="*/ 977 w 1404"/>
                <a:gd name="T19" fmla="*/ 863 h 1171"/>
                <a:gd name="T20" fmla="*/ 1003 w 1404"/>
                <a:gd name="T21" fmla="*/ 876 h 1171"/>
                <a:gd name="T22" fmla="*/ 1404 w 1404"/>
                <a:gd name="T23" fmla="*/ 1040 h 1171"/>
                <a:gd name="T24" fmla="*/ 1358 w 1404"/>
                <a:gd name="T25" fmla="*/ 889 h 1171"/>
                <a:gd name="T26" fmla="*/ 1333 w 1404"/>
                <a:gd name="T27" fmla="*/ 715 h 1171"/>
                <a:gd name="T28" fmla="*/ 1311 w 1404"/>
                <a:gd name="T29" fmla="*/ 327 h 1171"/>
                <a:gd name="T30" fmla="*/ 1300 w 1404"/>
                <a:gd name="T31" fmla="*/ 38 h 1171"/>
                <a:gd name="T32" fmla="*/ 1159 w 1404"/>
                <a:gd name="T33" fmla="*/ 217 h 1171"/>
                <a:gd name="T34" fmla="*/ 1075 w 1404"/>
                <a:gd name="T35" fmla="*/ 445 h 1171"/>
                <a:gd name="T36" fmla="*/ 263 w 1404"/>
                <a:gd name="T37" fmla="*/ 298 h 1171"/>
                <a:gd name="T38" fmla="*/ 228 w 1404"/>
                <a:gd name="T39" fmla="*/ 182 h 1171"/>
                <a:gd name="T40" fmla="*/ 116 w 1404"/>
                <a:gd name="T41" fmla="*/ 57 h 1171"/>
                <a:gd name="T42" fmla="*/ 93 w 1404"/>
                <a:gd name="T43" fmla="*/ 7 h 1171"/>
                <a:gd name="T44" fmla="*/ 89 w 1404"/>
                <a:gd name="T45" fmla="*/ 0 h 1171"/>
                <a:gd name="T46" fmla="*/ 81 w 1404"/>
                <a:gd name="T47" fmla="*/ 278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4" h="1171">
                  <a:moveTo>
                    <a:pt x="81" y="278"/>
                  </a:moveTo>
                  <a:cubicBezTo>
                    <a:pt x="91" y="377"/>
                    <a:pt x="73" y="558"/>
                    <a:pt x="64" y="661"/>
                  </a:cubicBezTo>
                  <a:cubicBezTo>
                    <a:pt x="58" y="720"/>
                    <a:pt x="51" y="777"/>
                    <a:pt x="42" y="835"/>
                  </a:cubicBezTo>
                  <a:cubicBezTo>
                    <a:pt x="31" y="899"/>
                    <a:pt x="13" y="947"/>
                    <a:pt x="0" y="1003"/>
                  </a:cubicBezTo>
                  <a:cubicBezTo>
                    <a:pt x="49" y="972"/>
                    <a:pt x="307" y="837"/>
                    <a:pt x="361" y="866"/>
                  </a:cubicBezTo>
                  <a:cubicBezTo>
                    <a:pt x="369" y="862"/>
                    <a:pt x="390" y="852"/>
                    <a:pt x="397" y="850"/>
                  </a:cubicBezTo>
                  <a:cubicBezTo>
                    <a:pt x="404" y="848"/>
                    <a:pt x="409" y="847"/>
                    <a:pt x="416" y="847"/>
                  </a:cubicBezTo>
                  <a:cubicBezTo>
                    <a:pt x="435" y="848"/>
                    <a:pt x="419" y="844"/>
                    <a:pt x="436" y="852"/>
                  </a:cubicBezTo>
                  <a:cubicBezTo>
                    <a:pt x="387" y="1171"/>
                    <a:pt x="974" y="1168"/>
                    <a:pt x="944" y="868"/>
                  </a:cubicBezTo>
                  <a:cubicBezTo>
                    <a:pt x="959" y="851"/>
                    <a:pt x="935" y="855"/>
                    <a:pt x="977" y="863"/>
                  </a:cubicBezTo>
                  <a:cubicBezTo>
                    <a:pt x="980" y="864"/>
                    <a:pt x="1000" y="874"/>
                    <a:pt x="1003" y="876"/>
                  </a:cubicBezTo>
                  <a:cubicBezTo>
                    <a:pt x="1063" y="846"/>
                    <a:pt x="1359" y="1016"/>
                    <a:pt x="1404" y="1040"/>
                  </a:cubicBezTo>
                  <a:cubicBezTo>
                    <a:pt x="1391" y="990"/>
                    <a:pt x="1370" y="951"/>
                    <a:pt x="1358" y="889"/>
                  </a:cubicBezTo>
                  <a:cubicBezTo>
                    <a:pt x="1347" y="832"/>
                    <a:pt x="1339" y="773"/>
                    <a:pt x="1333" y="715"/>
                  </a:cubicBezTo>
                  <a:cubicBezTo>
                    <a:pt x="1319" y="589"/>
                    <a:pt x="1311" y="455"/>
                    <a:pt x="1311" y="327"/>
                  </a:cubicBezTo>
                  <a:cubicBezTo>
                    <a:pt x="1297" y="295"/>
                    <a:pt x="1300" y="92"/>
                    <a:pt x="1300" y="38"/>
                  </a:cubicBezTo>
                  <a:cubicBezTo>
                    <a:pt x="1195" y="233"/>
                    <a:pt x="1180" y="141"/>
                    <a:pt x="1159" y="217"/>
                  </a:cubicBezTo>
                  <a:cubicBezTo>
                    <a:pt x="1130" y="324"/>
                    <a:pt x="1126" y="357"/>
                    <a:pt x="1075" y="445"/>
                  </a:cubicBezTo>
                  <a:cubicBezTo>
                    <a:pt x="865" y="811"/>
                    <a:pt x="390" y="748"/>
                    <a:pt x="263" y="298"/>
                  </a:cubicBezTo>
                  <a:cubicBezTo>
                    <a:pt x="251" y="259"/>
                    <a:pt x="253" y="204"/>
                    <a:pt x="228" y="182"/>
                  </a:cubicBezTo>
                  <a:cubicBezTo>
                    <a:pt x="191" y="150"/>
                    <a:pt x="154" y="137"/>
                    <a:pt x="116" y="57"/>
                  </a:cubicBezTo>
                  <a:lnTo>
                    <a:pt x="93" y="7"/>
                  </a:lnTo>
                  <a:cubicBezTo>
                    <a:pt x="92" y="3"/>
                    <a:pt x="90" y="2"/>
                    <a:pt x="89" y="0"/>
                  </a:cubicBezTo>
                  <a:cubicBezTo>
                    <a:pt x="92" y="46"/>
                    <a:pt x="97" y="253"/>
                    <a:pt x="81" y="278"/>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3" name="Freeform 410">
              <a:extLst>
                <a:ext uri="{FF2B5EF4-FFF2-40B4-BE49-F238E27FC236}">
                  <a16:creationId xmlns:a16="http://schemas.microsoft.com/office/drawing/2014/main" id="{60E795BC-FB95-4FC2-9889-2A3C419BEF11}"/>
                </a:ext>
              </a:extLst>
            </p:cNvPr>
            <p:cNvSpPr>
              <a:spLocks/>
            </p:cNvSpPr>
            <p:nvPr/>
          </p:nvSpPr>
          <p:spPr bwMode="auto">
            <a:xfrm>
              <a:off x="223127" y="4330438"/>
              <a:ext cx="89767" cy="115912"/>
            </a:xfrm>
            <a:custGeom>
              <a:avLst/>
              <a:gdLst>
                <a:gd name="T0" fmla="*/ 64 w 501"/>
                <a:gd name="T1" fmla="*/ 354 h 646"/>
                <a:gd name="T2" fmla="*/ 201 w 501"/>
                <a:gd name="T3" fmla="*/ 435 h 646"/>
                <a:gd name="T4" fmla="*/ 26 w 501"/>
                <a:gd name="T5" fmla="*/ 485 h 646"/>
                <a:gd name="T6" fmla="*/ 12 w 501"/>
                <a:gd name="T7" fmla="*/ 645 h 646"/>
                <a:gd name="T8" fmla="*/ 493 w 501"/>
                <a:gd name="T9" fmla="*/ 646 h 646"/>
                <a:gd name="T10" fmla="*/ 499 w 501"/>
                <a:gd name="T11" fmla="*/ 364 h 646"/>
                <a:gd name="T12" fmla="*/ 443 w 501"/>
                <a:gd name="T13" fmla="*/ 36 h 646"/>
                <a:gd name="T14" fmla="*/ 428 w 501"/>
                <a:gd name="T15" fmla="*/ 14 h 646"/>
                <a:gd name="T16" fmla="*/ 160 w 501"/>
                <a:gd name="T17" fmla="*/ 0 h 646"/>
                <a:gd name="T18" fmla="*/ 64 w 501"/>
                <a:gd name="T19" fmla="*/ 35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1" h="646">
                  <a:moveTo>
                    <a:pt x="64" y="354"/>
                  </a:moveTo>
                  <a:cubicBezTo>
                    <a:pt x="128" y="354"/>
                    <a:pt x="225" y="347"/>
                    <a:pt x="201" y="435"/>
                  </a:cubicBezTo>
                  <a:cubicBezTo>
                    <a:pt x="181" y="506"/>
                    <a:pt x="87" y="467"/>
                    <a:pt x="26" y="485"/>
                  </a:cubicBezTo>
                  <a:cubicBezTo>
                    <a:pt x="8" y="523"/>
                    <a:pt x="0" y="602"/>
                    <a:pt x="12" y="645"/>
                  </a:cubicBezTo>
                  <a:lnTo>
                    <a:pt x="493" y="646"/>
                  </a:lnTo>
                  <a:cubicBezTo>
                    <a:pt x="501" y="609"/>
                    <a:pt x="492" y="461"/>
                    <a:pt x="499" y="364"/>
                  </a:cubicBezTo>
                  <a:cubicBezTo>
                    <a:pt x="496" y="283"/>
                    <a:pt x="481" y="116"/>
                    <a:pt x="443" y="36"/>
                  </a:cubicBezTo>
                  <a:cubicBezTo>
                    <a:pt x="431" y="10"/>
                    <a:pt x="440" y="27"/>
                    <a:pt x="428" y="14"/>
                  </a:cubicBezTo>
                  <a:lnTo>
                    <a:pt x="160" y="0"/>
                  </a:lnTo>
                  <a:cubicBezTo>
                    <a:pt x="86" y="90"/>
                    <a:pt x="78" y="225"/>
                    <a:pt x="64" y="3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4" name="Freeform 425">
              <a:extLst>
                <a:ext uri="{FF2B5EF4-FFF2-40B4-BE49-F238E27FC236}">
                  <a16:creationId xmlns:a16="http://schemas.microsoft.com/office/drawing/2014/main" id="{A84EBFFA-5A6E-421A-B10A-DD6E7AB70829}"/>
                </a:ext>
              </a:extLst>
            </p:cNvPr>
            <p:cNvSpPr>
              <a:spLocks/>
            </p:cNvSpPr>
            <p:nvPr/>
          </p:nvSpPr>
          <p:spPr bwMode="auto">
            <a:xfrm>
              <a:off x="72354" y="5056413"/>
              <a:ext cx="89767" cy="127242"/>
            </a:xfrm>
            <a:custGeom>
              <a:avLst/>
              <a:gdLst>
                <a:gd name="T0" fmla="*/ 82 w 498"/>
                <a:gd name="T1" fmla="*/ 17 h 705"/>
                <a:gd name="T2" fmla="*/ 19 w 498"/>
                <a:gd name="T3" fmla="*/ 226 h 705"/>
                <a:gd name="T4" fmla="*/ 10 w 498"/>
                <a:gd name="T5" fmla="*/ 475 h 705"/>
                <a:gd name="T6" fmla="*/ 76 w 498"/>
                <a:gd name="T7" fmla="*/ 624 h 705"/>
                <a:gd name="T8" fmla="*/ 213 w 498"/>
                <a:gd name="T9" fmla="*/ 698 h 705"/>
                <a:gd name="T10" fmla="*/ 448 w 498"/>
                <a:gd name="T11" fmla="*/ 503 h 705"/>
                <a:gd name="T12" fmla="*/ 337 w 498"/>
                <a:gd name="T13" fmla="*/ 0 h 705"/>
                <a:gd name="T14" fmla="*/ 221 w 498"/>
                <a:gd name="T15" fmla="*/ 348 h 705"/>
                <a:gd name="T16" fmla="*/ 91 w 498"/>
                <a:gd name="T17" fmla="*/ 37 h 705"/>
                <a:gd name="T18" fmla="*/ 82 w 498"/>
                <a:gd name="T19" fmla="*/ 17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705">
                  <a:moveTo>
                    <a:pt x="82" y="17"/>
                  </a:moveTo>
                  <a:cubicBezTo>
                    <a:pt x="74" y="70"/>
                    <a:pt x="33" y="152"/>
                    <a:pt x="19" y="226"/>
                  </a:cubicBezTo>
                  <a:cubicBezTo>
                    <a:pt x="0" y="325"/>
                    <a:pt x="7" y="378"/>
                    <a:pt x="10" y="475"/>
                  </a:cubicBezTo>
                  <a:cubicBezTo>
                    <a:pt x="38" y="533"/>
                    <a:pt x="29" y="571"/>
                    <a:pt x="76" y="624"/>
                  </a:cubicBezTo>
                  <a:cubicBezTo>
                    <a:pt x="105" y="656"/>
                    <a:pt x="148" y="694"/>
                    <a:pt x="213" y="698"/>
                  </a:cubicBezTo>
                  <a:cubicBezTo>
                    <a:pt x="328" y="705"/>
                    <a:pt x="420" y="595"/>
                    <a:pt x="448" y="503"/>
                  </a:cubicBezTo>
                  <a:cubicBezTo>
                    <a:pt x="498" y="318"/>
                    <a:pt x="399" y="138"/>
                    <a:pt x="337" y="0"/>
                  </a:cubicBezTo>
                  <a:cubicBezTo>
                    <a:pt x="328" y="24"/>
                    <a:pt x="386" y="348"/>
                    <a:pt x="221" y="348"/>
                  </a:cubicBezTo>
                  <a:cubicBezTo>
                    <a:pt x="56" y="348"/>
                    <a:pt x="91" y="37"/>
                    <a:pt x="91" y="37"/>
                  </a:cubicBezTo>
                  <a:cubicBezTo>
                    <a:pt x="87" y="18"/>
                    <a:pt x="89" y="28"/>
                    <a:pt x="82" y="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5" name="Freeform 426">
              <a:extLst>
                <a:ext uri="{FF2B5EF4-FFF2-40B4-BE49-F238E27FC236}">
                  <a16:creationId xmlns:a16="http://schemas.microsoft.com/office/drawing/2014/main" id="{397BFDDA-204E-44A3-8943-06B2E6C78DD8}"/>
                </a:ext>
              </a:extLst>
            </p:cNvPr>
            <p:cNvSpPr>
              <a:spLocks/>
            </p:cNvSpPr>
            <p:nvPr/>
          </p:nvSpPr>
          <p:spPr bwMode="auto">
            <a:xfrm>
              <a:off x="-13055" y="5059899"/>
              <a:ext cx="82795" cy="126371"/>
            </a:xfrm>
            <a:custGeom>
              <a:avLst/>
              <a:gdLst>
                <a:gd name="T0" fmla="*/ 0 w 458"/>
                <a:gd name="T1" fmla="*/ 471 h 705"/>
                <a:gd name="T2" fmla="*/ 222 w 458"/>
                <a:gd name="T3" fmla="*/ 698 h 705"/>
                <a:gd name="T4" fmla="*/ 377 w 458"/>
                <a:gd name="T5" fmla="*/ 628 h 705"/>
                <a:gd name="T6" fmla="*/ 450 w 458"/>
                <a:gd name="T7" fmla="*/ 471 h 705"/>
                <a:gd name="T8" fmla="*/ 439 w 458"/>
                <a:gd name="T9" fmla="*/ 221 h 705"/>
                <a:gd name="T10" fmla="*/ 375 w 458"/>
                <a:gd name="T11" fmla="*/ 19 h 705"/>
                <a:gd name="T12" fmla="*/ 372 w 458"/>
                <a:gd name="T13" fmla="*/ 133 h 705"/>
                <a:gd name="T14" fmla="*/ 356 w 458"/>
                <a:gd name="T15" fmla="*/ 235 h 705"/>
                <a:gd name="T16" fmla="*/ 229 w 458"/>
                <a:gd name="T17" fmla="*/ 348 h 705"/>
                <a:gd name="T18" fmla="*/ 121 w 458"/>
                <a:gd name="T19" fmla="*/ 0 h 705"/>
                <a:gd name="T20" fmla="*/ 0 w 458"/>
                <a:gd name="T21" fmla="*/ 471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705">
                  <a:moveTo>
                    <a:pt x="0" y="471"/>
                  </a:moveTo>
                  <a:cubicBezTo>
                    <a:pt x="25" y="523"/>
                    <a:pt x="57" y="683"/>
                    <a:pt x="222" y="698"/>
                  </a:cubicBezTo>
                  <a:cubicBezTo>
                    <a:pt x="293" y="705"/>
                    <a:pt x="346" y="662"/>
                    <a:pt x="377" y="628"/>
                  </a:cubicBezTo>
                  <a:cubicBezTo>
                    <a:pt x="437" y="563"/>
                    <a:pt x="419" y="536"/>
                    <a:pt x="450" y="471"/>
                  </a:cubicBezTo>
                  <a:cubicBezTo>
                    <a:pt x="448" y="376"/>
                    <a:pt x="458" y="321"/>
                    <a:pt x="439" y="221"/>
                  </a:cubicBezTo>
                  <a:cubicBezTo>
                    <a:pt x="423" y="142"/>
                    <a:pt x="390" y="81"/>
                    <a:pt x="375" y="19"/>
                  </a:cubicBezTo>
                  <a:cubicBezTo>
                    <a:pt x="358" y="47"/>
                    <a:pt x="373" y="78"/>
                    <a:pt x="372" y="133"/>
                  </a:cubicBezTo>
                  <a:cubicBezTo>
                    <a:pt x="371" y="168"/>
                    <a:pt x="366" y="204"/>
                    <a:pt x="356" y="235"/>
                  </a:cubicBezTo>
                  <a:cubicBezTo>
                    <a:pt x="337" y="292"/>
                    <a:pt x="300" y="353"/>
                    <a:pt x="229" y="348"/>
                  </a:cubicBezTo>
                  <a:cubicBezTo>
                    <a:pt x="72" y="337"/>
                    <a:pt x="130" y="24"/>
                    <a:pt x="121" y="0"/>
                  </a:cubicBezTo>
                  <a:cubicBezTo>
                    <a:pt x="33" y="180"/>
                    <a:pt x="5" y="244"/>
                    <a:pt x="0" y="4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6" name="Freeform 432">
              <a:extLst>
                <a:ext uri="{FF2B5EF4-FFF2-40B4-BE49-F238E27FC236}">
                  <a16:creationId xmlns:a16="http://schemas.microsoft.com/office/drawing/2014/main" id="{CF213090-3A48-4992-B013-4131EE66C65E}"/>
                </a:ext>
              </a:extLst>
            </p:cNvPr>
            <p:cNvSpPr>
              <a:spLocks/>
            </p:cNvSpPr>
            <p:nvPr/>
          </p:nvSpPr>
          <p:spPr bwMode="auto">
            <a:xfrm>
              <a:off x="-167314" y="4326952"/>
              <a:ext cx="70593" cy="115912"/>
            </a:xfrm>
            <a:custGeom>
              <a:avLst/>
              <a:gdLst>
                <a:gd name="T0" fmla="*/ 0 w 394"/>
                <a:gd name="T1" fmla="*/ 239 h 643"/>
                <a:gd name="T2" fmla="*/ 30 w 394"/>
                <a:gd name="T3" fmla="*/ 302 h 643"/>
                <a:gd name="T4" fmla="*/ 111 w 394"/>
                <a:gd name="T5" fmla="*/ 491 h 643"/>
                <a:gd name="T6" fmla="*/ 196 w 394"/>
                <a:gd name="T7" fmla="*/ 584 h 643"/>
                <a:gd name="T8" fmla="*/ 276 w 394"/>
                <a:gd name="T9" fmla="*/ 504 h 643"/>
                <a:gd name="T10" fmla="*/ 229 w 394"/>
                <a:gd name="T11" fmla="*/ 425 h 643"/>
                <a:gd name="T12" fmla="*/ 194 w 394"/>
                <a:gd name="T13" fmla="*/ 276 h 643"/>
                <a:gd name="T14" fmla="*/ 217 w 394"/>
                <a:gd name="T15" fmla="*/ 229 h 643"/>
                <a:gd name="T16" fmla="*/ 253 w 394"/>
                <a:gd name="T17" fmla="*/ 290 h 643"/>
                <a:gd name="T18" fmla="*/ 360 w 394"/>
                <a:gd name="T19" fmla="*/ 461 h 643"/>
                <a:gd name="T20" fmla="*/ 310 w 394"/>
                <a:gd name="T21" fmla="*/ 3 h 643"/>
                <a:gd name="T22" fmla="*/ 3 w 394"/>
                <a:gd name="T23" fmla="*/ 0 h 643"/>
                <a:gd name="T24" fmla="*/ 3 w 394"/>
                <a:gd name="T25" fmla="*/ 132 h 643"/>
                <a:gd name="T26" fmla="*/ 0 w 394"/>
                <a:gd name="T27" fmla="*/ 239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643">
                  <a:moveTo>
                    <a:pt x="0" y="239"/>
                  </a:moveTo>
                  <a:cubicBezTo>
                    <a:pt x="23" y="250"/>
                    <a:pt x="18" y="249"/>
                    <a:pt x="30" y="302"/>
                  </a:cubicBezTo>
                  <a:cubicBezTo>
                    <a:pt x="44" y="367"/>
                    <a:pt x="74" y="440"/>
                    <a:pt x="111" y="491"/>
                  </a:cubicBezTo>
                  <a:cubicBezTo>
                    <a:pt x="131" y="519"/>
                    <a:pt x="167" y="560"/>
                    <a:pt x="196" y="584"/>
                  </a:cubicBezTo>
                  <a:cubicBezTo>
                    <a:pt x="265" y="643"/>
                    <a:pt x="361" y="623"/>
                    <a:pt x="276" y="504"/>
                  </a:cubicBezTo>
                  <a:cubicBezTo>
                    <a:pt x="255" y="475"/>
                    <a:pt x="245" y="457"/>
                    <a:pt x="229" y="425"/>
                  </a:cubicBezTo>
                  <a:cubicBezTo>
                    <a:pt x="206" y="378"/>
                    <a:pt x="189" y="330"/>
                    <a:pt x="194" y="276"/>
                  </a:cubicBezTo>
                  <a:cubicBezTo>
                    <a:pt x="197" y="244"/>
                    <a:pt x="197" y="244"/>
                    <a:pt x="217" y="229"/>
                  </a:cubicBezTo>
                  <a:cubicBezTo>
                    <a:pt x="236" y="236"/>
                    <a:pt x="237" y="220"/>
                    <a:pt x="253" y="290"/>
                  </a:cubicBezTo>
                  <a:cubicBezTo>
                    <a:pt x="268" y="361"/>
                    <a:pt x="291" y="470"/>
                    <a:pt x="360" y="461"/>
                  </a:cubicBezTo>
                  <a:cubicBezTo>
                    <a:pt x="394" y="375"/>
                    <a:pt x="310" y="208"/>
                    <a:pt x="310" y="3"/>
                  </a:cubicBezTo>
                  <a:lnTo>
                    <a:pt x="3" y="0"/>
                  </a:lnTo>
                  <a:cubicBezTo>
                    <a:pt x="2" y="47"/>
                    <a:pt x="0" y="84"/>
                    <a:pt x="3" y="132"/>
                  </a:cubicBezTo>
                  <a:cubicBezTo>
                    <a:pt x="6" y="176"/>
                    <a:pt x="16" y="211"/>
                    <a:pt x="0" y="239"/>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7" name="Freeform 450">
              <a:extLst>
                <a:ext uri="{FF2B5EF4-FFF2-40B4-BE49-F238E27FC236}">
                  <a16:creationId xmlns:a16="http://schemas.microsoft.com/office/drawing/2014/main" id="{E45F75EA-EE1F-4650-99B1-54472BC102A2}"/>
                </a:ext>
              </a:extLst>
            </p:cNvPr>
            <p:cNvSpPr>
              <a:spLocks/>
            </p:cNvSpPr>
            <p:nvPr/>
          </p:nvSpPr>
          <p:spPr bwMode="auto">
            <a:xfrm>
              <a:off x="264088" y="4564877"/>
              <a:ext cx="55777" cy="33990"/>
            </a:xfrm>
            <a:custGeom>
              <a:avLst/>
              <a:gdLst>
                <a:gd name="T0" fmla="*/ 84 w 308"/>
                <a:gd name="T1" fmla="*/ 160 h 189"/>
                <a:gd name="T2" fmla="*/ 275 w 308"/>
                <a:gd name="T3" fmla="*/ 0 h 189"/>
                <a:gd name="T4" fmla="*/ 29 w 308"/>
                <a:gd name="T5" fmla="*/ 1 h 189"/>
                <a:gd name="T6" fmla="*/ 84 w 308"/>
                <a:gd name="T7" fmla="*/ 160 h 189"/>
              </a:gdLst>
              <a:ahLst/>
              <a:cxnLst>
                <a:cxn ang="0">
                  <a:pos x="T0" y="T1"/>
                </a:cxn>
                <a:cxn ang="0">
                  <a:pos x="T2" y="T3"/>
                </a:cxn>
                <a:cxn ang="0">
                  <a:pos x="T4" y="T5"/>
                </a:cxn>
                <a:cxn ang="0">
                  <a:pos x="T6" y="T7"/>
                </a:cxn>
              </a:cxnLst>
              <a:rect l="0" t="0" r="r" b="b"/>
              <a:pathLst>
                <a:path w="308" h="189">
                  <a:moveTo>
                    <a:pt x="84" y="160"/>
                  </a:moveTo>
                  <a:cubicBezTo>
                    <a:pt x="308" y="160"/>
                    <a:pt x="275" y="189"/>
                    <a:pt x="275" y="0"/>
                  </a:cubicBezTo>
                  <a:lnTo>
                    <a:pt x="29" y="1"/>
                  </a:lnTo>
                  <a:cubicBezTo>
                    <a:pt x="28" y="82"/>
                    <a:pt x="0" y="160"/>
                    <a:pt x="84" y="160"/>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8" name="Rectangle 12">
              <a:extLst>
                <a:ext uri="{FF2B5EF4-FFF2-40B4-BE49-F238E27FC236}">
                  <a16:creationId xmlns:a16="http://schemas.microsoft.com/office/drawing/2014/main" id="{F44018E6-8C5D-4EF3-8ADD-28C21DB271FE}"/>
                </a:ext>
              </a:extLst>
            </p:cNvPr>
            <p:cNvSpPr/>
            <p:nvPr/>
          </p:nvSpPr>
          <p:spPr>
            <a:xfrm>
              <a:off x="-54423" y="4115194"/>
              <a:ext cx="256350" cy="46004"/>
            </a:xfrm>
            <a:custGeom>
              <a:avLst/>
              <a:gdLst>
                <a:gd name="connsiteX0" fmla="*/ 0 w 358502"/>
                <a:gd name="connsiteY0" fmla="*/ 0 h 104775"/>
                <a:gd name="connsiteX1" fmla="*/ 358502 w 358502"/>
                <a:gd name="connsiteY1" fmla="*/ 0 h 104775"/>
                <a:gd name="connsiteX2" fmla="*/ 358502 w 358502"/>
                <a:gd name="connsiteY2" fmla="*/ 104775 h 104775"/>
                <a:gd name="connsiteX3" fmla="*/ 0 w 358502"/>
                <a:gd name="connsiteY3" fmla="*/ 104775 h 104775"/>
                <a:gd name="connsiteX4" fmla="*/ 0 w 358502"/>
                <a:gd name="connsiteY4" fmla="*/ 0 h 104775"/>
                <a:gd name="connsiteX0" fmla="*/ 0 w 430892"/>
                <a:gd name="connsiteY0" fmla="*/ 11430 h 104775"/>
                <a:gd name="connsiteX1" fmla="*/ 430892 w 430892"/>
                <a:gd name="connsiteY1" fmla="*/ 0 h 104775"/>
                <a:gd name="connsiteX2" fmla="*/ 430892 w 430892"/>
                <a:gd name="connsiteY2" fmla="*/ 104775 h 104775"/>
                <a:gd name="connsiteX3" fmla="*/ 72390 w 430892"/>
                <a:gd name="connsiteY3" fmla="*/ 104775 h 104775"/>
                <a:gd name="connsiteX4" fmla="*/ 0 w 430892"/>
                <a:gd name="connsiteY4" fmla="*/ 11430 h 104775"/>
                <a:gd name="connsiteX0" fmla="*/ 22860 w 453752"/>
                <a:gd name="connsiteY0" fmla="*/ 11430 h 104775"/>
                <a:gd name="connsiteX1" fmla="*/ 453752 w 453752"/>
                <a:gd name="connsiteY1" fmla="*/ 0 h 104775"/>
                <a:gd name="connsiteX2" fmla="*/ 453752 w 453752"/>
                <a:gd name="connsiteY2" fmla="*/ 104775 h 104775"/>
                <a:gd name="connsiteX3" fmla="*/ 0 w 453752"/>
                <a:gd name="connsiteY3" fmla="*/ 104775 h 104775"/>
                <a:gd name="connsiteX4" fmla="*/ 22860 w 453752"/>
                <a:gd name="connsiteY4" fmla="*/ 11430 h 104775"/>
                <a:gd name="connsiteX0" fmla="*/ 22860 w 541382"/>
                <a:gd name="connsiteY0" fmla="*/ 11430 h 104775"/>
                <a:gd name="connsiteX1" fmla="*/ 453752 w 541382"/>
                <a:gd name="connsiteY1" fmla="*/ 0 h 104775"/>
                <a:gd name="connsiteX2" fmla="*/ 541382 w 541382"/>
                <a:gd name="connsiteY2" fmla="*/ 100965 h 104775"/>
                <a:gd name="connsiteX3" fmla="*/ 0 w 541382"/>
                <a:gd name="connsiteY3" fmla="*/ 104775 h 104775"/>
                <a:gd name="connsiteX4" fmla="*/ 22860 w 541382"/>
                <a:gd name="connsiteY4" fmla="*/ 11430 h 104775"/>
                <a:gd name="connsiteX0" fmla="*/ 22860 w 541382"/>
                <a:gd name="connsiteY0" fmla="*/ 3810 h 97155"/>
                <a:gd name="connsiteX1" fmla="*/ 512807 w 541382"/>
                <a:gd name="connsiteY1" fmla="*/ 0 h 97155"/>
                <a:gd name="connsiteX2" fmla="*/ 541382 w 541382"/>
                <a:gd name="connsiteY2" fmla="*/ 93345 h 97155"/>
                <a:gd name="connsiteX3" fmla="*/ 0 w 541382"/>
                <a:gd name="connsiteY3" fmla="*/ 97155 h 97155"/>
                <a:gd name="connsiteX4" fmla="*/ 22860 w 541382"/>
                <a:gd name="connsiteY4" fmla="*/ 3810 h 97155"/>
                <a:gd name="connsiteX0" fmla="*/ 22860 w 541382"/>
                <a:gd name="connsiteY0" fmla="*/ 3810 h 97155"/>
                <a:gd name="connsiteX1" fmla="*/ 518522 w 541382"/>
                <a:gd name="connsiteY1" fmla="*/ 0 h 97155"/>
                <a:gd name="connsiteX2" fmla="*/ 541382 w 541382"/>
                <a:gd name="connsiteY2" fmla="*/ 93345 h 97155"/>
                <a:gd name="connsiteX3" fmla="*/ 0 w 541382"/>
                <a:gd name="connsiteY3" fmla="*/ 97155 h 97155"/>
                <a:gd name="connsiteX4" fmla="*/ 22860 w 541382"/>
                <a:gd name="connsiteY4" fmla="*/ 3810 h 9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82" h="97155">
                  <a:moveTo>
                    <a:pt x="22860" y="3810"/>
                  </a:moveTo>
                  <a:lnTo>
                    <a:pt x="518522" y="0"/>
                  </a:lnTo>
                  <a:lnTo>
                    <a:pt x="541382" y="93345"/>
                  </a:lnTo>
                  <a:lnTo>
                    <a:pt x="0" y="97155"/>
                  </a:lnTo>
                  <a:lnTo>
                    <a:pt x="22860" y="38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9" name="Rectangle 258">
              <a:extLst>
                <a:ext uri="{FF2B5EF4-FFF2-40B4-BE49-F238E27FC236}">
                  <a16:creationId xmlns:a16="http://schemas.microsoft.com/office/drawing/2014/main" id="{F2D87494-7AD6-4FAA-B033-D7F98461DB00}"/>
                </a:ext>
              </a:extLst>
            </p:cNvPr>
            <p:cNvSpPr/>
            <p:nvPr/>
          </p:nvSpPr>
          <p:spPr>
            <a:xfrm>
              <a:off x="-181849" y="4296504"/>
              <a:ext cx="80028" cy="33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0" name="Rectangle: Rounded Corners 259">
              <a:extLst>
                <a:ext uri="{FF2B5EF4-FFF2-40B4-BE49-F238E27FC236}">
                  <a16:creationId xmlns:a16="http://schemas.microsoft.com/office/drawing/2014/main" id="{57EA0651-AFD4-4F3C-8CE5-4FB888340600}"/>
                </a:ext>
              </a:extLst>
            </p:cNvPr>
            <p:cNvSpPr/>
            <p:nvPr/>
          </p:nvSpPr>
          <p:spPr>
            <a:xfrm>
              <a:off x="32498" y="3647299"/>
              <a:ext cx="90638" cy="217792"/>
            </a:xfrm>
            <a:prstGeom prst="roundRect">
              <a:avLst>
                <a:gd name="adj" fmla="val 50000"/>
              </a:avLst>
            </a:prstGeom>
            <a:solidFill>
              <a:srgbClr val="FEB2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1" name="Freeform 379">
              <a:extLst>
                <a:ext uri="{FF2B5EF4-FFF2-40B4-BE49-F238E27FC236}">
                  <a16:creationId xmlns:a16="http://schemas.microsoft.com/office/drawing/2014/main" id="{05262AC1-7F40-4243-B4A4-05A11D0325D8}"/>
                </a:ext>
              </a:extLst>
            </p:cNvPr>
            <p:cNvSpPr>
              <a:spLocks/>
            </p:cNvSpPr>
            <p:nvPr/>
          </p:nvSpPr>
          <p:spPr bwMode="auto">
            <a:xfrm>
              <a:off x="-32229" y="3484193"/>
              <a:ext cx="221366" cy="239668"/>
            </a:xfrm>
            <a:custGeom>
              <a:avLst/>
              <a:gdLst>
                <a:gd name="T0" fmla="*/ 2 w 1232"/>
                <a:gd name="T1" fmla="*/ 525 h 1336"/>
                <a:gd name="T2" fmla="*/ 6 w 1232"/>
                <a:gd name="T3" fmla="*/ 532 h 1336"/>
                <a:gd name="T4" fmla="*/ 29 w 1232"/>
                <a:gd name="T5" fmla="*/ 582 h 1336"/>
                <a:gd name="T6" fmla="*/ 141 w 1232"/>
                <a:gd name="T7" fmla="*/ 707 h 1336"/>
                <a:gd name="T8" fmla="*/ 176 w 1232"/>
                <a:gd name="T9" fmla="*/ 823 h 1336"/>
                <a:gd name="T10" fmla="*/ 988 w 1232"/>
                <a:gd name="T11" fmla="*/ 970 h 1336"/>
                <a:gd name="T12" fmla="*/ 1072 w 1232"/>
                <a:gd name="T13" fmla="*/ 742 h 1336"/>
                <a:gd name="T14" fmla="*/ 1213 w 1232"/>
                <a:gd name="T15" fmla="*/ 563 h 1336"/>
                <a:gd name="T16" fmla="*/ 1224 w 1232"/>
                <a:gd name="T17" fmla="*/ 852 h 1336"/>
                <a:gd name="T18" fmla="*/ 1224 w 1232"/>
                <a:gd name="T19" fmla="*/ 511 h 1336"/>
                <a:gd name="T20" fmla="*/ 1128 w 1232"/>
                <a:gd name="T21" fmla="*/ 342 h 1336"/>
                <a:gd name="T22" fmla="*/ 1084 w 1232"/>
                <a:gd name="T23" fmla="*/ 433 h 1336"/>
                <a:gd name="T24" fmla="*/ 1048 w 1232"/>
                <a:gd name="T25" fmla="*/ 145 h 1336"/>
                <a:gd name="T26" fmla="*/ 604 w 1232"/>
                <a:gd name="T27" fmla="*/ 0 h 1336"/>
                <a:gd name="T28" fmla="*/ 439 w 1232"/>
                <a:gd name="T29" fmla="*/ 117 h 1336"/>
                <a:gd name="T30" fmla="*/ 191 w 1232"/>
                <a:gd name="T31" fmla="*/ 154 h 1336"/>
                <a:gd name="T32" fmla="*/ 153 w 1232"/>
                <a:gd name="T33" fmla="*/ 434 h 1336"/>
                <a:gd name="T34" fmla="*/ 106 w 1232"/>
                <a:gd name="T35" fmla="*/ 345 h 1336"/>
                <a:gd name="T36" fmla="*/ 2 w 1232"/>
                <a:gd name="T37" fmla="*/ 525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2" h="1336">
                  <a:moveTo>
                    <a:pt x="2" y="525"/>
                  </a:moveTo>
                  <a:cubicBezTo>
                    <a:pt x="3" y="527"/>
                    <a:pt x="5" y="528"/>
                    <a:pt x="6" y="532"/>
                  </a:cubicBezTo>
                  <a:lnTo>
                    <a:pt x="29" y="582"/>
                  </a:lnTo>
                  <a:cubicBezTo>
                    <a:pt x="67" y="662"/>
                    <a:pt x="104" y="675"/>
                    <a:pt x="141" y="707"/>
                  </a:cubicBezTo>
                  <a:cubicBezTo>
                    <a:pt x="166" y="729"/>
                    <a:pt x="164" y="784"/>
                    <a:pt x="176" y="823"/>
                  </a:cubicBezTo>
                  <a:cubicBezTo>
                    <a:pt x="303" y="1273"/>
                    <a:pt x="778" y="1336"/>
                    <a:pt x="988" y="970"/>
                  </a:cubicBezTo>
                  <a:cubicBezTo>
                    <a:pt x="1039" y="882"/>
                    <a:pt x="1043" y="849"/>
                    <a:pt x="1072" y="742"/>
                  </a:cubicBezTo>
                  <a:cubicBezTo>
                    <a:pt x="1093" y="666"/>
                    <a:pt x="1108" y="758"/>
                    <a:pt x="1213" y="563"/>
                  </a:cubicBezTo>
                  <a:cubicBezTo>
                    <a:pt x="1213" y="617"/>
                    <a:pt x="1210" y="820"/>
                    <a:pt x="1224" y="852"/>
                  </a:cubicBezTo>
                  <a:lnTo>
                    <a:pt x="1224" y="511"/>
                  </a:lnTo>
                  <a:cubicBezTo>
                    <a:pt x="1232" y="416"/>
                    <a:pt x="1213" y="356"/>
                    <a:pt x="1128" y="342"/>
                  </a:cubicBezTo>
                  <a:cubicBezTo>
                    <a:pt x="1120" y="375"/>
                    <a:pt x="1108" y="411"/>
                    <a:pt x="1084" y="433"/>
                  </a:cubicBezTo>
                  <a:cubicBezTo>
                    <a:pt x="1099" y="199"/>
                    <a:pt x="1077" y="276"/>
                    <a:pt x="1048" y="145"/>
                  </a:cubicBezTo>
                  <a:cubicBezTo>
                    <a:pt x="776" y="193"/>
                    <a:pt x="744" y="89"/>
                    <a:pt x="604" y="0"/>
                  </a:cubicBezTo>
                  <a:cubicBezTo>
                    <a:pt x="573" y="33"/>
                    <a:pt x="495" y="87"/>
                    <a:pt x="439" y="117"/>
                  </a:cubicBezTo>
                  <a:cubicBezTo>
                    <a:pt x="355" y="161"/>
                    <a:pt x="293" y="167"/>
                    <a:pt x="191" y="154"/>
                  </a:cubicBezTo>
                  <a:cubicBezTo>
                    <a:pt x="138" y="226"/>
                    <a:pt x="148" y="338"/>
                    <a:pt x="153" y="434"/>
                  </a:cubicBezTo>
                  <a:cubicBezTo>
                    <a:pt x="120" y="403"/>
                    <a:pt x="125" y="384"/>
                    <a:pt x="106" y="345"/>
                  </a:cubicBezTo>
                  <a:cubicBezTo>
                    <a:pt x="1" y="366"/>
                    <a:pt x="0" y="457"/>
                    <a:pt x="2" y="52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2" name="Freeform 388">
              <a:extLst>
                <a:ext uri="{FF2B5EF4-FFF2-40B4-BE49-F238E27FC236}">
                  <a16:creationId xmlns:a16="http://schemas.microsoft.com/office/drawing/2014/main" id="{DB5A6C1D-B1E4-4C11-BFE4-F63B272D2A5A}"/>
                </a:ext>
              </a:extLst>
            </p:cNvPr>
            <p:cNvSpPr>
              <a:spLocks/>
            </p:cNvSpPr>
            <p:nvPr/>
          </p:nvSpPr>
          <p:spPr bwMode="auto">
            <a:xfrm>
              <a:off x="-41815" y="3383968"/>
              <a:ext cx="236182" cy="244025"/>
            </a:xfrm>
            <a:custGeom>
              <a:avLst/>
              <a:gdLst>
                <a:gd name="T0" fmla="*/ 48 w 1315"/>
                <a:gd name="T1" fmla="*/ 1357 h 1357"/>
                <a:gd name="T2" fmla="*/ 56 w 1315"/>
                <a:gd name="T3" fmla="*/ 1079 h 1357"/>
                <a:gd name="T4" fmla="*/ 160 w 1315"/>
                <a:gd name="T5" fmla="*/ 899 h 1357"/>
                <a:gd name="T6" fmla="*/ 207 w 1315"/>
                <a:gd name="T7" fmla="*/ 988 h 1357"/>
                <a:gd name="T8" fmla="*/ 245 w 1315"/>
                <a:gd name="T9" fmla="*/ 708 h 1357"/>
                <a:gd name="T10" fmla="*/ 493 w 1315"/>
                <a:gd name="T11" fmla="*/ 671 h 1357"/>
                <a:gd name="T12" fmla="*/ 658 w 1315"/>
                <a:gd name="T13" fmla="*/ 554 h 1357"/>
                <a:gd name="T14" fmla="*/ 1102 w 1315"/>
                <a:gd name="T15" fmla="*/ 699 h 1357"/>
                <a:gd name="T16" fmla="*/ 1138 w 1315"/>
                <a:gd name="T17" fmla="*/ 987 h 1357"/>
                <a:gd name="T18" fmla="*/ 1182 w 1315"/>
                <a:gd name="T19" fmla="*/ 896 h 1357"/>
                <a:gd name="T20" fmla="*/ 1278 w 1315"/>
                <a:gd name="T21" fmla="*/ 1065 h 1357"/>
                <a:gd name="T22" fmla="*/ 1295 w 1315"/>
                <a:gd name="T23" fmla="*/ 736 h 1357"/>
                <a:gd name="T24" fmla="*/ 1274 w 1315"/>
                <a:gd name="T25" fmla="*/ 410 h 1357"/>
                <a:gd name="T26" fmla="*/ 897 w 1315"/>
                <a:gd name="T27" fmla="*/ 114 h 1357"/>
                <a:gd name="T28" fmla="*/ 703 w 1315"/>
                <a:gd name="T29" fmla="*/ 23 h 1357"/>
                <a:gd name="T30" fmla="*/ 104 w 1315"/>
                <a:gd name="T31" fmla="*/ 290 h 1357"/>
                <a:gd name="T32" fmla="*/ 46 w 1315"/>
                <a:gd name="T33" fmla="*/ 787 h 1357"/>
                <a:gd name="T34" fmla="*/ 48 w 1315"/>
                <a:gd name="T35" fmla="*/ 1357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5" h="1357">
                  <a:moveTo>
                    <a:pt x="48" y="1357"/>
                  </a:moveTo>
                  <a:cubicBezTo>
                    <a:pt x="64" y="1332"/>
                    <a:pt x="59" y="1125"/>
                    <a:pt x="56" y="1079"/>
                  </a:cubicBezTo>
                  <a:cubicBezTo>
                    <a:pt x="54" y="1011"/>
                    <a:pt x="55" y="920"/>
                    <a:pt x="160" y="899"/>
                  </a:cubicBezTo>
                  <a:cubicBezTo>
                    <a:pt x="179" y="938"/>
                    <a:pt x="174" y="957"/>
                    <a:pt x="207" y="988"/>
                  </a:cubicBezTo>
                  <a:cubicBezTo>
                    <a:pt x="202" y="892"/>
                    <a:pt x="192" y="780"/>
                    <a:pt x="245" y="708"/>
                  </a:cubicBezTo>
                  <a:cubicBezTo>
                    <a:pt x="347" y="721"/>
                    <a:pt x="409" y="715"/>
                    <a:pt x="493" y="671"/>
                  </a:cubicBezTo>
                  <a:cubicBezTo>
                    <a:pt x="549" y="641"/>
                    <a:pt x="627" y="587"/>
                    <a:pt x="658" y="554"/>
                  </a:cubicBezTo>
                  <a:cubicBezTo>
                    <a:pt x="798" y="643"/>
                    <a:pt x="830" y="747"/>
                    <a:pt x="1102" y="699"/>
                  </a:cubicBezTo>
                  <a:cubicBezTo>
                    <a:pt x="1131" y="830"/>
                    <a:pt x="1153" y="753"/>
                    <a:pt x="1138" y="987"/>
                  </a:cubicBezTo>
                  <a:cubicBezTo>
                    <a:pt x="1162" y="965"/>
                    <a:pt x="1174" y="929"/>
                    <a:pt x="1182" y="896"/>
                  </a:cubicBezTo>
                  <a:cubicBezTo>
                    <a:pt x="1267" y="910"/>
                    <a:pt x="1286" y="970"/>
                    <a:pt x="1278" y="1065"/>
                  </a:cubicBezTo>
                  <a:cubicBezTo>
                    <a:pt x="1294" y="1034"/>
                    <a:pt x="1294" y="794"/>
                    <a:pt x="1295" y="736"/>
                  </a:cubicBezTo>
                  <a:cubicBezTo>
                    <a:pt x="1299" y="607"/>
                    <a:pt x="1315" y="530"/>
                    <a:pt x="1274" y="410"/>
                  </a:cubicBezTo>
                  <a:cubicBezTo>
                    <a:pt x="1217" y="241"/>
                    <a:pt x="1096" y="69"/>
                    <a:pt x="897" y="114"/>
                  </a:cubicBezTo>
                  <a:cubicBezTo>
                    <a:pt x="844" y="59"/>
                    <a:pt x="828" y="36"/>
                    <a:pt x="703" y="23"/>
                  </a:cubicBezTo>
                  <a:cubicBezTo>
                    <a:pt x="476" y="0"/>
                    <a:pt x="217" y="109"/>
                    <a:pt x="104" y="290"/>
                  </a:cubicBezTo>
                  <a:cubicBezTo>
                    <a:pt x="0" y="457"/>
                    <a:pt x="37" y="586"/>
                    <a:pt x="46" y="787"/>
                  </a:cubicBezTo>
                  <a:cubicBezTo>
                    <a:pt x="56" y="977"/>
                    <a:pt x="40" y="1172"/>
                    <a:pt x="48" y="1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263" name="Group 262">
              <a:extLst>
                <a:ext uri="{FF2B5EF4-FFF2-40B4-BE49-F238E27FC236}">
                  <a16:creationId xmlns:a16="http://schemas.microsoft.com/office/drawing/2014/main" id="{C084E8A0-6529-47B2-A354-0FD442118ED8}"/>
                </a:ext>
              </a:extLst>
            </p:cNvPr>
            <p:cNvGrpSpPr/>
            <p:nvPr/>
          </p:nvGrpSpPr>
          <p:grpSpPr>
            <a:xfrm>
              <a:off x="8646" y="3542933"/>
              <a:ext cx="137701" cy="119398"/>
              <a:chOff x="10480676" y="2295526"/>
              <a:chExt cx="250826" cy="217488"/>
            </a:xfrm>
          </p:grpSpPr>
          <p:sp>
            <p:nvSpPr>
              <p:cNvPr id="269" name="Freeform 302">
                <a:extLst>
                  <a:ext uri="{FF2B5EF4-FFF2-40B4-BE49-F238E27FC236}">
                    <a16:creationId xmlns:a16="http://schemas.microsoft.com/office/drawing/2014/main" id="{FE3453AF-E763-4AF7-BA58-B8F5E3094EF0}"/>
                  </a:ext>
                </a:extLst>
              </p:cNvPr>
              <p:cNvSpPr>
                <a:spLocks/>
              </p:cNvSpPr>
              <p:nvPr/>
            </p:nvSpPr>
            <p:spPr bwMode="auto">
              <a:xfrm>
                <a:off x="10531476" y="2473326"/>
                <a:ext cx="131763" cy="39688"/>
              </a:xfrm>
              <a:custGeom>
                <a:avLst/>
                <a:gdLst>
                  <a:gd name="T0" fmla="*/ 35 w 404"/>
                  <a:gd name="T1" fmla="*/ 13 h 121"/>
                  <a:gd name="T2" fmla="*/ 45 w 404"/>
                  <a:gd name="T3" fmla="*/ 62 h 121"/>
                  <a:gd name="T4" fmla="*/ 92 w 404"/>
                  <a:gd name="T5" fmla="*/ 91 h 121"/>
                  <a:gd name="T6" fmla="*/ 207 w 404"/>
                  <a:gd name="T7" fmla="*/ 119 h 121"/>
                  <a:gd name="T8" fmla="*/ 389 w 404"/>
                  <a:gd name="T9" fmla="*/ 16 h 121"/>
                  <a:gd name="T10" fmla="*/ 374 w 404"/>
                  <a:gd name="T11" fmla="*/ 6 h 121"/>
                  <a:gd name="T12" fmla="*/ 225 w 404"/>
                  <a:gd name="T13" fmla="*/ 70 h 121"/>
                  <a:gd name="T14" fmla="*/ 35 w 404"/>
                  <a:gd name="T15" fmla="*/ 13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121">
                    <a:moveTo>
                      <a:pt x="35" y="13"/>
                    </a:moveTo>
                    <a:cubicBezTo>
                      <a:pt x="35" y="13"/>
                      <a:pt x="0" y="27"/>
                      <a:pt x="45" y="62"/>
                    </a:cubicBezTo>
                    <a:cubicBezTo>
                      <a:pt x="57" y="71"/>
                      <a:pt x="77" y="83"/>
                      <a:pt x="92" y="91"/>
                    </a:cubicBezTo>
                    <a:cubicBezTo>
                      <a:pt x="124" y="107"/>
                      <a:pt x="167" y="117"/>
                      <a:pt x="207" y="119"/>
                    </a:cubicBezTo>
                    <a:cubicBezTo>
                      <a:pt x="281" y="121"/>
                      <a:pt x="403" y="73"/>
                      <a:pt x="389" y="16"/>
                    </a:cubicBezTo>
                    <a:cubicBezTo>
                      <a:pt x="376" y="6"/>
                      <a:pt x="404" y="11"/>
                      <a:pt x="374" y="6"/>
                    </a:cubicBezTo>
                    <a:cubicBezTo>
                      <a:pt x="339" y="0"/>
                      <a:pt x="321" y="64"/>
                      <a:pt x="225" y="70"/>
                    </a:cubicBezTo>
                    <a:cubicBezTo>
                      <a:pt x="131" y="75"/>
                      <a:pt x="77" y="6"/>
                      <a:pt x="35" y="13"/>
                    </a:cubicBezTo>
                    <a:close/>
                  </a:path>
                </a:pathLst>
              </a:custGeom>
              <a:solidFill>
                <a:srgbClr val="F05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0" name="Freeform 316">
                <a:extLst>
                  <a:ext uri="{FF2B5EF4-FFF2-40B4-BE49-F238E27FC236}">
                    <a16:creationId xmlns:a16="http://schemas.microsoft.com/office/drawing/2014/main" id="{FA9B409A-5074-4193-A4F3-34CFB06F6F18}"/>
                  </a:ext>
                </a:extLst>
              </p:cNvPr>
              <p:cNvSpPr>
                <a:spLocks/>
              </p:cNvSpPr>
              <p:nvPr/>
            </p:nvSpPr>
            <p:spPr bwMode="auto">
              <a:xfrm>
                <a:off x="10675939" y="2373314"/>
                <a:ext cx="53975" cy="55563"/>
              </a:xfrm>
              <a:custGeom>
                <a:avLst/>
                <a:gdLst>
                  <a:gd name="T0" fmla="*/ 4 w 165"/>
                  <a:gd name="T1" fmla="*/ 59 h 167"/>
                  <a:gd name="T2" fmla="*/ 0 w 165"/>
                  <a:gd name="T3" fmla="*/ 107 h 167"/>
                  <a:gd name="T4" fmla="*/ 156 w 165"/>
                  <a:gd name="T5" fmla="*/ 107 h 167"/>
                  <a:gd name="T6" fmla="*/ 4 w 165"/>
                  <a:gd name="T7" fmla="*/ 59 h 167"/>
                </a:gdLst>
                <a:ahLst/>
                <a:cxnLst>
                  <a:cxn ang="0">
                    <a:pos x="T0" y="T1"/>
                  </a:cxn>
                  <a:cxn ang="0">
                    <a:pos x="T2" y="T3"/>
                  </a:cxn>
                  <a:cxn ang="0">
                    <a:pos x="T4" y="T5"/>
                  </a:cxn>
                  <a:cxn ang="0">
                    <a:pos x="T6" y="T7"/>
                  </a:cxn>
                </a:cxnLst>
                <a:rect l="0" t="0" r="r" b="b"/>
                <a:pathLst>
                  <a:path w="165" h="167">
                    <a:moveTo>
                      <a:pt x="4" y="59"/>
                    </a:moveTo>
                    <a:lnTo>
                      <a:pt x="0" y="107"/>
                    </a:lnTo>
                    <a:cubicBezTo>
                      <a:pt x="50" y="135"/>
                      <a:pt x="70" y="167"/>
                      <a:pt x="156" y="107"/>
                    </a:cubicBezTo>
                    <a:cubicBezTo>
                      <a:pt x="165" y="0"/>
                      <a:pt x="41" y="18"/>
                      <a:pt x="4" y="59"/>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1" name="Freeform 317">
                <a:extLst>
                  <a:ext uri="{FF2B5EF4-FFF2-40B4-BE49-F238E27FC236}">
                    <a16:creationId xmlns:a16="http://schemas.microsoft.com/office/drawing/2014/main" id="{9D927292-E0AF-4C8B-BF24-0EB1CBC35B15}"/>
                  </a:ext>
                </a:extLst>
              </p:cNvPr>
              <p:cNvSpPr>
                <a:spLocks/>
              </p:cNvSpPr>
              <p:nvPr/>
            </p:nvSpPr>
            <p:spPr bwMode="auto">
              <a:xfrm>
                <a:off x="10480676" y="2376489"/>
                <a:ext cx="50800" cy="47625"/>
              </a:xfrm>
              <a:custGeom>
                <a:avLst/>
                <a:gdLst>
                  <a:gd name="T0" fmla="*/ 0 w 156"/>
                  <a:gd name="T1" fmla="*/ 56 h 144"/>
                  <a:gd name="T2" fmla="*/ 6 w 156"/>
                  <a:gd name="T3" fmla="*/ 106 h 144"/>
                  <a:gd name="T4" fmla="*/ 156 w 156"/>
                  <a:gd name="T5" fmla="*/ 62 h 144"/>
                  <a:gd name="T6" fmla="*/ 0 w 156"/>
                  <a:gd name="T7" fmla="*/ 56 h 144"/>
                </a:gdLst>
                <a:ahLst/>
                <a:cxnLst>
                  <a:cxn ang="0">
                    <a:pos x="T0" y="T1"/>
                  </a:cxn>
                  <a:cxn ang="0">
                    <a:pos x="T2" y="T3"/>
                  </a:cxn>
                  <a:cxn ang="0">
                    <a:pos x="T4" y="T5"/>
                  </a:cxn>
                  <a:cxn ang="0">
                    <a:pos x="T6" y="T7"/>
                  </a:cxn>
                </a:cxnLst>
                <a:rect l="0" t="0" r="r" b="b"/>
                <a:pathLst>
                  <a:path w="156" h="144">
                    <a:moveTo>
                      <a:pt x="0" y="56"/>
                    </a:moveTo>
                    <a:lnTo>
                      <a:pt x="6" y="106"/>
                    </a:lnTo>
                    <a:cubicBezTo>
                      <a:pt x="59" y="135"/>
                      <a:pt x="156" y="144"/>
                      <a:pt x="156" y="62"/>
                    </a:cubicBezTo>
                    <a:cubicBezTo>
                      <a:pt x="115" y="0"/>
                      <a:pt x="47" y="8"/>
                      <a:pt x="0" y="56"/>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2" name="Freeform 319">
                <a:extLst>
                  <a:ext uri="{FF2B5EF4-FFF2-40B4-BE49-F238E27FC236}">
                    <a16:creationId xmlns:a16="http://schemas.microsoft.com/office/drawing/2014/main" id="{CB798083-C456-4E4F-9519-D99742BE1927}"/>
                  </a:ext>
                </a:extLst>
              </p:cNvPr>
              <p:cNvSpPr>
                <a:spLocks/>
              </p:cNvSpPr>
              <p:nvPr/>
            </p:nvSpPr>
            <p:spPr bwMode="auto">
              <a:xfrm>
                <a:off x="10637839" y="2295526"/>
                <a:ext cx="93663" cy="30163"/>
              </a:xfrm>
              <a:custGeom>
                <a:avLst/>
                <a:gdLst>
                  <a:gd name="T0" fmla="*/ 15 w 289"/>
                  <a:gd name="T1" fmla="*/ 65 h 89"/>
                  <a:gd name="T2" fmla="*/ 138 w 289"/>
                  <a:gd name="T3" fmla="*/ 61 h 89"/>
                  <a:gd name="T4" fmla="*/ 251 w 289"/>
                  <a:gd name="T5" fmla="*/ 82 h 89"/>
                  <a:gd name="T6" fmla="*/ 155 w 289"/>
                  <a:gd name="T7" fmla="*/ 12 h 89"/>
                  <a:gd name="T8" fmla="*/ 15 w 289"/>
                  <a:gd name="T9" fmla="*/ 65 h 89"/>
                </a:gdLst>
                <a:ahLst/>
                <a:cxnLst>
                  <a:cxn ang="0">
                    <a:pos x="T0" y="T1"/>
                  </a:cxn>
                  <a:cxn ang="0">
                    <a:pos x="T2" y="T3"/>
                  </a:cxn>
                  <a:cxn ang="0">
                    <a:pos x="T4" y="T5"/>
                  </a:cxn>
                  <a:cxn ang="0">
                    <a:pos x="T6" y="T7"/>
                  </a:cxn>
                  <a:cxn ang="0">
                    <a:pos x="T8" y="T9"/>
                  </a:cxn>
                </a:cxnLst>
                <a:rect l="0" t="0" r="r" b="b"/>
                <a:pathLst>
                  <a:path w="289" h="89">
                    <a:moveTo>
                      <a:pt x="15" y="65"/>
                    </a:moveTo>
                    <a:cubicBezTo>
                      <a:pt x="52" y="79"/>
                      <a:pt x="96" y="57"/>
                      <a:pt x="138" y="61"/>
                    </a:cubicBezTo>
                    <a:cubicBezTo>
                      <a:pt x="184" y="65"/>
                      <a:pt x="215" y="89"/>
                      <a:pt x="251" y="82"/>
                    </a:cubicBezTo>
                    <a:cubicBezTo>
                      <a:pt x="289" y="29"/>
                      <a:pt x="200" y="18"/>
                      <a:pt x="155" y="12"/>
                    </a:cubicBezTo>
                    <a:cubicBezTo>
                      <a:pt x="109" y="6"/>
                      <a:pt x="0" y="0"/>
                      <a:pt x="15" y="65"/>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3" name="Freeform 321">
                <a:extLst>
                  <a:ext uri="{FF2B5EF4-FFF2-40B4-BE49-F238E27FC236}">
                    <a16:creationId xmlns:a16="http://schemas.microsoft.com/office/drawing/2014/main" id="{80488A45-39FE-4175-B7FA-48CD8F75AE39}"/>
                  </a:ext>
                </a:extLst>
              </p:cNvPr>
              <p:cNvSpPr>
                <a:spLocks/>
              </p:cNvSpPr>
              <p:nvPr/>
            </p:nvSpPr>
            <p:spPr bwMode="auto">
              <a:xfrm>
                <a:off x="10480676" y="2295526"/>
                <a:ext cx="95250" cy="31750"/>
              </a:xfrm>
              <a:custGeom>
                <a:avLst/>
                <a:gdLst>
                  <a:gd name="T0" fmla="*/ 33 w 290"/>
                  <a:gd name="T1" fmla="*/ 78 h 98"/>
                  <a:gd name="T2" fmla="*/ 209 w 290"/>
                  <a:gd name="T3" fmla="*/ 63 h 98"/>
                  <a:gd name="T4" fmla="*/ 253 w 290"/>
                  <a:gd name="T5" fmla="*/ 72 h 98"/>
                  <a:gd name="T6" fmla="*/ 275 w 290"/>
                  <a:gd name="T7" fmla="*/ 65 h 98"/>
                  <a:gd name="T8" fmla="*/ 279 w 290"/>
                  <a:gd name="T9" fmla="*/ 33 h 98"/>
                  <a:gd name="T10" fmla="*/ 33 w 290"/>
                  <a:gd name="T11" fmla="*/ 78 h 98"/>
                </a:gdLst>
                <a:ahLst/>
                <a:cxnLst>
                  <a:cxn ang="0">
                    <a:pos x="T0" y="T1"/>
                  </a:cxn>
                  <a:cxn ang="0">
                    <a:pos x="T2" y="T3"/>
                  </a:cxn>
                  <a:cxn ang="0">
                    <a:pos x="T4" y="T5"/>
                  </a:cxn>
                  <a:cxn ang="0">
                    <a:pos x="T6" y="T7"/>
                  </a:cxn>
                  <a:cxn ang="0">
                    <a:pos x="T8" y="T9"/>
                  </a:cxn>
                  <a:cxn ang="0">
                    <a:pos x="T10" y="T11"/>
                  </a:cxn>
                </a:cxnLst>
                <a:rect l="0" t="0" r="r" b="b"/>
                <a:pathLst>
                  <a:path w="290" h="98">
                    <a:moveTo>
                      <a:pt x="33" y="78"/>
                    </a:moveTo>
                    <a:cubicBezTo>
                      <a:pt x="75" y="98"/>
                      <a:pt x="123" y="48"/>
                      <a:pt x="209" y="63"/>
                    </a:cubicBezTo>
                    <a:cubicBezTo>
                      <a:pt x="234" y="67"/>
                      <a:pt x="233" y="73"/>
                      <a:pt x="253" y="72"/>
                    </a:cubicBezTo>
                    <a:cubicBezTo>
                      <a:pt x="290" y="70"/>
                      <a:pt x="263" y="71"/>
                      <a:pt x="275" y="65"/>
                    </a:cubicBezTo>
                    <a:lnTo>
                      <a:pt x="279" y="33"/>
                    </a:lnTo>
                    <a:cubicBezTo>
                      <a:pt x="221" y="2"/>
                      <a:pt x="0" y="0"/>
                      <a:pt x="33" y="78"/>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4" name="Freeform 337">
                <a:extLst>
                  <a:ext uri="{FF2B5EF4-FFF2-40B4-BE49-F238E27FC236}">
                    <a16:creationId xmlns:a16="http://schemas.microsoft.com/office/drawing/2014/main" id="{6459D65F-2DFE-4D83-ABF1-8C426196F310}"/>
                  </a:ext>
                </a:extLst>
              </p:cNvPr>
              <p:cNvSpPr>
                <a:spLocks/>
              </p:cNvSpPr>
              <p:nvPr/>
            </p:nvSpPr>
            <p:spPr bwMode="auto">
              <a:xfrm>
                <a:off x="10666414" y="2325689"/>
                <a:ext cx="34925" cy="34925"/>
              </a:xfrm>
              <a:custGeom>
                <a:avLst/>
                <a:gdLst>
                  <a:gd name="T0" fmla="*/ 0 w 103"/>
                  <a:gd name="T1" fmla="*/ 80 h 111"/>
                  <a:gd name="T2" fmla="*/ 39 w 103"/>
                  <a:gd name="T3" fmla="*/ 111 h 111"/>
                  <a:gd name="T4" fmla="*/ 73 w 103"/>
                  <a:gd name="T5" fmla="*/ 31 h 111"/>
                  <a:gd name="T6" fmla="*/ 0 w 103"/>
                  <a:gd name="T7" fmla="*/ 80 h 111"/>
                </a:gdLst>
                <a:ahLst/>
                <a:cxnLst>
                  <a:cxn ang="0">
                    <a:pos x="T0" y="T1"/>
                  </a:cxn>
                  <a:cxn ang="0">
                    <a:pos x="T2" y="T3"/>
                  </a:cxn>
                  <a:cxn ang="0">
                    <a:pos x="T4" y="T5"/>
                  </a:cxn>
                  <a:cxn ang="0">
                    <a:pos x="T6" y="T7"/>
                  </a:cxn>
                </a:cxnLst>
                <a:rect l="0" t="0" r="r" b="b"/>
                <a:pathLst>
                  <a:path w="103" h="111">
                    <a:moveTo>
                      <a:pt x="0" y="80"/>
                    </a:moveTo>
                    <a:cubicBezTo>
                      <a:pt x="13" y="97"/>
                      <a:pt x="17" y="102"/>
                      <a:pt x="39" y="111"/>
                    </a:cubicBezTo>
                    <a:cubicBezTo>
                      <a:pt x="90" y="102"/>
                      <a:pt x="103" y="54"/>
                      <a:pt x="73" y="31"/>
                    </a:cubicBezTo>
                    <a:cubicBezTo>
                      <a:pt x="34" y="0"/>
                      <a:pt x="0" y="32"/>
                      <a:pt x="0" y="8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5" name="Freeform 338">
                <a:extLst>
                  <a:ext uri="{FF2B5EF4-FFF2-40B4-BE49-F238E27FC236}">
                    <a16:creationId xmlns:a16="http://schemas.microsoft.com/office/drawing/2014/main" id="{463CC5D1-3255-457E-9E00-87E0DBBB2884}"/>
                  </a:ext>
                </a:extLst>
              </p:cNvPr>
              <p:cNvSpPr>
                <a:spLocks/>
              </p:cNvSpPr>
              <p:nvPr/>
            </p:nvSpPr>
            <p:spPr bwMode="auto">
              <a:xfrm>
                <a:off x="10574339" y="2424114"/>
                <a:ext cx="60325" cy="26988"/>
              </a:xfrm>
              <a:custGeom>
                <a:avLst/>
                <a:gdLst>
                  <a:gd name="T0" fmla="*/ 172 w 183"/>
                  <a:gd name="T1" fmla="*/ 8 h 84"/>
                  <a:gd name="T2" fmla="*/ 156 w 183"/>
                  <a:gd name="T3" fmla="*/ 4 h 84"/>
                  <a:gd name="T4" fmla="*/ 93 w 183"/>
                  <a:gd name="T5" fmla="*/ 27 h 84"/>
                  <a:gd name="T6" fmla="*/ 1 w 183"/>
                  <a:gd name="T7" fmla="*/ 1 h 84"/>
                  <a:gd name="T8" fmla="*/ 24 w 183"/>
                  <a:gd name="T9" fmla="*/ 45 h 84"/>
                  <a:gd name="T10" fmla="*/ 172 w 183"/>
                  <a:gd name="T11" fmla="*/ 8 h 84"/>
                </a:gdLst>
                <a:ahLst/>
                <a:cxnLst>
                  <a:cxn ang="0">
                    <a:pos x="T0" y="T1"/>
                  </a:cxn>
                  <a:cxn ang="0">
                    <a:pos x="T2" y="T3"/>
                  </a:cxn>
                  <a:cxn ang="0">
                    <a:pos x="T4" y="T5"/>
                  </a:cxn>
                  <a:cxn ang="0">
                    <a:pos x="T6" y="T7"/>
                  </a:cxn>
                  <a:cxn ang="0">
                    <a:pos x="T8" y="T9"/>
                  </a:cxn>
                  <a:cxn ang="0">
                    <a:pos x="T10" y="T11"/>
                  </a:cxn>
                </a:cxnLst>
                <a:rect l="0" t="0" r="r" b="b"/>
                <a:pathLst>
                  <a:path w="183" h="84">
                    <a:moveTo>
                      <a:pt x="172" y="8"/>
                    </a:moveTo>
                    <a:cubicBezTo>
                      <a:pt x="164" y="4"/>
                      <a:pt x="172" y="0"/>
                      <a:pt x="156" y="4"/>
                    </a:cubicBezTo>
                    <a:cubicBezTo>
                      <a:pt x="140" y="7"/>
                      <a:pt x="123" y="25"/>
                      <a:pt x="93" y="27"/>
                    </a:cubicBezTo>
                    <a:cubicBezTo>
                      <a:pt x="36" y="31"/>
                      <a:pt x="47" y="1"/>
                      <a:pt x="1" y="1"/>
                    </a:cubicBezTo>
                    <a:cubicBezTo>
                      <a:pt x="0" y="33"/>
                      <a:pt x="1" y="33"/>
                      <a:pt x="24" y="45"/>
                    </a:cubicBezTo>
                    <a:cubicBezTo>
                      <a:pt x="99" y="84"/>
                      <a:pt x="183" y="44"/>
                      <a:pt x="172" y="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6" name="Freeform 340">
                <a:extLst>
                  <a:ext uri="{FF2B5EF4-FFF2-40B4-BE49-F238E27FC236}">
                    <a16:creationId xmlns:a16="http://schemas.microsoft.com/office/drawing/2014/main" id="{CFD295A1-57B6-4632-9E46-6C3DAE56F6AD}"/>
                  </a:ext>
                </a:extLst>
              </p:cNvPr>
              <p:cNvSpPr>
                <a:spLocks/>
              </p:cNvSpPr>
              <p:nvPr/>
            </p:nvSpPr>
            <p:spPr bwMode="auto">
              <a:xfrm>
                <a:off x="10523539" y="2324101"/>
                <a:ext cx="26988" cy="36513"/>
              </a:xfrm>
              <a:custGeom>
                <a:avLst/>
                <a:gdLst>
                  <a:gd name="T0" fmla="*/ 0 w 87"/>
                  <a:gd name="T1" fmla="*/ 83 h 114"/>
                  <a:gd name="T2" fmla="*/ 47 w 87"/>
                  <a:gd name="T3" fmla="*/ 114 h 114"/>
                  <a:gd name="T4" fmla="*/ 86 w 87"/>
                  <a:gd name="T5" fmla="*/ 83 h 114"/>
                  <a:gd name="T6" fmla="*/ 0 w 87"/>
                  <a:gd name="T7" fmla="*/ 83 h 114"/>
                </a:gdLst>
                <a:ahLst/>
                <a:cxnLst>
                  <a:cxn ang="0">
                    <a:pos x="T0" y="T1"/>
                  </a:cxn>
                  <a:cxn ang="0">
                    <a:pos x="T2" y="T3"/>
                  </a:cxn>
                  <a:cxn ang="0">
                    <a:pos x="T4" y="T5"/>
                  </a:cxn>
                  <a:cxn ang="0">
                    <a:pos x="T6" y="T7"/>
                  </a:cxn>
                </a:cxnLst>
                <a:rect l="0" t="0" r="r" b="b"/>
                <a:pathLst>
                  <a:path w="87" h="114">
                    <a:moveTo>
                      <a:pt x="0" y="83"/>
                    </a:moveTo>
                    <a:cubicBezTo>
                      <a:pt x="14" y="103"/>
                      <a:pt x="19" y="109"/>
                      <a:pt x="47" y="114"/>
                    </a:cubicBezTo>
                    <a:cubicBezTo>
                      <a:pt x="70" y="105"/>
                      <a:pt x="74" y="101"/>
                      <a:pt x="86" y="83"/>
                    </a:cubicBezTo>
                    <a:cubicBezTo>
                      <a:pt x="87" y="3"/>
                      <a:pt x="0" y="0"/>
                      <a:pt x="0" y="83"/>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64" name="Freeform 359">
              <a:extLst>
                <a:ext uri="{FF2B5EF4-FFF2-40B4-BE49-F238E27FC236}">
                  <a16:creationId xmlns:a16="http://schemas.microsoft.com/office/drawing/2014/main" id="{5C4A1BE8-BF8C-4615-9D1C-4BC69776FE38}"/>
                </a:ext>
              </a:extLst>
            </p:cNvPr>
            <p:cNvSpPr>
              <a:spLocks/>
            </p:cNvSpPr>
            <p:nvPr/>
          </p:nvSpPr>
          <p:spPr bwMode="auto">
            <a:xfrm>
              <a:off x="-181258" y="3729090"/>
              <a:ext cx="498509" cy="575203"/>
            </a:xfrm>
            <a:custGeom>
              <a:avLst/>
              <a:gdLst>
                <a:gd name="T0" fmla="*/ 742 w 2774"/>
                <a:gd name="T1" fmla="*/ 166 h 3199"/>
                <a:gd name="T2" fmla="*/ 503 w 2774"/>
                <a:gd name="T3" fmla="*/ 360 h 3199"/>
                <a:gd name="T4" fmla="*/ 385 w 2774"/>
                <a:gd name="T5" fmla="*/ 692 h 3199"/>
                <a:gd name="T6" fmla="*/ 204 w 2774"/>
                <a:gd name="T7" fmla="*/ 1403 h 3199"/>
                <a:gd name="T8" fmla="*/ 59 w 2774"/>
                <a:gd name="T9" fmla="*/ 2054 h 3199"/>
                <a:gd name="T10" fmla="*/ 36 w 2774"/>
                <a:gd name="T11" fmla="*/ 2435 h 3199"/>
                <a:gd name="T12" fmla="*/ 12 w 2774"/>
                <a:gd name="T13" fmla="*/ 2812 h 3199"/>
                <a:gd name="T14" fmla="*/ 3 w 2774"/>
                <a:gd name="T15" fmla="*/ 2983 h 3199"/>
                <a:gd name="T16" fmla="*/ 34 w 2774"/>
                <a:gd name="T17" fmla="*/ 3161 h 3199"/>
                <a:gd name="T18" fmla="*/ 415 w 2774"/>
                <a:gd name="T19" fmla="*/ 3163 h 3199"/>
                <a:gd name="T20" fmla="*/ 475 w 2774"/>
                <a:gd name="T21" fmla="*/ 2622 h 3199"/>
                <a:gd name="T22" fmla="*/ 508 w 2774"/>
                <a:gd name="T23" fmla="*/ 2047 h 3199"/>
                <a:gd name="T24" fmla="*/ 750 w 2774"/>
                <a:gd name="T25" fmla="*/ 1079 h 3199"/>
                <a:gd name="T26" fmla="*/ 803 w 2774"/>
                <a:gd name="T27" fmla="*/ 1614 h 3199"/>
                <a:gd name="T28" fmla="*/ 754 w 2774"/>
                <a:gd name="T29" fmla="*/ 2159 h 3199"/>
                <a:gd name="T30" fmla="*/ 2077 w 2774"/>
                <a:gd name="T31" fmla="*/ 2158 h 3199"/>
                <a:gd name="T32" fmla="*/ 2082 w 2774"/>
                <a:gd name="T33" fmla="*/ 1157 h 3199"/>
                <a:gd name="T34" fmla="*/ 2256 w 2774"/>
                <a:gd name="T35" fmla="*/ 2130 h 3199"/>
                <a:gd name="T36" fmla="*/ 2292 w 2774"/>
                <a:gd name="T37" fmla="*/ 2666 h 3199"/>
                <a:gd name="T38" fmla="*/ 2353 w 2774"/>
                <a:gd name="T39" fmla="*/ 3185 h 3199"/>
                <a:gd name="T40" fmla="*/ 2726 w 2774"/>
                <a:gd name="T41" fmla="*/ 3199 h 3199"/>
                <a:gd name="T42" fmla="*/ 2759 w 2774"/>
                <a:gd name="T43" fmla="*/ 2985 h 3199"/>
                <a:gd name="T44" fmla="*/ 2745 w 2774"/>
                <a:gd name="T45" fmla="*/ 2757 h 3199"/>
                <a:gd name="T46" fmla="*/ 2719 w 2774"/>
                <a:gd name="T47" fmla="*/ 2292 h 3199"/>
                <a:gd name="T48" fmla="*/ 2696 w 2774"/>
                <a:gd name="T49" fmla="*/ 1986 h 3199"/>
                <a:gd name="T50" fmla="*/ 2647 w 2774"/>
                <a:gd name="T51" fmla="*/ 1706 h 3199"/>
                <a:gd name="T52" fmla="*/ 2435 w 2774"/>
                <a:gd name="T53" fmla="*/ 579 h 3199"/>
                <a:gd name="T54" fmla="*/ 2327 w 2774"/>
                <a:gd name="T55" fmla="*/ 358 h 3199"/>
                <a:gd name="T56" fmla="*/ 2146 w 2774"/>
                <a:gd name="T57" fmla="*/ 203 h 3199"/>
                <a:gd name="T58" fmla="*/ 1745 w 2774"/>
                <a:gd name="T59" fmla="*/ 39 h 3199"/>
                <a:gd name="T60" fmla="*/ 1908 w 2774"/>
                <a:gd name="T61" fmla="*/ 421 h 3199"/>
                <a:gd name="T62" fmla="*/ 1760 w 2774"/>
                <a:gd name="T63" fmla="*/ 373 h 3199"/>
                <a:gd name="T64" fmla="*/ 1870 w 2774"/>
                <a:gd name="T65" fmla="*/ 505 h 3199"/>
                <a:gd name="T66" fmla="*/ 1776 w 2774"/>
                <a:gd name="T67" fmla="*/ 643 h 3199"/>
                <a:gd name="T68" fmla="*/ 1448 w 2774"/>
                <a:gd name="T69" fmla="*/ 988 h 3199"/>
                <a:gd name="T70" fmla="*/ 1428 w 2774"/>
                <a:gd name="T71" fmla="*/ 1000 h 3199"/>
                <a:gd name="T72" fmla="*/ 989 w 2774"/>
                <a:gd name="T73" fmla="*/ 488 h 3199"/>
                <a:gd name="T74" fmla="*/ 1097 w 2774"/>
                <a:gd name="T75" fmla="*/ 359 h 3199"/>
                <a:gd name="T76" fmla="*/ 950 w 2774"/>
                <a:gd name="T77" fmla="*/ 406 h 3199"/>
                <a:gd name="T78" fmla="*/ 1103 w 2774"/>
                <a:gd name="T79" fmla="*/ 29 h 3199"/>
                <a:gd name="T80" fmla="*/ 742 w 2774"/>
                <a:gd name="T81" fmla="*/ 166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74" h="3199">
                  <a:moveTo>
                    <a:pt x="742" y="166"/>
                  </a:moveTo>
                  <a:cubicBezTo>
                    <a:pt x="654" y="213"/>
                    <a:pt x="563" y="299"/>
                    <a:pt x="503" y="360"/>
                  </a:cubicBezTo>
                  <a:cubicBezTo>
                    <a:pt x="437" y="426"/>
                    <a:pt x="413" y="578"/>
                    <a:pt x="385" y="692"/>
                  </a:cubicBezTo>
                  <a:cubicBezTo>
                    <a:pt x="326" y="929"/>
                    <a:pt x="262" y="1165"/>
                    <a:pt x="204" y="1403"/>
                  </a:cubicBezTo>
                  <a:cubicBezTo>
                    <a:pt x="163" y="1625"/>
                    <a:pt x="72" y="1827"/>
                    <a:pt x="59" y="2054"/>
                  </a:cubicBezTo>
                  <a:cubicBezTo>
                    <a:pt x="51" y="2183"/>
                    <a:pt x="43" y="2308"/>
                    <a:pt x="36" y="2435"/>
                  </a:cubicBezTo>
                  <a:cubicBezTo>
                    <a:pt x="28" y="2549"/>
                    <a:pt x="29" y="2706"/>
                    <a:pt x="12" y="2812"/>
                  </a:cubicBezTo>
                  <a:lnTo>
                    <a:pt x="3" y="2983"/>
                  </a:lnTo>
                  <a:cubicBezTo>
                    <a:pt x="0" y="3056"/>
                    <a:pt x="0" y="3104"/>
                    <a:pt x="34" y="3161"/>
                  </a:cubicBezTo>
                  <a:lnTo>
                    <a:pt x="415" y="3163"/>
                  </a:lnTo>
                  <a:cubicBezTo>
                    <a:pt x="469" y="3062"/>
                    <a:pt x="468" y="2754"/>
                    <a:pt x="475" y="2622"/>
                  </a:cubicBezTo>
                  <a:cubicBezTo>
                    <a:pt x="484" y="2433"/>
                    <a:pt x="491" y="2232"/>
                    <a:pt x="508" y="2047"/>
                  </a:cubicBezTo>
                  <a:cubicBezTo>
                    <a:pt x="518" y="1950"/>
                    <a:pt x="723" y="1241"/>
                    <a:pt x="750" y="1079"/>
                  </a:cubicBezTo>
                  <a:cubicBezTo>
                    <a:pt x="789" y="1152"/>
                    <a:pt x="804" y="1508"/>
                    <a:pt x="803" y="1614"/>
                  </a:cubicBezTo>
                  <a:cubicBezTo>
                    <a:pt x="799" y="1809"/>
                    <a:pt x="777" y="1970"/>
                    <a:pt x="754" y="2159"/>
                  </a:cubicBezTo>
                  <a:lnTo>
                    <a:pt x="2077" y="2158"/>
                  </a:lnTo>
                  <a:cubicBezTo>
                    <a:pt x="2039" y="1743"/>
                    <a:pt x="2012" y="1595"/>
                    <a:pt x="2082" y="1157"/>
                  </a:cubicBezTo>
                  <a:cubicBezTo>
                    <a:pt x="2116" y="1225"/>
                    <a:pt x="2247" y="2012"/>
                    <a:pt x="2256" y="2130"/>
                  </a:cubicBezTo>
                  <a:cubicBezTo>
                    <a:pt x="2269" y="2308"/>
                    <a:pt x="2281" y="2489"/>
                    <a:pt x="2292" y="2666"/>
                  </a:cubicBezTo>
                  <a:cubicBezTo>
                    <a:pt x="2301" y="2798"/>
                    <a:pt x="2300" y="3089"/>
                    <a:pt x="2353" y="3185"/>
                  </a:cubicBezTo>
                  <a:lnTo>
                    <a:pt x="2726" y="3199"/>
                  </a:lnTo>
                  <a:cubicBezTo>
                    <a:pt x="2756" y="3092"/>
                    <a:pt x="2774" y="3137"/>
                    <a:pt x="2759" y="2985"/>
                  </a:cubicBezTo>
                  <a:cubicBezTo>
                    <a:pt x="2751" y="2914"/>
                    <a:pt x="2748" y="2830"/>
                    <a:pt x="2745" y="2757"/>
                  </a:cubicBezTo>
                  <a:cubicBezTo>
                    <a:pt x="2742" y="2679"/>
                    <a:pt x="2707" y="2339"/>
                    <a:pt x="2719" y="2292"/>
                  </a:cubicBezTo>
                  <a:cubicBezTo>
                    <a:pt x="2703" y="2225"/>
                    <a:pt x="2704" y="2069"/>
                    <a:pt x="2696" y="1986"/>
                  </a:cubicBezTo>
                  <a:cubicBezTo>
                    <a:pt x="2689" y="1900"/>
                    <a:pt x="2663" y="1793"/>
                    <a:pt x="2647" y="1706"/>
                  </a:cubicBezTo>
                  <a:lnTo>
                    <a:pt x="2435" y="579"/>
                  </a:lnTo>
                  <a:cubicBezTo>
                    <a:pt x="2406" y="429"/>
                    <a:pt x="2411" y="444"/>
                    <a:pt x="2327" y="358"/>
                  </a:cubicBezTo>
                  <a:cubicBezTo>
                    <a:pt x="2263" y="293"/>
                    <a:pt x="2228" y="259"/>
                    <a:pt x="2146" y="203"/>
                  </a:cubicBezTo>
                  <a:cubicBezTo>
                    <a:pt x="2101" y="179"/>
                    <a:pt x="1805" y="9"/>
                    <a:pt x="1745" y="39"/>
                  </a:cubicBezTo>
                  <a:cubicBezTo>
                    <a:pt x="1870" y="93"/>
                    <a:pt x="1936" y="237"/>
                    <a:pt x="1908" y="421"/>
                  </a:cubicBezTo>
                  <a:lnTo>
                    <a:pt x="1760" y="373"/>
                  </a:lnTo>
                  <a:cubicBezTo>
                    <a:pt x="1794" y="419"/>
                    <a:pt x="1833" y="453"/>
                    <a:pt x="1870" y="505"/>
                  </a:cubicBezTo>
                  <a:cubicBezTo>
                    <a:pt x="1837" y="553"/>
                    <a:pt x="1809" y="595"/>
                    <a:pt x="1776" y="643"/>
                  </a:cubicBezTo>
                  <a:cubicBezTo>
                    <a:pt x="1690" y="768"/>
                    <a:pt x="1579" y="909"/>
                    <a:pt x="1448" y="988"/>
                  </a:cubicBezTo>
                  <a:lnTo>
                    <a:pt x="1428" y="1000"/>
                  </a:lnTo>
                  <a:cubicBezTo>
                    <a:pt x="1284" y="929"/>
                    <a:pt x="1025" y="582"/>
                    <a:pt x="989" y="488"/>
                  </a:cubicBezTo>
                  <a:cubicBezTo>
                    <a:pt x="1007" y="458"/>
                    <a:pt x="1083" y="391"/>
                    <a:pt x="1097" y="359"/>
                  </a:cubicBezTo>
                  <a:lnTo>
                    <a:pt x="950" y="406"/>
                  </a:lnTo>
                  <a:cubicBezTo>
                    <a:pt x="933" y="209"/>
                    <a:pt x="974" y="111"/>
                    <a:pt x="1103" y="29"/>
                  </a:cubicBezTo>
                  <a:cubicBezTo>
                    <a:pt x="1049" y="0"/>
                    <a:pt x="791" y="135"/>
                    <a:pt x="742" y="1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5" name="Freeform 408">
              <a:extLst>
                <a:ext uri="{FF2B5EF4-FFF2-40B4-BE49-F238E27FC236}">
                  <a16:creationId xmlns:a16="http://schemas.microsoft.com/office/drawing/2014/main" id="{CB879A56-09E2-482B-BE5F-B4A5A34EA47F}"/>
                </a:ext>
              </a:extLst>
            </p:cNvPr>
            <p:cNvSpPr>
              <a:spLocks/>
            </p:cNvSpPr>
            <p:nvPr/>
          </p:nvSpPr>
          <p:spPr bwMode="auto">
            <a:xfrm>
              <a:off x="11347" y="3731704"/>
              <a:ext cx="135957" cy="176919"/>
            </a:xfrm>
            <a:custGeom>
              <a:avLst/>
              <a:gdLst>
                <a:gd name="T0" fmla="*/ 360 w 758"/>
                <a:gd name="T1" fmla="*/ 985 h 985"/>
                <a:gd name="T2" fmla="*/ 380 w 758"/>
                <a:gd name="T3" fmla="*/ 973 h 985"/>
                <a:gd name="T4" fmla="*/ 479 w 758"/>
                <a:gd name="T5" fmla="*/ 771 h 985"/>
                <a:gd name="T6" fmla="*/ 618 w 758"/>
                <a:gd name="T7" fmla="*/ 16 h 985"/>
                <a:gd name="T8" fmla="*/ 110 w 758"/>
                <a:gd name="T9" fmla="*/ 0 h 985"/>
                <a:gd name="T10" fmla="*/ 143 w 758"/>
                <a:gd name="T11" fmla="*/ 536 h 985"/>
                <a:gd name="T12" fmla="*/ 242 w 758"/>
                <a:gd name="T13" fmla="*/ 767 h 985"/>
                <a:gd name="T14" fmla="*/ 360 w 758"/>
                <a:gd name="T15" fmla="*/ 985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8" h="985">
                  <a:moveTo>
                    <a:pt x="360" y="985"/>
                  </a:moveTo>
                  <a:lnTo>
                    <a:pt x="380" y="973"/>
                  </a:lnTo>
                  <a:cubicBezTo>
                    <a:pt x="365" y="962"/>
                    <a:pt x="457" y="816"/>
                    <a:pt x="479" y="771"/>
                  </a:cubicBezTo>
                  <a:cubicBezTo>
                    <a:pt x="555" y="618"/>
                    <a:pt x="758" y="119"/>
                    <a:pt x="618" y="16"/>
                  </a:cubicBezTo>
                  <a:cubicBezTo>
                    <a:pt x="648" y="316"/>
                    <a:pt x="61" y="319"/>
                    <a:pt x="110" y="0"/>
                  </a:cubicBezTo>
                  <a:cubicBezTo>
                    <a:pt x="0" y="69"/>
                    <a:pt x="107" y="437"/>
                    <a:pt x="143" y="536"/>
                  </a:cubicBezTo>
                  <a:cubicBezTo>
                    <a:pt x="174" y="621"/>
                    <a:pt x="205" y="692"/>
                    <a:pt x="242" y="767"/>
                  </a:cubicBezTo>
                  <a:cubicBezTo>
                    <a:pt x="279" y="842"/>
                    <a:pt x="327" y="917"/>
                    <a:pt x="360" y="98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6" name="Freeform 437">
              <a:extLst>
                <a:ext uri="{FF2B5EF4-FFF2-40B4-BE49-F238E27FC236}">
                  <a16:creationId xmlns:a16="http://schemas.microsoft.com/office/drawing/2014/main" id="{FE5382AF-9CED-4289-B3C8-0700B804E742}"/>
                </a:ext>
              </a:extLst>
            </p:cNvPr>
            <p:cNvSpPr>
              <a:spLocks/>
            </p:cNvSpPr>
            <p:nvPr/>
          </p:nvSpPr>
          <p:spPr bwMode="auto">
            <a:xfrm>
              <a:off x="-13055" y="3729961"/>
              <a:ext cx="88895" cy="178662"/>
            </a:xfrm>
            <a:custGeom>
              <a:avLst/>
              <a:gdLst>
                <a:gd name="T0" fmla="*/ 170 w 495"/>
                <a:gd name="T1" fmla="*/ 22 h 993"/>
                <a:gd name="T2" fmla="*/ 17 w 495"/>
                <a:gd name="T3" fmla="*/ 399 h 993"/>
                <a:gd name="T4" fmla="*/ 164 w 495"/>
                <a:gd name="T5" fmla="*/ 352 h 993"/>
                <a:gd name="T6" fmla="*/ 56 w 495"/>
                <a:gd name="T7" fmla="*/ 481 h 993"/>
                <a:gd name="T8" fmla="*/ 495 w 495"/>
                <a:gd name="T9" fmla="*/ 993 h 993"/>
                <a:gd name="T10" fmla="*/ 377 w 495"/>
                <a:gd name="T11" fmla="*/ 775 h 993"/>
                <a:gd name="T12" fmla="*/ 278 w 495"/>
                <a:gd name="T13" fmla="*/ 544 h 993"/>
                <a:gd name="T14" fmla="*/ 245 w 495"/>
                <a:gd name="T15" fmla="*/ 8 h 993"/>
                <a:gd name="T16" fmla="*/ 225 w 495"/>
                <a:gd name="T17" fmla="*/ 3 h 993"/>
                <a:gd name="T18" fmla="*/ 206 w 495"/>
                <a:gd name="T19" fmla="*/ 6 h 993"/>
                <a:gd name="T20" fmla="*/ 170 w 495"/>
                <a:gd name="T21" fmla="*/ 2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993">
                  <a:moveTo>
                    <a:pt x="170" y="22"/>
                  </a:moveTo>
                  <a:cubicBezTo>
                    <a:pt x="41" y="104"/>
                    <a:pt x="0" y="202"/>
                    <a:pt x="17" y="399"/>
                  </a:cubicBezTo>
                  <a:lnTo>
                    <a:pt x="164" y="352"/>
                  </a:lnTo>
                  <a:cubicBezTo>
                    <a:pt x="150" y="384"/>
                    <a:pt x="74" y="451"/>
                    <a:pt x="56" y="481"/>
                  </a:cubicBezTo>
                  <a:cubicBezTo>
                    <a:pt x="92" y="575"/>
                    <a:pt x="351" y="922"/>
                    <a:pt x="495" y="993"/>
                  </a:cubicBezTo>
                  <a:cubicBezTo>
                    <a:pt x="462" y="925"/>
                    <a:pt x="414" y="850"/>
                    <a:pt x="377" y="775"/>
                  </a:cubicBezTo>
                  <a:cubicBezTo>
                    <a:pt x="340" y="700"/>
                    <a:pt x="309" y="629"/>
                    <a:pt x="278" y="544"/>
                  </a:cubicBezTo>
                  <a:cubicBezTo>
                    <a:pt x="242" y="445"/>
                    <a:pt x="135" y="77"/>
                    <a:pt x="245" y="8"/>
                  </a:cubicBezTo>
                  <a:cubicBezTo>
                    <a:pt x="228" y="0"/>
                    <a:pt x="244" y="4"/>
                    <a:pt x="225" y="3"/>
                  </a:cubicBezTo>
                  <a:cubicBezTo>
                    <a:pt x="218" y="3"/>
                    <a:pt x="213" y="4"/>
                    <a:pt x="206" y="6"/>
                  </a:cubicBezTo>
                  <a:cubicBezTo>
                    <a:pt x="199" y="8"/>
                    <a:pt x="178" y="18"/>
                    <a:pt x="170"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7" name="Freeform 438">
              <a:extLst>
                <a:ext uri="{FF2B5EF4-FFF2-40B4-BE49-F238E27FC236}">
                  <a16:creationId xmlns:a16="http://schemas.microsoft.com/office/drawing/2014/main" id="{BC81097E-A1DA-4E5B-B918-E669168AE01B}"/>
                </a:ext>
              </a:extLst>
            </p:cNvPr>
            <p:cNvSpPr>
              <a:spLocks/>
            </p:cNvSpPr>
            <p:nvPr/>
          </p:nvSpPr>
          <p:spPr bwMode="auto">
            <a:xfrm>
              <a:off x="76712" y="3731704"/>
              <a:ext cx="90638" cy="175176"/>
            </a:xfrm>
            <a:custGeom>
              <a:avLst/>
              <a:gdLst>
                <a:gd name="T0" fmla="*/ 15 w 503"/>
                <a:gd name="T1" fmla="*/ 974 h 974"/>
                <a:gd name="T2" fmla="*/ 343 w 503"/>
                <a:gd name="T3" fmla="*/ 629 h 974"/>
                <a:gd name="T4" fmla="*/ 437 w 503"/>
                <a:gd name="T5" fmla="*/ 491 h 974"/>
                <a:gd name="T6" fmla="*/ 327 w 503"/>
                <a:gd name="T7" fmla="*/ 359 h 974"/>
                <a:gd name="T8" fmla="*/ 475 w 503"/>
                <a:gd name="T9" fmla="*/ 407 h 974"/>
                <a:gd name="T10" fmla="*/ 312 w 503"/>
                <a:gd name="T11" fmla="*/ 25 h 974"/>
                <a:gd name="T12" fmla="*/ 286 w 503"/>
                <a:gd name="T13" fmla="*/ 12 h 974"/>
                <a:gd name="T14" fmla="*/ 253 w 503"/>
                <a:gd name="T15" fmla="*/ 17 h 974"/>
                <a:gd name="T16" fmla="*/ 114 w 503"/>
                <a:gd name="T17" fmla="*/ 772 h 974"/>
                <a:gd name="T18" fmla="*/ 15 w 503"/>
                <a:gd name="T19"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3" h="974">
                  <a:moveTo>
                    <a:pt x="15" y="974"/>
                  </a:moveTo>
                  <a:cubicBezTo>
                    <a:pt x="146" y="895"/>
                    <a:pt x="257" y="754"/>
                    <a:pt x="343" y="629"/>
                  </a:cubicBezTo>
                  <a:cubicBezTo>
                    <a:pt x="376" y="581"/>
                    <a:pt x="404" y="539"/>
                    <a:pt x="437" y="491"/>
                  </a:cubicBezTo>
                  <a:cubicBezTo>
                    <a:pt x="400" y="439"/>
                    <a:pt x="361" y="405"/>
                    <a:pt x="327" y="359"/>
                  </a:cubicBezTo>
                  <a:lnTo>
                    <a:pt x="475" y="407"/>
                  </a:lnTo>
                  <a:cubicBezTo>
                    <a:pt x="503" y="223"/>
                    <a:pt x="437" y="79"/>
                    <a:pt x="312" y="25"/>
                  </a:cubicBezTo>
                  <a:cubicBezTo>
                    <a:pt x="309" y="23"/>
                    <a:pt x="289" y="13"/>
                    <a:pt x="286" y="12"/>
                  </a:cubicBezTo>
                  <a:cubicBezTo>
                    <a:pt x="244" y="4"/>
                    <a:pt x="268" y="0"/>
                    <a:pt x="253" y="17"/>
                  </a:cubicBezTo>
                  <a:cubicBezTo>
                    <a:pt x="393" y="120"/>
                    <a:pt x="190" y="619"/>
                    <a:pt x="114" y="772"/>
                  </a:cubicBezTo>
                  <a:cubicBezTo>
                    <a:pt x="92" y="817"/>
                    <a:pt x="0" y="963"/>
                    <a:pt x="15" y="9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8" name="Rectangle 267">
              <a:extLst>
                <a:ext uri="{FF2B5EF4-FFF2-40B4-BE49-F238E27FC236}">
                  <a16:creationId xmlns:a16="http://schemas.microsoft.com/office/drawing/2014/main" id="{DAE01089-2B2A-48B0-8F6E-D288F1BFDB9F}"/>
                </a:ext>
              </a:extLst>
            </p:cNvPr>
            <p:cNvSpPr/>
            <p:nvPr/>
          </p:nvSpPr>
          <p:spPr>
            <a:xfrm>
              <a:off x="235795" y="4296504"/>
              <a:ext cx="80028" cy="40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5" name="Group 224">
            <a:extLst>
              <a:ext uri="{FF2B5EF4-FFF2-40B4-BE49-F238E27FC236}">
                <a16:creationId xmlns:a16="http://schemas.microsoft.com/office/drawing/2014/main" id="{60FD7547-7542-433F-AC69-A98C8F32CB17}"/>
              </a:ext>
            </a:extLst>
          </p:cNvPr>
          <p:cNvGrpSpPr/>
          <p:nvPr/>
        </p:nvGrpSpPr>
        <p:grpSpPr>
          <a:xfrm>
            <a:off x="1233622" y="2085696"/>
            <a:ext cx="504181" cy="1232950"/>
            <a:chOff x="1566078" y="327738"/>
            <a:chExt cx="2894555" cy="7078494"/>
          </a:xfrm>
        </p:grpSpPr>
        <p:sp>
          <p:nvSpPr>
            <p:cNvPr id="226" name="Freeform 75">
              <a:extLst>
                <a:ext uri="{FF2B5EF4-FFF2-40B4-BE49-F238E27FC236}">
                  <a16:creationId xmlns:a16="http://schemas.microsoft.com/office/drawing/2014/main" id="{03FF03E0-BDC3-4382-8A29-C6A25579BC3D}"/>
                </a:ext>
              </a:extLst>
            </p:cNvPr>
            <p:cNvSpPr>
              <a:spLocks/>
            </p:cNvSpPr>
            <p:nvPr/>
          </p:nvSpPr>
          <p:spPr bwMode="auto">
            <a:xfrm>
              <a:off x="3671888" y="3962401"/>
              <a:ext cx="731838" cy="593725"/>
            </a:xfrm>
            <a:custGeom>
              <a:avLst/>
              <a:gdLst>
                <a:gd name="T0" fmla="*/ 1343 w 2741"/>
                <a:gd name="T1" fmla="*/ 56 h 2226"/>
                <a:gd name="T2" fmla="*/ 172 w 2741"/>
                <a:gd name="T3" fmla="*/ 1151 h 2226"/>
                <a:gd name="T4" fmla="*/ 1341 w 2741"/>
                <a:gd name="T5" fmla="*/ 2196 h 2226"/>
                <a:gd name="T6" fmla="*/ 2254 w 2741"/>
                <a:gd name="T7" fmla="*/ 211 h 2226"/>
                <a:gd name="T8" fmla="*/ 1343 w 2741"/>
                <a:gd name="T9" fmla="*/ 56 h 2226"/>
              </a:gdLst>
              <a:ahLst/>
              <a:cxnLst>
                <a:cxn ang="0">
                  <a:pos x="T0" y="T1"/>
                </a:cxn>
                <a:cxn ang="0">
                  <a:pos x="T2" y="T3"/>
                </a:cxn>
                <a:cxn ang="0">
                  <a:pos x="T4" y="T5"/>
                </a:cxn>
                <a:cxn ang="0">
                  <a:pos x="T6" y="T7"/>
                </a:cxn>
                <a:cxn ang="0">
                  <a:pos x="T8" y="T9"/>
                </a:cxn>
              </a:cxnLst>
              <a:rect l="0" t="0" r="r" b="b"/>
              <a:pathLst>
                <a:path w="2741" h="2226">
                  <a:moveTo>
                    <a:pt x="1343" y="56"/>
                  </a:moveTo>
                  <a:cubicBezTo>
                    <a:pt x="723" y="170"/>
                    <a:pt x="306" y="582"/>
                    <a:pt x="172" y="1151"/>
                  </a:cubicBezTo>
                  <a:cubicBezTo>
                    <a:pt x="0" y="1879"/>
                    <a:pt x="806" y="2226"/>
                    <a:pt x="1341" y="2196"/>
                  </a:cubicBezTo>
                  <a:cubicBezTo>
                    <a:pt x="2593" y="2125"/>
                    <a:pt x="2741" y="535"/>
                    <a:pt x="2254" y="211"/>
                  </a:cubicBezTo>
                  <a:cubicBezTo>
                    <a:pt x="2046" y="72"/>
                    <a:pt x="1648" y="0"/>
                    <a:pt x="1343" y="56"/>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7" name="Freeform 71">
              <a:extLst>
                <a:ext uri="{FF2B5EF4-FFF2-40B4-BE49-F238E27FC236}">
                  <a16:creationId xmlns:a16="http://schemas.microsoft.com/office/drawing/2014/main" id="{658F8D51-1A83-4ED5-A1FE-D84B1D75B15A}"/>
                </a:ext>
              </a:extLst>
            </p:cNvPr>
            <p:cNvSpPr>
              <a:spLocks/>
            </p:cNvSpPr>
            <p:nvPr/>
          </p:nvSpPr>
          <p:spPr bwMode="auto">
            <a:xfrm>
              <a:off x="2051208" y="2660946"/>
              <a:ext cx="2409425" cy="1501995"/>
            </a:xfrm>
            <a:custGeom>
              <a:avLst/>
              <a:gdLst>
                <a:gd name="T0" fmla="*/ 423 w 4660"/>
                <a:gd name="T1" fmla="*/ 2206 h 2845"/>
                <a:gd name="T2" fmla="*/ 477 w 4660"/>
                <a:gd name="T3" fmla="*/ 2497 h 2845"/>
                <a:gd name="T4" fmla="*/ 687 w 4660"/>
                <a:gd name="T5" fmla="*/ 2529 h 2845"/>
                <a:gd name="T6" fmla="*/ 1105 w 4660"/>
                <a:gd name="T7" fmla="*/ 2739 h 2845"/>
                <a:gd name="T8" fmla="*/ 3264 w 4660"/>
                <a:gd name="T9" fmla="*/ 2739 h 2845"/>
                <a:gd name="T10" fmla="*/ 4153 w 4660"/>
                <a:gd name="T11" fmla="*/ 2845 h 2845"/>
                <a:gd name="T12" fmla="*/ 4201 w 4660"/>
                <a:gd name="T13" fmla="*/ 2839 h 2845"/>
                <a:gd name="T14" fmla="*/ 4110 w 4660"/>
                <a:gd name="T15" fmla="*/ 2719 h 2845"/>
                <a:gd name="T16" fmla="*/ 4494 w 4660"/>
                <a:gd name="T17" fmla="*/ 585 h 2845"/>
                <a:gd name="T18" fmla="*/ 4269 w 4660"/>
                <a:gd name="T19" fmla="*/ 58 h 2845"/>
                <a:gd name="T20" fmla="*/ 3414 w 4660"/>
                <a:gd name="T21" fmla="*/ 68 h 2845"/>
                <a:gd name="T22" fmla="*/ 2510 w 4660"/>
                <a:gd name="T23" fmla="*/ 68 h 2845"/>
                <a:gd name="T24" fmla="*/ 1840 w 4660"/>
                <a:gd name="T25" fmla="*/ 67 h 2845"/>
                <a:gd name="T26" fmla="*/ 156 w 4660"/>
                <a:gd name="T27" fmla="*/ 123 h 2845"/>
                <a:gd name="T28" fmla="*/ 95 w 4660"/>
                <a:gd name="T29" fmla="*/ 920 h 2845"/>
                <a:gd name="T30" fmla="*/ 313 w 4660"/>
                <a:gd name="T31" fmla="*/ 1493 h 2845"/>
                <a:gd name="T32" fmla="*/ 423 w 4660"/>
                <a:gd name="T33" fmla="*/ 2206 h 2845"/>
                <a:gd name="connsiteX0" fmla="*/ 765 w 9623"/>
                <a:gd name="connsiteY0" fmla="*/ 7560 h 9806"/>
                <a:gd name="connsiteX1" fmla="*/ 881 w 9623"/>
                <a:gd name="connsiteY1" fmla="*/ 8583 h 9806"/>
                <a:gd name="connsiteX2" fmla="*/ 1331 w 9623"/>
                <a:gd name="connsiteY2" fmla="*/ 8695 h 9806"/>
                <a:gd name="connsiteX3" fmla="*/ 2228 w 9623"/>
                <a:gd name="connsiteY3" fmla="*/ 9433 h 9806"/>
                <a:gd name="connsiteX4" fmla="*/ 6861 w 9623"/>
                <a:gd name="connsiteY4" fmla="*/ 9433 h 9806"/>
                <a:gd name="connsiteX5" fmla="*/ 8769 w 9623"/>
                <a:gd name="connsiteY5" fmla="*/ 9806 h 9806"/>
                <a:gd name="connsiteX6" fmla="*/ 8872 w 9623"/>
                <a:gd name="connsiteY6" fmla="*/ 9785 h 9806"/>
                <a:gd name="connsiteX7" fmla="*/ 8677 w 9623"/>
                <a:gd name="connsiteY7" fmla="*/ 9363 h 9806"/>
                <a:gd name="connsiteX8" fmla="*/ 9501 w 9623"/>
                <a:gd name="connsiteY8" fmla="*/ 1862 h 9806"/>
                <a:gd name="connsiteX9" fmla="*/ 9018 w 9623"/>
                <a:gd name="connsiteY9" fmla="*/ 10 h 9806"/>
                <a:gd name="connsiteX10" fmla="*/ 7183 w 9623"/>
                <a:gd name="connsiteY10" fmla="*/ 45 h 9806"/>
                <a:gd name="connsiteX11" fmla="*/ 5243 w 9623"/>
                <a:gd name="connsiteY11" fmla="*/ 45 h 9806"/>
                <a:gd name="connsiteX12" fmla="*/ 3805 w 9623"/>
                <a:gd name="connsiteY12" fmla="*/ 42 h 9806"/>
                <a:gd name="connsiteX13" fmla="*/ 192 w 9623"/>
                <a:gd name="connsiteY13" fmla="*/ 238 h 9806"/>
                <a:gd name="connsiteX14" fmla="*/ 529 w 9623"/>
                <a:gd name="connsiteY14" fmla="*/ 5054 h 9806"/>
                <a:gd name="connsiteX15" fmla="*/ 765 w 9623"/>
                <a:gd name="connsiteY15" fmla="*/ 7560 h 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23" h="9806">
                  <a:moveTo>
                    <a:pt x="765" y="7560"/>
                  </a:moveTo>
                  <a:cubicBezTo>
                    <a:pt x="804" y="7901"/>
                    <a:pt x="842" y="8242"/>
                    <a:pt x="881" y="8583"/>
                  </a:cubicBezTo>
                  <a:lnTo>
                    <a:pt x="1331" y="8695"/>
                  </a:lnTo>
                  <a:cubicBezTo>
                    <a:pt x="1771" y="8853"/>
                    <a:pt x="1986" y="9082"/>
                    <a:pt x="2228" y="9433"/>
                  </a:cubicBezTo>
                  <a:lnTo>
                    <a:pt x="6861" y="9433"/>
                  </a:lnTo>
                  <a:cubicBezTo>
                    <a:pt x="7490" y="8632"/>
                    <a:pt x="8331" y="8541"/>
                    <a:pt x="8769" y="9806"/>
                  </a:cubicBezTo>
                  <a:lnTo>
                    <a:pt x="8872" y="9785"/>
                  </a:lnTo>
                  <a:lnTo>
                    <a:pt x="8677" y="9363"/>
                  </a:lnTo>
                  <a:cubicBezTo>
                    <a:pt x="8992" y="7261"/>
                    <a:pt x="9260" y="4172"/>
                    <a:pt x="9501" y="1862"/>
                  </a:cubicBezTo>
                  <a:cubicBezTo>
                    <a:pt x="9617" y="741"/>
                    <a:pt x="9857" y="63"/>
                    <a:pt x="9018" y="10"/>
                  </a:cubicBezTo>
                  <a:lnTo>
                    <a:pt x="7183" y="45"/>
                  </a:lnTo>
                  <a:lnTo>
                    <a:pt x="5243" y="45"/>
                  </a:lnTo>
                  <a:lnTo>
                    <a:pt x="3805" y="42"/>
                  </a:lnTo>
                  <a:cubicBezTo>
                    <a:pt x="3080" y="108"/>
                    <a:pt x="567" y="-194"/>
                    <a:pt x="192" y="238"/>
                  </a:cubicBezTo>
                  <a:cubicBezTo>
                    <a:pt x="-354" y="1073"/>
                    <a:pt x="433" y="3834"/>
                    <a:pt x="529" y="5054"/>
                  </a:cubicBezTo>
                  <a:cubicBezTo>
                    <a:pt x="612" y="5890"/>
                    <a:pt x="722" y="6727"/>
                    <a:pt x="765" y="7560"/>
                  </a:cubicBezTo>
                  <a:close/>
                </a:path>
              </a:pathLst>
            </a:custGeom>
            <a:solidFill>
              <a:srgbClr val="BAE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8" name="Freeform 74">
              <a:extLst>
                <a:ext uri="{FF2B5EF4-FFF2-40B4-BE49-F238E27FC236}">
                  <a16:creationId xmlns:a16="http://schemas.microsoft.com/office/drawing/2014/main" id="{D4E9ECE4-855A-4C2E-8CE3-DBD52D7597C6}"/>
                </a:ext>
              </a:extLst>
            </p:cNvPr>
            <p:cNvSpPr>
              <a:spLocks/>
            </p:cNvSpPr>
            <p:nvPr/>
          </p:nvSpPr>
          <p:spPr bwMode="auto">
            <a:xfrm>
              <a:off x="1566078" y="1615650"/>
              <a:ext cx="1445040" cy="2206861"/>
            </a:xfrm>
            <a:custGeom>
              <a:avLst/>
              <a:gdLst>
                <a:gd name="T0" fmla="*/ 602 w 3032"/>
                <a:gd name="T1" fmla="*/ 2310 h 4135"/>
                <a:gd name="T2" fmla="*/ 1383 w 3032"/>
                <a:gd name="T3" fmla="*/ 3981 h 4135"/>
                <a:gd name="T4" fmla="*/ 1561 w 3032"/>
                <a:gd name="T5" fmla="*/ 4110 h 4135"/>
                <a:gd name="T6" fmla="*/ 1615 w 3032"/>
                <a:gd name="T7" fmla="*/ 4117 h 4135"/>
                <a:gd name="T8" fmla="*/ 1505 w 3032"/>
                <a:gd name="T9" fmla="*/ 3404 h 4135"/>
                <a:gd name="T10" fmla="*/ 1287 w 3032"/>
                <a:gd name="T11" fmla="*/ 2831 h 4135"/>
                <a:gd name="T12" fmla="*/ 1348 w 3032"/>
                <a:gd name="T13" fmla="*/ 2034 h 4135"/>
                <a:gd name="T14" fmla="*/ 3032 w 3032"/>
                <a:gd name="T15" fmla="*/ 1978 h 4135"/>
                <a:gd name="T16" fmla="*/ 2601 w 3032"/>
                <a:gd name="T17" fmla="*/ 1243 h 4135"/>
                <a:gd name="T18" fmla="*/ 2843 w 3032"/>
                <a:gd name="T19" fmla="*/ 957 h 4135"/>
                <a:gd name="T20" fmla="*/ 2435 w 3032"/>
                <a:gd name="T21" fmla="*/ 734 h 4135"/>
                <a:gd name="T22" fmla="*/ 2430 w 3032"/>
                <a:gd name="T23" fmla="*/ 21 h 4135"/>
                <a:gd name="T24" fmla="*/ 1236 w 3032"/>
                <a:gd name="T25" fmla="*/ 900 h 4135"/>
                <a:gd name="T26" fmla="*/ 923 w 3032"/>
                <a:gd name="T27" fmla="*/ 1608 h 4135"/>
                <a:gd name="T28" fmla="*/ 602 w 3032"/>
                <a:gd name="T29" fmla="*/ 2310 h 4135"/>
                <a:gd name="connsiteX0" fmla="*/ 799 w 8814"/>
                <a:gd name="connsiteY0" fmla="*/ 5537 h 9930"/>
                <a:gd name="connsiteX1" fmla="*/ 3375 w 8814"/>
                <a:gd name="connsiteY1" fmla="*/ 9579 h 9930"/>
                <a:gd name="connsiteX2" fmla="*/ 3962 w 8814"/>
                <a:gd name="connsiteY2" fmla="*/ 9891 h 9930"/>
                <a:gd name="connsiteX3" fmla="*/ 4141 w 8814"/>
                <a:gd name="connsiteY3" fmla="*/ 9907 h 9930"/>
                <a:gd name="connsiteX4" fmla="*/ 3778 w 8814"/>
                <a:gd name="connsiteY4" fmla="*/ 8183 h 9930"/>
                <a:gd name="connsiteX5" fmla="*/ 3059 w 8814"/>
                <a:gd name="connsiteY5" fmla="*/ 6797 h 9930"/>
                <a:gd name="connsiteX6" fmla="*/ 3260 w 8814"/>
                <a:gd name="connsiteY6" fmla="*/ 4870 h 9930"/>
                <a:gd name="connsiteX7" fmla="*/ 8814 w 8814"/>
                <a:gd name="connsiteY7" fmla="*/ 4735 h 9930"/>
                <a:gd name="connsiteX8" fmla="*/ 7392 w 8814"/>
                <a:gd name="connsiteY8" fmla="*/ 2957 h 9930"/>
                <a:gd name="connsiteX9" fmla="*/ 8191 w 8814"/>
                <a:gd name="connsiteY9" fmla="*/ 2265 h 9930"/>
                <a:gd name="connsiteX10" fmla="*/ 6845 w 8814"/>
                <a:gd name="connsiteY10" fmla="*/ 1726 h 9930"/>
                <a:gd name="connsiteX11" fmla="*/ 6829 w 8814"/>
                <a:gd name="connsiteY11" fmla="*/ 2 h 9930"/>
                <a:gd name="connsiteX12" fmla="*/ 2891 w 8814"/>
                <a:gd name="connsiteY12" fmla="*/ 2128 h 9930"/>
                <a:gd name="connsiteX13" fmla="*/ 1858 w 8814"/>
                <a:gd name="connsiteY13" fmla="*/ 3840 h 9930"/>
                <a:gd name="connsiteX14" fmla="*/ 799 w 8814"/>
                <a:gd name="connsiteY14" fmla="*/ 5537 h 993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293 w 10000"/>
                <a:gd name="connsiteY9" fmla="*/ 2281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493 w 10000"/>
                <a:gd name="connsiteY8" fmla="*/ 2987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53"/>
                <a:gd name="connsiteY0" fmla="*/ 5576 h 10000"/>
                <a:gd name="connsiteX1" fmla="*/ 3829 w 10053"/>
                <a:gd name="connsiteY1" fmla="*/ 9647 h 10000"/>
                <a:gd name="connsiteX2" fmla="*/ 4495 w 10053"/>
                <a:gd name="connsiteY2" fmla="*/ 9961 h 10000"/>
                <a:gd name="connsiteX3" fmla="*/ 4698 w 10053"/>
                <a:gd name="connsiteY3" fmla="*/ 9977 h 10000"/>
                <a:gd name="connsiteX4" fmla="*/ 4286 w 10053"/>
                <a:gd name="connsiteY4" fmla="*/ 8241 h 10000"/>
                <a:gd name="connsiteX5" fmla="*/ 3471 w 10053"/>
                <a:gd name="connsiteY5" fmla="*/ 6845 h 10000"/>
                <a:gd name="connsiteX6" fmla="*/ 3699 w 10053"/>
                <a:gd name="connsiteY6" fmla="*/ 4904 h 10000"/>
                <a:gd name="connsiteX7" fmla="*/ 10053 w 10053"/>
                <a:gd name="connsiteY7" fmla="*/ 4768 h 10000"/>
                <a:gd name="connsiteX8" fmla="*/ 8493 w 10053"/>
                <a:gd name="connsiteY8" fmla="*/ 2987 h 10000"/>
                <a:gd name="connsiteX9" fmla="*/ 9346 w 10053"/>
                <a:gd name="connsiteY9" fmla="*/ 2272 h 10000"/>
                <a:gd name="connsiteX10" fmla="*/ 7832 w 10053"/>
                <a:gd name="connsiteY10" fmla="*/ 1712 h 10000"/>
                <a:gd name="connsiteX11" fmla="*/ 7748 w 10053"/>
                <a:gd name="connsiteY11" fmla="*/ 2 h 10000"/>
                <a:gd name="connsiteX12" fmla="*/ 3280 w 10053"/>
                <a:gd name="connsiteY12" fmla="*/ 2143 h 10000"/>
                <a:gd name="connsiteX13" fmla="*/ 2108 w 10053"/>
                <a:gd name="connsiteY13" fmla="*/ 3867 h 10000"/>
                <a:gd name="connsiteX14" fmla="*/ 907 w 10053"/>
                <a:gd name="connsiteY14" fmla="*/ 557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53" h="10000">
                  <a:moveTo>
                    <a:pt x="907" y="5576"/>
                  </a:moveTo>
                  <a:cubicBezTo>
                    <a:pt x="-111" y="7766"/>
                    <a:pt x="-1346" y="6963"/>
                    <a:pt x="3829" y="9647"/>
                  </a:cubicBezTo>
                  <a:lnTo>
                    <a:pt x="4495" y="9961"/>
                  </a:lnTo>
                  <a:cubicBezTo>
                    <a:pt x="4746" y="10021"/>
                    <a:pt x="4552" y="10002"/>
                    <a:pt x="4698" y="9977"/>
                  </a:cubicBezTo>
                  <a:cubicBezTo>
                    <a:pt x="4623" y="9400"/>
                    <a:pt x="4432" y="8821"/>
                    <a:pt x="4286" y="8241"/>
                  </a:cubicBezTo>
                  <a:cubicBezTo>
                    <a:pt x="4084" y="7456"/>
                    <a:pt x="4249" y="7213"/>
                    <a:pt x="3471" y="6845"/>
                  </a:cubicBezTo>
                  <a:cubicBezTo>
                    <a:pt x="4181" y="5783"/>
                    <a:pt x="3114" y="5318"/>
                    <a:pt x="3699" y="4904"/>
                  </a:cubicBezTo>
                  <a:cubicBezTo>
                    <a:pt x="4353" y="4605"/>
                    <a:pt x="8788" y="4815"/>
                    <a:pt x="10053" y="4768"/>
                  </a:cubicBezTo>
                  <a:cubicBezTo>
                    <a:pt x="9817" y="4247"/>
                    <a:pt x="8493" y="3508"/>
                    <a:pt x="8493" y="2987"/>
                  </a:cubicBezTo>
                  <a:cubicBezTo>
                    <a:pt x="9010" y="2558"/>
                    <a:pt x="9255" y="2933"/>
                    <a:pt x="9346" y="2272"/>
                  </a:cubicBezTo>
                  <a:cubicBezTo>
                    <a:pt x="8724" y="1966"/>
                    <a:pt x="8176" y="2083"/>
                    <a:pt x="7832" y="1712"/>
                  </a:cubicBezTo>
                  <a:cubicBezTo>
                    <a:pt x="7480" y="1225"/>
                    <a:pt x="8372" y="385"/>
                    <a:pt x="7748" y="2"/>
                  </a:cubicBezTo>
                  <a:cubicBezTo>
                    <a:pt x="6333" y="-49"/>
                    <a:pt x="4062" y="983"/>
                    <a:pt x="3280" y="2143"/>
                  </a:cubicBezTo>
                  <a:cubicBezTo>
                    <a:pt x="2891" y="2722"/>
                    <a:pt x="2497" y="3282"/>
                    <a:pt x="2108" y="3867"/>
                  </a:cubicBezTo>
                  <a:cubicBezTo>
                    <a:pt x="1719" y="4458"/>
                    <a:pt x="1364" y="5080"/>
                    <a:pt x="907" y="5576"/>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9" name="Freeform 77">
              <a:extLst>
                <a:ext uri="{FF2B5EF4-FFF2-40B4-BE49-F238E27FC236}">
                  <a16:creationId xmlns:a16="http://schemas.microsoft.com/office/drawing/2014/main" id="{58119575-4A9C-4A65-AE88-263BB2C4C6AE}"/>
                </a:ext>
              </a:extLst>
            </p:cNvPr>
            <p:cNvSpPr>
              <a:spLocks/>
            </p:cNvSpPr>
            <p:nvPr/>
          </p:nvSpPr>
          <p:spPr bwMode="auto">
            <a:xfrm>
              <a:off x="2658146" y="930042"/>
              <a:ext cx="1125599" cy="1419789"/>
            </a:xfrm>
            <a:custGeom>
              <a:avLst/>
              <a:gdLst>
                <a:gd name="T0" fmla="*/ 114 w 2096"/>
                <a:gd name="T1" fmla="*/ 613 h 2638"/>
                <a:gd name="T2" fmla="*/ 87 w 2096"/>
                <a:gd name="T3" fmla="*/ 894 h 2638"/>
                <a:gd name="T4" fmla="*/ 182 w 2096"/>
                <a:gd name="T5" fmla="*/ 1186 h 2638"/>
                <a:gd name="T6" fmla="*/ 684 w 2096"/>
                <a:gd name="T7" fmla="*/ 1851 h 2638"/>
                <a:gd name="T8" fmla="*/ 672 w 2096"/>
                <a:gd name="T9" fmla="*/ 2246 h 2638"/>
                <a:gd name="T10" fmla="*/ 742 w 2096"/>
                <a:gd name="T11" fmla="*/ 2638 h 2638"/>
                <a:gd name="T12" fmla="*/ 761 w 2096"/>
                <a:gd name="T13" fmla="*/ 2603 h 2638"/>
                <a:gd name="T14" fmla="*/ 810 w 2096"/>
                <a:gd name="T15" fmla="*/ 2470 h 2638"/>
                <a:gd name="T16" fmla="*/ 779 w 2096"/>
                <a:gd name="T17" fmla="*/ 1958 h 2638"/>
                <a:gd name="T18" fmla="*/ 1096 w 2096"/>
                <a:gd name="T19" fmla="*/ 1933 h 2638"/>
                <a:gd name="T20" fmla="*/ 1090 w 2096"/>
                <a:gd name="T21" fmla="*/ 2161 h 2638"/>
                <a:gd name="T22" fmla="*/ 1077 w 2096"/>
                <a:gd name="T23" fmla="*/ 2191 h 2638"/>
                <a:gd name="T24" fmla="*/ 1105 w 2096"/>
                <a:gd name="T25" fmla="*/ 2624 h 2638"/>
                <a:gd name="T26" fmla="*/ 1135 w 2096"/>
                <a:gd name="T27" fmla="*/ 2577 h 2638"/>
                <a:gd name="T28" fmla="*/ 1221 w 2096"/>
                <a:gd name="T29" fmla="*/ 2174 h 2638"/>
                <a:gd name="T30" fmla="*/ 1235 w 2096"/>
                <a:gd name="T31" fmla="*/ 1936 h 2638"/>
                <a:gd name="T32" fmla="*/ 1800 w 2096"/>
                <a:gd name="T33" fmla="*/ 1545 h 2638"/>
                <a:gd name="T34" fmla="*/ 1933 w 2096"/>
                <a:gd name="T35" fmla="*/ 1319 h 2638"/>
                <a:gd name="T36" fmla="*/ 2096 w 2096"/>
                <a:gd name="T37" fmla="*/ 1132 h 2638"/>
                <a:gd name="T38" fmla="*/ 2071 w 2096"/>
                <a:gd name="T39" fmla="*/ 845 h 2638"/>
                <a:gd name="T40" fmla="*/ 2002 w 2096"/>
                <a:gd name="T41" fmla="*/ 856 h 2638"/>
                <a:gd name="T42" fmla="*/ 1994 w 2096"/>
                <a:gd name="T43" fmla="*/ 826 h 2638"/>
                <a:gd name="T44" fmla="*/ 1943 w 2096"/>
                <a:gd name="T45" fmla="*/ 653 h 2638"/>
                <a:gd name="T46" fmla="*/ 888 w 2096"/>
                <a:gd name="T47" fmla="*/ 127 h 2638"/>
                <a:gd name="T48" fmla="*/ 791 w 2096"/>
                <a:gd name="T49" fmla="*/ 0 h 2638"/>
                <a:gd name="T50" fmla="*/ 267 w 2096"/>
                <a:gd name="T51" fmla="*/ 297 h 2638"/>
                <a:gd name="T52" fmla="*/ 237 w 2096"/>
                <a:gd name="T53" fmla="*/ 608 h 2638"/>
                <a:gd name="T54" fmla="*/ 114 w 2096"/>
                <a:gd name="T55" fmla="*/ 613 h 2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96" h="2638">
                  <a:moveTo>
                    <a:pt x="114" y="613"/>
                  </a:moveTo>
                  <a:cubicBezTo>
                    <a:pt x="57" y="716"/>
                    <a:pt x="0" y="765"/>
                    <a:pt x="87" y="894"/>
                  </a:cubicBezTo>
                  <a:cubicBezTo>
                    <a:pt x="190" y="1048"/>
                    <a:pt x="170" y="904"/>
                    <a:pt x="182" y="1186"/>
                  </a:cubicBezTo>
                  <a:cubicBezTo>
                    <a:pt x="222" y="1522"/>
                    <a:pt x="429" y="1743"/>
                    <a:pt x="684" y="1851"/>
                  </a:cubicBezTo>
                  <a:cubicBezTo>
                    <a:pt x="686" y="2005"/>
                    <a:pt x="658" y="2090"/>
                    <a:pt x="672" y="2246"/>
                  </a:cubicBezTo>
                  <a:cubicBezTo>
                    <a:pt x="683" y="2376"/>
                    <a:pt x="725" y="2508"/>
                    <a:pt x="742" y="2638"/>
                  </a:cubicBezTo>
                  <a:cubicBezTo>
                    <a:pt x="749" y="2627"/>
                    <a:pt x="758" y="2598"/>
                    <a:pt x="761" y="2603"/>
                  </a:cubicBezTo>
                  <a:lnTo>
                    <a:pt x="810" y="2470"/>
                  </a:lnTo>
                  <a:cubicBezTo>
                    <a:pt x="860" y="2209"/>
                    <a:pt x="762" y="2074"/>
                    <a:pt x="779" y="1958"/>
                  </a:cubicBezTo>
                  <a:cubicBezTo>
                    <a:pt x="780" y="1957"/>
                    <a:pt x="833" y="1831"/>
                    <a:pt x="1096" y="1933"/>
                  </a:cubicBezTo>
                  <a:cubicBezTo>
                    <a:pt x="1142" y="2050"/>
                    <a:pt x="1118" y="2080"/>
                    <a:pt x="1090" y="2161"/>
                  </a:cubicBezTo>
                  <a:cubicBezTo>
                    <a:pt x="1086" y="2173"/>
                    <a:pt x="1081" y="2179"/>
                    <a:pt x="1077" y="2191"/>
                  </a:cubicBezTo>
                  <a:cubicBezTo>
                    <a:pt x="1030" y="2328"/>
                    <a:pt x="1062" y="2458"/>
                    <a:pt x="1105" y="2624"/>
                  </a:cubicBezTo>
                  <a:lnTo>
                    <a:pt x="1135" y="2577"/>
                  </a:lnTo>
                  <a:cubicBezTo>
                    <a:pt x="1192" y="2454"/>
                    <a:pt x="1209" y="2305"/>
                    <a:pt x="1221" y="2174"/>
                  </a:cubicBezTo>
                  <a:lnTo>
                    <a:pt x="1235" y="1936"/>
                  </a:lnTo>
                  <a:cubicBezTo>
                    <a:pt x="1502" y="1847"/>
                    <a:pt x="1654" y="1785"/>
                    <a:pt x="1800" y="1545"/>
                  </a:cubicBezTo>
                  <a:lnTo>
                    <a:pt x="1933" y="1319"/>
                  </a:lnTo>
                  <a:cubicBezTo>
                    <a:pt x="1960" y="1179"/>
                    <a:pt x="1988" y="1199"/>
                    <a:pt x="2096" y="1132"/>
                  </a:cubicBezTo>
                  <a:lnTo>
                    <a:pt x="2071" y="845"/>
                  </a:lnTo>
                  <a:cubicBezTo>
                    <a:pt x="2040" y="862"/>
                    <a:pt x="2033" y="859"/>
                    <a:pt x="2002" y="856"/>
                  </a:cubicBezTo>
                  <a:cubicBezTo>
                    <a:pt x="1998" y="847"/>
                    <a:pt x="1996" y="834"/>
                    <a:pt x="1994" y="826"/>
                  </a:cubicBezTo>
                  <a:lnTo>
                    <a:pt x="1943" y="653"/>
                  </a:lnTo>
                  <a:cubicBezTo>
                    <a:pt x="1502" y="640"/>
                    <a:pt x="1003" y="449"/>
                    <a:pt x="888" y="127"/>
                  </a:cubicBezTo>
                  <a:lnTo>
                    <a:pt x="791" y="0"/>
                  </a:lnTo>
                  <a:cubicBezTo>
                    <a:pt x="687" y="191"/>
                    <a:pt x="490" y="292"/>
                    <a:pt x="267" y="297"/>
                  </a:cubicBezTo>
                  <a:lnTo>
                    <a:pt x="237" y="608"/>
                  </a:lnTo>
                  <a:lnTo>
                    <a:pt x="114" y="613"/>
                  </a:lnTo>
                  <a:close/>
                </a:path>
              </a:pathLst>
            </a:custGeom>
            <a:solidFill>
              <a:srgbClr val="FBB2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0" name="Freeform 78">
              <a:extLst>
                <a:ext uri="{FF2B5EF4-FFF2-40B4-BE49-F238E27FC236}">
                  <a16:creationId xmlns:a16="http://schemas.microsoft.com/office/drawing/2014/main" id="{6D3DAD74-8D77-48BD-AA10-F382A2CBAB71}"/>
                </a:ext>
              </a:extLst>
            </p:cNvPr>
            <p:cNvSpPr>
              <a:spLocks/>
            </p:cNvSpPr>
            <p:nvPr/>
          </p:nvSpPr>
          <p:spPr bwMode="auto">
            <a:xfrm>
              <a:off x="2718424" y="327738"/>
              <a:ext cx="998779" cy="931670"/>
            </a:xfrm>
            <a:custGeom>
              <a:avLst/>
              <a:gdLst>
                <a:gd name="T0" fmla="*/ 249 w 2214"/>
                <a:gd name="T1" fmla="*/ 1746 h 1746"/>
                <a:gd name="T2" fmla="*/ 372 w 2214"/>
                <a:gd name="T3" fmla="*/ 1741 h 1746"/>
                <a:gd name="T4" fmla="*/ 402 w 2214"/>
                <a:gd name="T5" fmla="*/ 1430 h 1746"/>
                <a:gd name="T6" fmla="*/ 926 w 2214"/>
                <a:gd name="T7" fmla="*/ 1133 h 1746"/>
                <a:gd name="T8" fmla="*/ 1023 w 2214"/>
                <a:gd name="T9" fmla="*/ 1260 h 1746"/>
                <a:gd name="T10" fmla="*/ 1999 w 2214"/>
                <a:gd name="T11" fmla="*/ 1431 h 1746"/>
                <a:gd name="T12" fmla="*/ 1959 w 2214"/>
                <a:gd name="T13" fmla="*/ 202 h 1746"/>
                <a:gd name="T14" fmla="*/ 1896 w 2214"/>
                <a:gd name="T15" fmla="*/ 143 h 1746"/>
                <a:gd name="T16" fmla="*/ 1233 w 2214"/>
                <a:gd name="T17" fmla="*/ 29 h 1746"/>
                <a:gd name="T18" fmla="*/ 249 w 2214"/>
                <a:gd name="T19" fmla="*/ 1746 h 1746"/>
                <a:gd name="connsiteX0" fmla="*/ 0 w 8347"/>
                <a:gd name="connsiteY0" fmla="*/ 9910 h 9910"/>
                <a:gd name="connsiteX1" fmla="*/ 555 w 8347"/>
                <a:gd name="connsiteY1" fmla="*/ 9881 h 9910"/>
                <a:gd name="connsiteX2" fmla="*/ 691 w 8347"/>
                <a:gd name="connsiteY2" fmla="*/ 8100 h 9910"/>
                <a:gd name="connsiteX3" fmla="*/ 3057 w 8347"/>
                <a:gd name="connsiteY3" fmla="*/ 6399 h 9910"/>
                <a:gd name="connsiteX4" fmla="*/ 3496 w 8347"/>
                <a:gd name="connsiteY4" fmla="*/ 7126 h 9910"/>
                <a:gd name="connsiteX5" fmla="*/ 8000 w 8347"/>
                <a:gd name="connsiteY5" fmla="*/ 8106 h 9910"/>
                <a:gd name="connsiteX6" fmla="*/ 7723 w 8347"/>
                <a:gd name="connsiteY6" fmla="*/ 1067 h 9910"/>
                <a:gd name="connsiteX7" fmla="*/ 7439 w 8347"/>
                <a:gd name="connsiteY7" fmla="*/ 729 h 9910"/>
                <a:gd name="connsiteX8" fmla="*/ 4444 w 8347"/>
                <a:gd name="connsiteY8" fmla="*/ 76 h 9910"/>
                <a:gd name="connsiteX9" fmla="*/ 0 w 8347"/>
                <a:gd name="connsiteY9" fmla="*/ 9910 h 991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780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9" h="10000">
                  <a:moveTo>
                    <a:pt x="0" y="10000"/>
                  </a:moveTo>
                  <a:lnTo>
                    <a:pt x="780" y="9971"/>
                  </a:lnTo>
                  <a:cubicBezTo>
                    <a:pt x="834" y="9371"/>
                    <a:pt x="889" y="8732"/>
                    <a:pt x="943" y="8133"/>
                  </a:cubicBezTo>
                  <a:cubicBezTo>
                    <a:pt x="2149" y="8104"/>
                    <a:pt x="3101" y="7561"/>
                    <a:pt x="3662" y="6457"/>
                  </a:cubicBezTo>
                  <a:lnTo>
                    <a:pt x="4188" y="7191"/>
                  </a:lnTo>
                  <a:cubicBezTo>
                    <a:pt x="6259" y="7582"/>
                    <a:pt x="5531" y="8850"/>
                    <a:pt x="9584" y="8180"/>
                  </a:cubicBezTo>
                  <a:cubicBezTo>
                    <a:pt x="10748" y="3810"/>
                    <a:pt x="9430" y="2195"/>
                    <a:pt x="9252" y="1077"/>
                  </a:cubicBezTo>
                  <a:cubicBezTo>
                    <a:pt x="9177" y="979"/>
                    <a:pt x="9274" y="1013"/>
                    <a:pt x="8912" y="736"/>
                  </a:cubicBezTo>
                  <a:cubicBezTo>
                    <a:pt x="7917" y="-27"/>
                    <a:pt x="6483" y="-91"/>
                    <a:pt x="5324" y="77"/>
                  </a:cubicBezTo>
                  <a:cubicBezTo>
                    <a:pt x="-1348" y="1024"/>
                    <a:pt x="422" y="3741"/>
                    <a:pt x="0" y="10000"/>
                  </a:cubicBezTo>
                  <a:close/>
                </a:path>
              </a:pathLst>
            </a:custGeom>
            <a:solidFill>
              <a:srgbClr val="7B3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1" name="Freeform 80">
              <a:extLst>
                <a:ext uri="{FF2B5EF4-FFF2-40B4-BE49-F238E27FC236}">
                  <a16:creationId xmlns:a16="http://schemas.microsoft.com/office/drawing/2014/main" id="{189DA3F4-D69D-4415-A3E0-155B0781AD2B}"/>
                </a:ext>
              </a:extLst>
            </p:cNvPr>
            <p:cNvSpPr>
              <a:spLocks/>
            </p:cNvSpPr>
            <p:nvPr/>
          </p:nvSpPr>
          <p:spPr bwMode="auto">
            <a:xfrm>
              <a:off x="3533611" y="1697496"/>
              <a:ext cx="800739" cy="972108"/>
            </a:xfrm>
            <a:custGeom>
              <a:avLst/>
              <a:gdLst>
                <a:gd name="T0" fmla="*/ 572 w 1566"/>
                <a:gd name="T1" fmla="*/ 1805 h 1805"/>
                <a:gd name="T2" fmla="*/ 1427 w 1566"/>
                <a:gd name="T3" fmla="*/ 1795 h 1805"/>
                <a:gd name="T4" fmla="*/ 1446 w 1566"/>
                <a:gd name="T5" fmla="*/ 1622 h 1805"/>
                <a:gd name="T6" fmla="*/ 1267 w 1566"/>
                <a:gd name="T7" fmla="*/ 559 h 1805"/>
                <a:gd name="T8" fmla="*/ 591 w 1566"/>
                <a:gd name="T9" fmla="*/ 0 h 1805"/>
                <a:gd name="T10" fmla="*/ 406 w 1566"/>
                <a:gd name="T11" fmla="*/ 400 h 1805"/>
                <a:gd name="T12" fmla="*/ 233 w 1566"/>
                <a:gd name="T13" fmla="*/ 794 h 1805"/>
                <a:gd name="T14" fmla="*/ 1 w 1566"/>
                <a:gd name="T15" fmla="*/ 887 h 1805"/>
                <a:gd name="T16" fmla="*/ 60 w 1566"/>
                <a:gd name="T17" fmla="*/ 1023 h 1805"/>
                <a:gd name="T18" fmla="*/ 76 w 1566"/>
                <a:gd name="T19" fmla="*/ 1454 h 1805"/>
                <a:gd name="T20" fmla="*/ 474 w 1566"/>
                <a:gd name="T21" fmla="*/ 1454 h 1805"/>
                <a:gd name="T22" fmla="*/ 580 w 1566"/>
                <a:gd name="T23" fmla="*/ 1240 h 1805"/>
                <a:gd name="T24" fmla="*/ 608 w 1566"/>
                <a:gd name="T25" fmla="*/ 1522 h 1805"/>
                <a:gd name="T26" fmla="*/ 572 w 1566"/>
                <a:gd name="T27" fmla="*/ 1805 h 1805"/>
                <a:gd name="connsiteX0" fmla="*/ 3647 w 9395"/>
                <a:gd name="connsiteY0" fmla="*/ 10000 h 10000"/>
                <a:gd name="connsiteX1" fmla="*/ 9106 w 9395"/>
                <a:gd name="connsiteY1" fmla="*/ 9945 h 10000"/>
                <a:gd name="connsiteX2" fmla="*/ 9228 w 9395"/>
                <a:gd name="connsiteY2" fmla="*/ 8986 h 10000"/>
                <a:gd name="connsiteX3" fmla="*/ 8085 w 9395"/>
                <a:gd name="connsiteY3" fmla="*/ 3097 h 10000"/>
                <a:gd name="connsiteX4" fmla="*/ 3768 w 9395"/>
                <a:gd name="connsiteY4" fmla="*/ 0 h 10000"/>
                <a:gd name="connsiteX5" fmla="*/ 2587 w 9395"/>
                <a:gd name="connsiteY5" fmla="*/ 2216 h 10000"/>
                <a:gd name="connsiteX6" fmla="*/ 1482 w 9395"/>
                <a:gd name="connsiteY6" fmla="*/ 4399 h 10000"/>
                <a:gd name="connsiteX7" fmla="*/ 0 w 9395"/>
                <a:gd name="connsiteY7" fmla="*/ 4914 h 10000"/>
                <a:gd name="connsiteX8" fmla="*/ 377 w 9395"/>
                <a:gd name="connsiteY8" fmla="*/ 5668 h 10000"/>
                <a:gd name="connsiteX9" fmla="*/ 479 w 9395"/>
                <a:gd name="connsiteY9" fmla="*/ 8055 h 10000"/>
                <a:gd name="connsiteX10" fmla="*/ 3089 w 9395"/>
                <a:gd name="connsiteY10" fmla="*/ 8055 h 10000"/>
                <a:gd name="connsiteX11" fmla="*/ 3698 w 9395"/>
                <a:gd name="connsiteY11" fmla="*/ 6870 h 10000"/>
                <a:gd name="connsiteX12" fmla="*/ 3877 w 9395"/>
                <a:gd name="connsiteY12" fmla="*/ 8432 h 10000"/>
                <a:gd name="connsiteX13" fmla="*/ 3647 w 9395"/>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114 h 10000"/>
                <a:gd name="connsiteX11" fmla="*/ 3936 w 10000"/>
                <a:gd name="connsiteY11" fmla="*/ 6870 h 10000"/>
                <a:gd name="connsiteX12" fmla="*/ 4127 w 10000"/>
                <a:gd name="connsiteY12" fmla="*/ 8432 h 10000"/>
                <a:gd name="connsiteX13" fmla="*/ 3882 w 10000"/>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497 w 10096"/>
                <a:gd name="connsiteY8" fmla="*/ 566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96" h="10000">
                  <a:moveTo>
                    <a:pt x="3978" y="10000"/>
                  </a:moveTo>
                  <a:lnTo>
                    <a:pt x="9788" y="9945"/>
                  </a:lnTo>
                  <a:cubicBezTo>
                    <a:pt x="9832" y="9625"/>
                    <a:pt x="9875" y="9306"/>
                    <a:pt x="9918" y="8986"/>
                  </a:cubicBezTo>
                  <a:cubicBezTo>
                    <a:pt x="9959" y="5956"/>
                    <a:pt x="10734" y="5385"/>
                    <a:pt x="8702" y="3097"/>
                  </a:cubicBezTo>
                  <a:cubicBezTo>
                    <a:pt x="7451" y="1684"/>
                    <a:pt x="6268" y="1025"/>
                    <a:pt x="4107" y="0"/>
                  </a:cubicBezTo>
                  <a:cubicBezTo>
                    <a:pt x="3944" y="953"/>
                    <a:pt x="3182" y="1587"/>
                    <a:pt x="2586" y="2177"/>
                  </a:cubicBezTo>
                  <a:cubicBezTo>
                    <a:pt x="1908" y="2848"/>
                    <a:pt x="2135" y="2623"/>
                    <a:pt x="1625" y="4379"/>
                  </a:cubicBezTo>
                  <a:lnTo>
                    <a:pt x="0" y="4914"/>
                  </a:lnTo>
                  <a:cubicBezTo>
                    <a:pt x="225" y="5873"/>
                    <a:pt x="276" y="5158"/>
                    <a:pt x="377" y="5688"/>
                  </a:cubicBezTo>
                  <a:cubicBezTo>
                    <a:pt x="478" y="6218"/>
                    <a:pt x="776" y="6482"/>
                    <a:pt x="606" y="8094"/>
                  </a:cubicBezTo>
                  <a:lnTo>
                    <a:pt x="3384" y="8114"/>
                  </a:lnTo>
                  <a:cubicBezTo>
                    <a:pt x="4159" y="7339"/>
                    <a:pt x="3384" y="7538"/>
                    <a:pt x="4032" y="6870"/>
                  </a:cubicBezTo>
                  <a:cubicBezTo>
                    <a:pt x="4344" y="7269"/>
                    <a:pt x="4277" y="7967"/>
                    <a:pt x="4223" y="8432"/>
                  </a:cubicBezTo>
                  <a:cubicBezTo>
                    <a:pt x="4161" y="8920"/>
                    <a:pt x="4073" y="9452"/>
                    <a:pt x="3978" y="1000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2" name="Freeform 81">
              <a:extLst>
                <a:ext uri="{FF2B5EF4-FFF2-40B4-BE49-F238E27FC236}">
                  <a16:creationId xmlns:a16="http://schemas.microsoft.com/office/drawing/2014/main" id="{9E58364A-FD6E-4DE2-A317-6A9063247833}"/>
                </a:ext>
              </a:extLst>
            </p:cNvPr>
            <p:cNvSpPr>
              <a:spLocks/>
            </p:cNvSpPr>
            <p:nvPr/>
          </p:nvSpPr>
          <p:spPr bwMode="auto">
            <a:xfrm>
              <a:off x="2669941" y="1566388"/>
              <a:ext cx="982467" cy="1103215"/>
            </a:xfrm>
            <a:custGeom>
              <a:avLst/>
              <a:gdLst>
                <a:gd name="T0" fmla="*/ 89 w 1916"/>
                <a:gd name="T1" fmla="*/ 89 h 2047"/>
                <a:gd name="T2" fmla="*/ 94 w 1916"/>
                <a:gd name="T3" fmla="*/ 802 h 2047"/>
                <a:gd name="T4" fmla="*/ 502 w 1916"/>
                <a:gd name="T5" fmla="*/ 1025 h 2047"/>
                <a:gd name="T6" fmla="*/ 260 w 1916"/>
                <a:gd name="T7" fmla="*/ 1311 h 2047"/>
                <a:gd name="T8" fmla="*/ 691 w 1916"/>
                <a:gd name="T9" fmla="*/ 2046 h 2047"/>
                <a:gd name="T10" fmla="*/ 1361 w 1916"/>
                <a:gd name="T11" fmla="*/ 2047 h 2047"/>
                <a:gd name="T12" fmla="*/ 1637 w 1916"/>
                <a:gd name="T13" fmla="*/ 1628 h 2047"/>
                <a:gd name="T14" fmla="*/ 1648 w 1916"/>
                <a:gd name="T15" fmla="*/ 1106 h 2047"/>
                <a:gd name="T16" fmla="*/ 1891 w 1916"/>
                <a:gd name="T17" fmla="*/ 854 h 2047"/>
                <a:gd name="T18" fmla="*/ 1269 w 1916"/>
                <a:gd name="T19" fmla="*/ 988 h 2047"/>
                <a:gd name="T20" fmla="*/ 1183 w 1916"/>
                <a:gd name="T21" fmla="*/ 1391 h 2047"/>
                <a:gd name="T22" fmla="*/ 1153 w 1916"/>
                <a:gd name="T23" fmla="*/ 1438 h 2047"/>
                <a:gd name="T24" fmla="*/ 1003 w 1916"/>
                <a:gd name="T25" fmla="*/ 1944 h 2047"/>
                <a:gd name="T26" fmla="*/ 790 w 1916"/>
                <a:gd name="T27" fmla="*/ 1452 h 2047"/>
                <a:gd name="T28" fmla="*/ 720 w 1916"/>
                <a:gd name="T29" fmla="*/ 1060 h 2047"/>
                <a:gd name="T30" fmla="*/ 732 w 1916"/>
                <a:gd name="T31" fmla="*/ 665 h 2047"/>
                <a:gd name="T32" fmla="*/ 230 w 1916"/>
                <a:gd name="T33" fmla="*/ 0 h 2047"/>
                <a:gd name="T34" fmla="*/ 89 w 1916"/>
                <a:gd name="T35" fmla="*/ 89 h 2047"/>
                <a:gd name="connsiteX0" fmla="*/ 102 w 9514"/>
                <a:gd name="connsiteY0" fmla="*/ 435 h 10000"/>
                <a:gd name="connsiteX1" fmla="*/ 128 w 9514"/>
                <a:gd name="connsiteY1" fmla="*/ 3918 h 10000"/>
                <a:gd name="connsiteX2" fmla="*/ 2257 w 9514"/>
                <a:gd name="connsiteY2" fmla="*/ 5007 h 10000"/>
                <a:gd name="connsiteX3" fmla="*/ 994 w 9514"/>
                <a:gd name="connsiteY3" fmla="*/ 6404 h 10000"/>
                <a:gd name="connsiteX4" fmla="*/ 3243 w 9514"/>
                <a:gd name="connsiteY4" fmla="*/ 9995 h 10000"/>
                <a:gd name="connsiteX5" fmla="*/ 6740 w 9514"/>
                <a:gd name="connsiteY5" fmla="*/ 10000 h 10000"/>
                <a:gd name="connsiteX6" fmla="*/ 8181 w 9514"/>
                <a:gd name="connsiteY6" fmla="*/ 7953 h 10000"/>
                <a:gd name="connsiteX7" fmla="*/ 8238 w 9514"/>
                <a:gd name="connsiteY7" fmla="*/ 5403 h 10000"/>
                <a:gd name="connsiteX8" fmla="*/ 9507 w 9514"/>
                <a:gd name="connsiteY8" fmla="*/ 4172 h 10000"/>
                <a:gd name="connsiteX9" fmla="*/ 6260 w 9514"/>
                <a:gd name="connsiteY9" fmla="*/ 4827 h 10000"/>
                <a:gd name="connsiteX10" fmla="*/ 5811 w 9514"/>
                <a:gd name="connsiteY10" fmla="*/ 6795 h 10000"/>
                <a:gd name="connsiteX11" fmla="*/ 5655 w 9514"/>
                <a:gd name="connsiteY11" fmla="*/ 7025 h 10000"/>
                <a:gd name="connsiteX12" fmla="*/ 4872 w 9514"/>
                <a:gd name="connsiteY12" fmla="*/ 9497 h 10000"/>
                <a:gd name="connsiteX13" fmla="*/ 3760 w 9514"/>
                <a:gd name="connsiteY13" fmla="*/ 7093 h 10000"/>
                <a:gd name="connsiteX14" fmla="*/ 3395 w 9514"/>
                <a:gd name="connsiteY14" fmla="*/ 5178 h 10000"/>
                <a:gd name="connsiteX15" fmla="*/ 3457 w 9514"/>
                <a:gd name="connsiteY15" fmla="*/ 3249 h 10000"/>
                <a:gd name="connsiteX16" fmla="*/ 837 w 9514"/>
                <a:gd name="connsiteY16" fmla="*/ 0 h 10000"/>
                <a:gd name="connsiteX17" fmla="*/ 102 w 9514"/>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29" h="10000">
                  <a:moveTo>
                    <a:pt x="107" y="435"/>
                  </a:moveTo>
                  <a:cubicBezTo>
                    <a:pt x="809" y="1221"/>
                    <a:pt x="-382" y="2941"/>
                    <a:pt x="135" y="3918"/>
                  </a:cubicBezTo>
                  <a:cubicBezTo>
                    <a:pt x="639" y="4660"/>
                    <a:pt x="1462" y="4392"/>
                    <a:pt x="2372" y="5007"/>
                  </a:cubicBezTo>
                  <a:cubicBezTo>
                    <a:pt x="2241" y="6331"/>
                    <a:pt x="1802" y="5545"/>
                    <a:pt x="1045" y="6404"/>
                  </a:cubicBezTo>
                  <a:cubicBezTo>
                    <a:pt x="1045" y="7450"/>
                    <a:pt x="3064" y="8950"/>
                    <a:pt x="3409" y="9995"/>
                  </a:cubicBezTo>
                  <a:lnTo>
                    <a:pt x="7084" y="10000"/>
                  </a:lnTo>
                  <a:cubicBezTo>
                    <a:pt x="7440" y="9323"/>
                    <a:pt x="8188" y="8499"/>
                    <a:pt x="8599" y="7953"/>
                  </a:cubicBezTo>
                  <a:cubicBezTo>
                    <a:pt x="10218" y="6173"/>
                    <a:pt x="8701" y="6786"/>
                    <a:pt x="8659" y="5403"/>
                  </a:cubicBezTo>
                  <a:cubicBezTo>
                    <a:pt x="9844" y="5030"/>
                    <a:pt x="10144" y="5388"/>
                    <a:pt x="9993" y="4172"/>
                  </a:cubicBezTo>
                  <a:cubicBezTo>
                    <a:pt x="8670" y="4529"/>
                    <a:pt x="8236" y="4787"/>
                    <a:pt x="6580" y="4827"/>
                  </a:cubicBezTo>
                  <a:cubicBezTo>
                    <a:pt x="6515" y="5467"/>
                    <a:pt x="6421" y="6194"/>
                    <a:pt x="6108" y="6795"/>
                  </a:cubicBezTo>
                  <a:lnTo>
                    <a:pt x="5944" y="7025"/>
                  </a:lnTo>
                  <a:cubicBezTo>
                    <a:pt x="5976" y="7753"/>
                    <a:pt x="5593" y="9052"/>
                    <a:pt x="5121" y="9497"/>
                  </a:cubicBezTo>
                  <a:cubicBezTo>
                    <a:pt x="4325" y="9140"/>
                    <a:pt x="4407" y="7665"/>
                    <a:pt x="3952" y="7093"/>
                  </a:cubicBezTo>
                  <a:cubicBezTo>
                    <a:pt x="3859" y="6458"/>
                    <a:pt x="3628" y="5813"/>
                    <a:pt x="3568" y="5178"/>
                  </a:cubicBezTo>
                  <a:cubicBezTo>
                    <a:pt x="3492" y="4416"/>
                    <a:pt x="3645" y="4001"/>
                    <a:pt x="3634" y="3249"/>
                  </a:cubicBezTo>
                  <a:cubicBezTo>
                    <a:pt x="2236" y="2721"/>
                    <a:pt x="1099" y="1641"/>
                    <a:pt x="880" y="0"/>
                  </a:cubicBezTo>
                  <a:lnTo>
                    <a:pt x="107" y="43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3" name="Freeform 82">
              <a:extLst>
                <a:ext uri="{FF2B5EF4-FFF2-40B4-BE49-F238E27FC236}">
                  <a16:creationId xmlns:a16="http://schemas.microsoft.com/office/drawing/2014/main" id="{8332105A-5A29-459E-88DD-6CD7E5E131AE}"/>
                </a:ext>
              </a:extLst>
            </p:cNvPr>
            <p:cNvSpPr>
              <a:spLocks/>
            </p:cNvSpPr>
            <p:nvPr/>
          </p:nvSpPr>
          <p:spPr bwMode="auto">
            <a:xfrm>
              <a:off x="2606982" y="4105380"/>
              <a:ext cx="1166463" cy="390122"/>
            </a:xfrm>
            <a:custGeom>
              <a:avLst/>
              <a:gdLst>
                <a:gd name="T0" fmla="*/ 270 w 2159"/>
                <a:gd name="T1" fmla="*/ 724 h 724"/>
                <a:gd name="T2" fmla="*/ 1082 w 2159"/>
                <a:gd name="T3" fmla="*/ 666 h 724"/>
                <a:gd name="T4" fmla="*/ 1944 w 2159"/>
                <a:gd name="T5" fmla="*/ 702 h 724"/>
                <a:gd name="T6" fmla="*/ 1990 w 2159"/>
                <a:gd name="T7" fmla="*/ 318 h 724"/>
                <a:gd name="T8" fmla="*/ 2159 w 2159"/>
                <a:gd name="T9" fmla="*/ 0 h 724"/>
                <a:gd name="T10" fmla="*/ 0 w 2159"/>
                <a:gd name="T11" fmla="*/ 0 h 724"/>
                <a:gd name="T12" fmla="*/ 154 w 2159"/>
                <a:gd name="T13" fmla="*/ 344 h 724"/>
                <a:gd name="T14" fmla="*/ 270 w 2159"/>
                <a:gd name="T15" fmla="*/ 724 h 724"/>
                <a:gd name="connsiteX0" fmla="*/ 1251 w 10000"/>
                <a:gd name="connsiteY0" fmla="*/ 10000 h 10000"/>
                <a:gd name="connsiteX1" fmla="*/ 5012 w 10000"/>
                <a:gd name="connsiteY1" fmla="*/ 9199 h 10000"/>
                <a:gd name="connsiteX2" fmla="*/ 9004 w 10000"/>
                <a:gd name="connsiteY2" fmla="*/ 9696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00"/>
                <a:gd name="connsiteY0" fmla="*/ 10000 h 10000"/>
                <a:gd name="connsiteX1" fmla="*/ 5012 w 10000"/>
                <a:gd name="connsiteY1" fmla="*/ 9199 h 10000"/>
                <a:gd name="connsiteX2" fmla="*/ 9119 w 10000"/>
                <a:gd name="connsiteY2" fmla="*/ 9647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49"/>
                <a:gd name="connsiteY0" fmla="*/ 10000 h 10000"/>
                <a:gd name="connsiteX1" fmla="*/ 5012 w 10049"/>
                <a:gd name="connsiteY1" fmla="*/ 9199 h 10000"/>
                <a:gd name="connsiteX2" fmla="*/ 9119 w 10049"/>
                <a:gd name="connsiteY2" fmla="*/ 9647 h 10000"/>
                <a:gd name="connsiteX3" fmla="*/ 9365 w 10049"/>
                <a:gd name="connsiteY3" fmla="*/ 4441 h 10000"/>
                <a:gd name="connsiteX4" fmla="*/ 10049 w 10049"/>
                <a:gd name="connsiteY4" fmla="*/ 0 h 10000"/>
                <a:gd name="connsiteX5" fmla="*/ 0 w 10049"/>
                <a:gd name="connsiteY5" fmla="*/ 0 h 10000"/>
                <a:gd name="connsiteX6" fmla="*/ 713 w 10049"/>
                <a:gd name="connsiteY6" fmla="*/ 4751 h 10000"/>
                <a:gd name="connsiteX7" fmla="*/ 1251 w 10049"/>
                <a:gd name="connsiteY7"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9" h="10000">
                  <a:moveTo>
                    <a:pt x="1251" y="10000"/>
                  </a:moveTo>
                  <a:cubicBezTo>
                    <a:pt x="2534" y="9627"/>
                    <a:pt x="3701" y="9258"/>
                    <a:pt x="5012" y="9199"/>
                  </a:cubicBezTo>
                  <a:cubicBezTo>
                    <a:pt x="6323" y="9140"/>
                    <a:pt x="8123" y="9951"/>
                    <a:pt x="9119" y="9647"/>
                  </a:cubicBezTo>
                  <a:cubicBezTo>
                    <a:pt x="9277" y="8252"/>
                    <a:pt x="9194" y="6168"/>
                    <a:pt x="9365" y="4441"/>
                  </a:cubicBezTo>
                  <a:cubicBezTo>
                    <a:pt x="9555" y="2549"/>
                    <a:pt x="9804" y="1878"/>
                    <a:pt x="10049" y="0"/>
                  </a:cubicBezTo>
                  <a:lnTo>
                    <a:pt x="0" y="0"/>
                  </a:lnTo>
                  <a:cubicBezTo>
                    <a:pt x="371" y="1975"/>
                    <a:pt x="449" y="1892"/>
                    <a:pt x="713" y="4751"/>
                  </a:cubicBezTo>
                  <a:cubicBezTo>
                    <a:pt x="899" y="6713"/>
                    <a:pt x="1065" y="8605"/>
                    <a:pt x="1251" y="10000"/>
                  </a:cubicBezTo>
                  <a:close/>
                </a:path>
              </a:pathLst>
            </a:custGeom>
            <a:solidFill>
              <a:srgbClr val="2C3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4" name="Freeform 84">
              <a:extLst>
                <a:ext uri="{FF2B5EF4-FFF2-40B4-BE49-F238E27FC236}">
                  <a16:creationId xmlns:a16="http://schemas.microsoft.com/office/drawing/2014/main" id="{9A7B0760-1069-47D4-8745-750502F09923}"/>
                </a:ext>
              </a:extLst>
            </p:cNvPr>
            <p:cNvSpPr>
              <a:spLocks/>
            </p:cNvSpPr>
            <p:nvPr/>
          </p:nvSpPr>
          <p:spPr bwMode="auto">
            <a:xfrm>
              <a:off x="3307285" y="6549242"/>
              <a:ext cx="601172" cy="856990"/>
            </a:xfrm>
            <a:custGeom>
              <a:avLst/>
              <a:gdLst>
                <a:gd name="T0" fmla="*/ 208 w 1117"/>
                <a:gd name="T1" fmla="*/ 556 h 1595"/>
                <a:gd name="T2" fmla="*/ 311 w 1117"/>
                <a:gd name="T3" fmla="*/ 1515 h 1595"/>
                <a:gd name="T4" fmla="*/ 893 w 1117"/>
                <a:gd name="T5" fmla="*/ 1011 h 1595"/>
                <a:gd name="T6" fmla="*/ 1117 w 1117"/>
                <a:gd name="T7" fmla="*/ 118 h 1595"/>
                <a:gd name="T8" fmla="*/ 743 w 1117"/>
                <a:gd name="T9" fmla="*/ 44 h 1595"/>
                <a:gd name="T10" fmla="*/ 384 w 1117"/>
                <a:gd name="T11" fmla="*/ 0 h 1595"/>
                <a:gd name="T12" fmla="*/ 208 w 1117"/>
                <a:gd name="T13" fmla="*/ 556 h 1595"/>
              </a:gdLst>
              <a:ahLst/>
              <a:cxnLst>
                <a:cxn ang="0">
                  <a:pos x="T0" y="T1"/>
                </a:cxn>
                <a:cxn ang="0">
                  <a:pos x="T2" y="T3"/>
                </a:cxn>
                <a:cxn ang="0">
                  <a:pos x="T4" y="T5"/>
                </a:cxn>
                <a:cxn ang="0">
                  <a:pos x="T6" y="T7"/>
                </a:cxn>
                <a:cxn ang="0">
                  <a:pos x="T8" y="T9"/>
                </a:cxn>
                <a:cxn ang="0">
                  <a:pos x="T10" y="T11"/>
                </a:cxn>
                <a:cxn ang="0">
                  <a:pos x="T12" y="T13"/>
                </a:cxn>
              </a:cxnLst>
              <a:rect l="0" t="0" r="r" b="b"/>
              <a:pathLst>
                <a:path w="1117" h="1595">
                  <a:moveTo>
                    <a:pt x="208" y="556"/>
                  </a:moveTo>
                  <a:cubicBezTo>
                    <a:pt x="125" y="945"/>
                    <a:pt x="0" y="1240"/>
                    <a:pt x="311" y="1515"/>
                  </a:cubicBezTo>
                  <a:cubicBezTo>
                    <a:pt x="487" y="1595"/>
                    <a:pt x="797" y="1330"/>
                    <a:pt x="893" y="1011"/>
                  </a:cubicBezTo>
                  <a:cubicBezTo>
                    <a:pt x="946" y="834"/>
                    <a:pt x="1112" y="272"/>
                    <a:pt x="1117" y="118"/>
                  </a:cubicBezTo>
                  <a:cubicBezTo>
                    <a:pt x="1081" y="21"/>
                    <a:pt x="889" y="61"/>
                    <a:pt x="743" y="44"/>
                  </a:cubicBezTo>
                  <a:cubicBezTo>
                    <a:pt x="618" y="29"/>
                    <a:pt x="478" y="13"/>
                    <a:pt x="384" y="0"/>
                  </a:cubicBezTo>
                  <a:lnTo>
                    <a:pt x="208" y="556"/>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5" name="Freeform 85">
              <a:extLst>
                <a:ext uri="{FF2B5EF4-FFF2-40B4-BE49-F238E27FC236}">
                  <a16:creationId xmlns:a16="http://schemas.microsoft.com/office/drawing/2014/main" id="{22A4474A-CEED-4496-A528-85CA124F3B1F}"/>
                </a:ext>
              </a:extLst>
            </p:cNvPr>
            <p:cNvSpPr>
              <a:spLocks/>
            </p:cNvSpPr>
            <p:nvPr/>
          </p:nvSpPr>
          <p:spPr bwMode="auto">
            <a:xfrm>
              <a:off x="2418317" y="6174308"/>
              <a:ext cx="866585" cy="914549"/>
            </a:xfrm>
            <a:custGeom>
              <a:avLst/>
              <a:gdLst>
                <a:gd name="T0" fmla="*/ 650 w 1611"/>
                <a:gd name="T1" fmla="*/ 308 h 1702"/>
                <a:gd name="T2" fmla="*/ 596 w 1611"/>
                <a:gd name="T3" fmla="*/ 456 h 1702"/>
                <a:gd name="T4" fmla="*/ 337 w 1611"/>
                <a:gd name="T5" fmla="*/ 1036 h 1702"/>
                <a:gd name="T6" fmla="*/ 48 w 1611"/>
                <a:gd name="T7" fmla="*/ 1541 h 1702"/>
                <a:gd name="T8" fmla="*/ 1115 w 1611"/>
                <a:gd name="T9" fmla="*/ 895 h 1702"/>
                <a:gd name="T10" fmla="*/ 1232 w 1611"/>
                <a:gd name="T11" fmla="*/ 667 h 1702"/>
                <a:gd name="T12" fmla="*/ 1244 w 1611"/>
                <a:gd name="T13" fmla="*/ 651 h 1702"/>
                <a:gd name="T14" fmla="*/ 1396 w 1611"/>
                <a:gd name="T15" fmla="*/ 544 h 1702"/>
                <a:gd name="T16" fmla="*/ 1597 w 1611"/>
                <a:gd name="T17" fmla="*/ 345 h 1702"/>
                <a:gd name="T18" fmla="*/ 1501 w 1611"/>
                <a:gd name="T19" fmla="*/ 8 h 1702"/>
                <a:gd name="T20" fmla="*/ 720 w 1611"/>
                <a:gd name="T21" fmla="*/ 260 h 1702"/>
                <a:gd name="T22" fmla="*/ 650 w 1611"/>
                <a:gd name="T23" fmla="*/ 308 h 1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1" h="1702">
                  <a:moveTo>
                    <a:pt x="650" y="308"/>
                  </a:moveTo>
                  <a:lnTo>
                    <a:pt x="596" y="456"/>
                  </a:lnTo>
                  <a:cubicBezTo>
                    <a:pt x="493" y="632"/>
                    <a:pt x="452" y="884"/>
                    <a:pt x="337" y="1036"/>
                  </a:cubicBezTo>
                  <a:cubicBezTo>
                    <a:pt x="219" y="1192"/>
                    <a:pt x="0" y="1321"/>
                    <a:pt x="48" y="1541"/>
                  </a:cubicBezTo>
                  <a:cubicBezTo>
                    <a:pt x="534" y="1702"/>
                    <a:pt x="821" y="1261"/>
                    <a:pt x="1115" y="895"/>
                  </a:cubicBezTo>
                  <a:cubicBezTo>
                    <a:pt x="1194" y="796"/>
                    <a:pt x="1188" y="730"/>
                    <a:pt x="1232" y="667"/>
                  </a:cubicBezTo>
                  <a:cubicBezTo>
                    <a:pt x="1235" y="663"/>
                    <a:pt x="1241" y="655"/>
                    <a:pt x="1244" y="651"/>
                  </a:cubicBezTo>
                  <a:cubicBezTo>
                    <a:pt x="1270" y="623"/>
                    <a:pt x="1321" y="626"/>
                    <a:pt x="1396" y="544"/>
                  </a:cubicBezTo>
                  <a:cubicBezTo>
                    <a:pt x="1492" y="437"/>
                    <a:pt x="1455" y="411"/>
                    <a:pt x="1597" y="345"/>
                  </a:cubicBezTo>
                  <a:cubicBezTo>
                    <a:pt x="1611" y="230"/>
                    <a:pt x="1576" y="119"/>
                    <a:pt x="1501" y="8"/>
                  </a:cubicBezTo>
                  <a:cubicBezTo>
                    <a:pt x="1383" y="0"/>
                    <a:pt x="810" y="210"/>
                    <a:pt x="720" y="260"/>
                  </a:cubicBezTo>
                  <a:lnTo>
                    <a:pt x="650" y="308"/>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6" name="Freeform 87">
              <a:extLst>
                <a:ext uri="{FF2B5EF4-FFF2-40B4-BE49-F238E27FC236}">
                  <a16:creationId xmlns:a16="http://schemas.microsoft.com/office/drawing/2014/main" id="{928CA431-9C30-4DFA-8F43-9AD0AA470FA2}"/>
                </a:ext>
              </a:extLst>
            </p:cNvPr>
            <p:cNvSpPr>
              <a:spLocks/>
            </p:cNvSpPr>
            <p:nvPr/>
          </p:nvSpPr>
          <p:spPr bwMode="auto">
            <a:xfrm>
              <a:off x="3313680" y="1639937"/>
              <a:ext cx="565998" cy="1029667"/>
            </a:xfrm>
            <a:custGeom>
              <a:avLst/>
              <a:gdLst>
                <a:gd name="T0" fmla="*/ 0 w 1050"/>
                <a:gd name="T1" fmla="*/ 855 h 1914"/>
                <a:gd name="T2" fmla="*/ 622 w 1050"/>
                <a:gd name="T3" fmla="*/ 721 h 1914"/>
                <a:gd name="T4" fmla="*/ 379 w 1050"/>
                <a:gd name="T5" fmla="*/ 973 h 1914"/>
                <a:gd name="T6" fmla="*/ 368 w 1050"/>
                <a:gd name="T7" fmla="*/ 1495 h 1914"/>
                <a:gd name="T8" fmla="*/ 92 w 1050"/>
                <a:gd name="T9" fmla="*/ 1914 h 1914"/>
                <a:gd name="T10" fmla="*/ 996 w 1050"/>
                <a:gd name="T11" fmla="*/ 1914 h 1914"/>
                <a:gd name="T12" fmla="*/ 1032 w 1050"/>
                <a:gd name="T13" fmla="*/ 1631 h 1914"/>
                <a:gd name="T14" fmla="*/ 1004 w 1050"/>
                <a:gd name="T15" fmla="*/ 1349 h 1914"/>
                <a:gd name="T16" fmla="*/ 898 w 1050"/>
                <a:gd name="T17" fmla="*/ 1563 h 1914"/>
                <a:gd name="T18" fmla="*/ 500 w 1050"/>
                <a:gd name="T19" fmla="*/ 1563 h 1914"/>
                <a:gd name="T20" fmla="*/ 484 w 1050"/>
                <a:gd name="T21" fmla="*/ 1132 h 1914"/>
                <a:gd name="T22" fmla="*/ 425 w 1050"/>
                <a:gd name="T23" fmla="*/ 996 h 1914"/>
                <a:gd name="T24" fmla="*/ 657 w 1050"/>
                <a:gd name="T25" fmla="*/ 903 h 1914"/>
                <a:gd name="T26" fmla="*/ 830 w 1050"/>
                <a:gd name="T27" fmla="*/ 509 h 1914"/>
                <a:gd name="T28" fmla="*/ 1015 w 1050"/>
                <a:gd name="T29" fmla="*/ 109 h 1914"/>
                <a:gd name="T30" fmla="*/ 712 w 1050"/>
                <a:gd name="T31" fmla="*/ 0 h 1914"/>
                <a:gd name="T32" fmla="*/ 579 w 1050"/>
                <a:gd name="T33" fmla="*/ 226 h 1914"/>
                <a:gd name="T34" fmla="*/ 14 w 1050"/>
                <a:gd name="T35" fmla="*/ 617 h 1914"/>
                <a:gd name="T36" fmla="*/ 0 w 1050"/>
                <a:gd name="T37" fmla="*/ 855 h 1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0" h="1914">
                  <a:moveTo>
                    <a:pt x="0" y="855"/>
                  </a:moveTo>
                  <a:cubicBezTo>
                    <a:pt x="302" y="847"/>
                    <a:pt x="381" y="794"/>
                    <a:pt x="622" y="721"/>
                  </a:cubicBezTo>
                  <a:cubicBezTo>
                    <a:pt x="632" y="977"/>
                    <a:pt x="556" y="865"/>
                    <a:pt x="379" y="973"/>
                  </a:cubicBezTo>
                  <a:cubicBezTo>
                    <a:pt x="376" y="1256"/>
                    <a:pt x="647" y="1123"/>
                    <a:pt x="368" y="1495"/>
                  </a:cubicBezTo>
                  <a:cubicBezTo>
                    <a:pt x="286" y="1603"/>
                    <a:pt x="139" y="1772"/>
                    <a:pt x="92" y="1914"/>
                  </a:cubicBezTo>
                  <a:lnTo>
                    <a:pt x="996" y="1914"/>
                  </a:lnTo>
                  <a:cubicBezTo>
                    <a:pt x="1010" y="1815"/>
                    <a:pt x="1023" y="1719"/>
                    <a:pt x="1032" y="1631"/>
                  </a:cubicBezTo>
                  <a:cubicBezTo>
                    <a:pt x="1040" y="1547"/>
                    <a:pt x="1050" y="1421"/>
                    <a:pt x="1004" y="1349"/>
                  </a:cubicBezTo>
                  <a:cubicBezTo>
                    <a:pt x="884" y="1452"/>
                    <a:pt x="1012" y="1423"/>
                    <a:pt x="898" y="1563"/>
                  </a:cubicBezTo>
                  <a:lnTo>
                    <a:pt x="500" y="1563"/>
                  </a:lnTo>
                  <a:cubicBezTo>
                    <a:pt x="525" y="1272"/>
                    <a:pt x="584" y="1323"/>
                    <a:pt x="484" y="1132"/>
                  </a:cubicBezTo>
                  <a:cubicBezTo>
                    <a:pt x="424" y="1018"/>
                    <a:pt x="458" y="1169"/>
                    <a:pt x="425" y="996"/>
                  </a:cubicBezTo>
                  <a:lnTo>
                    <a:pt x="657" y="903"/>
                  </a:lnTo>
                  <a:cubicBezTo>
                    <a:pt x="732" y="586"/>
                    <a:pt x="654" y="729"/>
                    <a:pt x="830" y="509"/>
                  </a:cubicBezTo>
                  <a:cubicBezTo>
                    <a:pt x="909" y="411"/>
                    <a:pt x="991" y="281"/>
                    <a:pt x="1015" y="109"/>
                  </a:cubicBezTo>
                  <a:lnTo>
                    <a:pt x="712" y="0"/>
                  </a:lnTo>
                  <a:lnTo>
                    <a:pt x="579" y="226"/>
                  </a:lnTo>
                  <a:cubicBezTo>
                    <a:pt x="433" y="466"/>
                    <a:pt x="281" y="528"/>
                    <a:pt x="14" y="617"/>
                  </a:cubicBezTo>
                  <a:lnTo>
                    <a:pt x="0" y="8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7" name="Freeform 88">
              <a:extLst>
                <a:ext uri="{FF2B5EF4-FFF2-40B4-BE49-F238E27FC236}">
                  <a16:creationId xmlns:a16="http://schemas.microsoft.com/office/drawing/2014/main" id="{711C1BDA-5876-4360-884A-783172D3769F}"/>
                </a:ext>
              </a:extLst>
            </p:cNvPr>
            <p:cNvSpPr>
              <a:spLocks/>
            </p:cNvSpPr>
            <p:nvPr/>
          </p:nvSpPr>
          <p:spPr bwMode="auto">
            <a:xfrm>
              <a:off x="3134608" y="427999"/>
              <a:ext cx="793036" cy="965712"/>
            </a:xfrm>
            <a:custGeom>
              <a:avLst/>
              <a:gdLst>
                <a:gd name="T0" fmla="*/ 0 w 1474"/>
                <a:gd name="T1" fmla="*/ 1058 h 1793"/>
                <a:gd name="T2" fmla="*/ 1055 w 1474"/>
                <a:gd name="T3" fmla="*/ 1584 h 1793"/>
                <a:gd name="T4" fmla="*/ 1106 w 1474"/>
                <a:gd name="T5" fmla="*/ 1757 h 1793"/>
                <a:gd name="T6" fmla="*/ 1114 w 1474"/>
                <a:gd name="T7" fmla="*/ 1787 h 1793"/>
                <a:gd name="T8" fmla="*/ 1183 w 1474"/>
                <a:gd name="T9" fmla="*/ 1776 h 1793"/>
                <a:gd name="T10" fmla="*/ 1398 w 1474"/>
                <a:gd name="T11" fmla="*/ 1558 h 1793"/>
                <a:gd name="T12" fmla="*/ 936 w 1474"/>
                <a:gd name="T13" fmla="*/ 0 h 1793"/>
                <a:gd name="T14" fmla="*/ 976 w 1474"/>
                <a:gd name="T15" fmla="*/ 1229 h 1793"/>
                <a:gd name="T16" fmla="*/ 0 w 1474"/>
                <a:gd name="T17" fmla="*/ 1058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793">
                  <a:moveTo>
                    <a:pt x="0" y="1058"/>
                  </a:moveTo>
                  <a:cubicBezTo>
                    <a:pt x="115" y="1380"/>
                    <a:pt x="614" y="1571"/>
                    <a:pt x="1055" y="1584"/>
                  </a:cubicBezTo>
                  <a:lnTo>
                    <a:pt x="1106" y="1757"/>
                  </a:lnTo>
                  <a:cubicBezTo>
                    <a:pt x="1108" y="1765"/>
                    <a:pt x="1110" y="1778"/>
                    <a:pt x="1114" y="1787"/>
                  </a:cubicBezTo>
                  <a:cubicBezTo>
                    <a:pt x="1145" y="1790"/>
                    <a:pt x="1152" y="1793"/>
                    <a:pt x="1183" y="1776"/>
                  </a:cubicBezTo>
                  <a:cubicBezTo>
                    <a:pt x="1225" y="1493"/>
                    <a:pt x="1202" y="1633"/>
                    <a:pt x="1398" y="1558"/>
                  </a:cubicBezTo>
                  <a:cubicBezTo>
                    <a:pt x="1474" y="924"/>
                    <a:pt x="1353" y="188"/>
                    <a:pt x="936" y="0"/>
                  </a:cubicBezTo>
                  <a:cubicBezTo>
                    <a:pt x="905" y="144"/>
                    <a:pt x="1191" y="473"/>
                    <a:pt x="976" y="1229"/>
                  </a:cubicBezTo>
                  <a:cubicBezTo>
                    <a:pt x="227" y="1345"/>
                    <a:pt x="319" y="1076"/>
                    <a:pt x="0" y="1058"/>
                  </a:cubicBezTo>
                  <a:close/>
                </a:path>
              </a:pathLst>
            </a:custGeom>
            <a:solidFill>
              <a:srgbClr val="5929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8" name="Freeform 89">
              <a:extLst>
                <a:ext uri="{FF2B5EF4-FFF2-40B4-BE49-F238E27FC236}">
                  <a16:creationId xmlns:a16="http://schemas.microsoft.com/office/drawing/2014/main" id="{42D2AF80-B889-47F8-A932-97F0117492E4}"/>
                </a:ext>
              </a:extLst>
            </p:cNvPr>
            <p:cNvSpPr>
              <a:spLocks/>
            </p:cNvSpPr>
            <p:nvPr/>
          </p:nvSpPr>
          <p:spPr bwMode="auto">
            <a:xfrm>
              <a:off x="3057862" y="1914941"/>
              <a:ext cx="214249" cy="697104"/>
            </a:xfrm>
            <a:custGeom>
              <a:avLst/>
              <a:gdLst>
                <a:gd name="T0" fmla="*/ 0 w 400"/>
                <a:gd name="T1" fmla="*/ 807 h 1299"/>
                <a:gd name="T2" fmla="*/ 213 w 400"/>
                <a:gd name="T3" fmla="*/ 1299 h 1299"/>
                <a:gd name="T4" fmla="*/ 363 w 400"/>
                <a:gd name="T5" fmla="*/ 793 h 1299"/>
                <a:gd name="T6" fmla="*/ 335 w 400"/>
                <a:gd name="T7" fmla="*/ 360 h 1299"/>
                <a:gd name="T8" fmla="*/ 348 w 400"/>
                <a:gd name="T9" fmla="*/ 330 h 1299"/>
                <a:gd name="T10" fmla="*/ 354 w 400"/>
                <a:gd name="T11" fmla="*/ 102 h 1299"/>
                <a:gd name="T12" fmla="*/ 37 w 400"/>
                <a:gd name="T13" fmla="*/ 127 h 1299"/>
                <a:gd name="T14" fmla="*/ 68 w 400"/>
                <a:gd name="T15" fmla="*/ 639 h 1299"/>
                <a:gd name="T16" fmla="*/ 19 w 400"/>
                <a:gd name="T17" fmla="*/ 772 h 1299"/>
                <a:gd name="T18" fmla="*/ 0 w 400"/>
                <a:gd name="T19" fmla="*/ 807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1299">
                  <a:moveTo>
                    <a:pt x="0" y="807"/>
                  </a:moveTo>
                  <a:cubicBezTo>
                    <a:pt x="83" y="924"/>
                    <a:pt x="68" y="1226"/>
                    <a:pt x="213" y="1299"/>
                  </a:cubicBezTo>
                  <a:cubicBezTo>
                    <a:pt x="299" y="1208"/>
                    <a:pt x="369" y="942"/>
                    <a:pt x="363" y="793"/>
                  </a:cubicBezTo>
                  <a:cubicBezTo>
                    <a:pt x="320" y="627"/>
                    <a:pt x="288" y="497"/>
                    <a:pt x="335" y="360"/>
                  </a:cubicBezTo>
                  <a:cubicBezTo>
                    <a:pt x="339" y="348"/>
                    <a:pt x="344" y="342"/>
                    <a:pt x="348" y="330"/>
                  </a:cubicBezTo>
                  <a:cubicBezTo>
                    <a:pt x="376" y="249"/>
                    <a:pt x="400" y="219"/>
                    <a:pt x="354" y="102"/>
                  </a:cubicBezTo>
                  <a:cubicBezTo>
                    <a:pt x="91" y="0"/>
                    <a:pt x="38" y="126"/>
                    <a:pt x="37" y="127"/>
                  </a:cubicBezTo>
                  <a:cubicBezTo>
                    <a:pt x="20" y="243"/>
                    <a:pt x="118" y="378"/>
                    <a:pt x="68" y="639"/>
                  </a:cubicBezTo>
                  <a:lnTo>
                    <a:pt x="19" y="772"/>
                  </a:lnTo>
                  <a:cubicBezTo>
                    <a:pt x="16" y="767"/>
                    <a:pt x="7" y="796"/>
                    <a:pt x="0" y="807"/>
                  </a:cubicBezTo>
                  <a:close/>
                </a:path>
              </a:pathLst>
            </a:custGeom>
            <a:solidFill>
              <a:srgbClr val="DE6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9" name="Freeform 90">
              <a:extLst>
                <a:ext uri="{FF2B5EF4-FFF2-40B4-BE49-F238E27FC236}">
                  <a16:creationId xmlns:a16="http://schemas.microsoft.com/office/drawing/2014/main" id="{94BC392E-C047-44FF-9ABF-B88A298A5B0F}"/>
                </a:ext>
              </a:extLst>
            </p:cNvPr>
            <p:cNvSpPr>
              <a:spLocks/>
            </p:cNvSpPr>
            <p:nvPr/>
          </p:nvSpPr>
          <p:spPr bwMode="auto">
            <a:xfrm>
              <a:off x="3056222" y="3217762"/>
              <a:ext cx="406194" cy="313878"/>
            </a:xfrm>
            <a:prstGeom prst="ellipse">
              <a:avLst/>
            </a:pr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0" name="Oval 239">
              <a:extLst>
                <a:ext uri="{FF2B5EF4-FFF2-40B4-BE49-F238E27FC236}">
                  <a16:creationId xmlns:a16="http://schemas.microsoft.com/office/drawing/2014/main" id="{2578E5BA-4CF7-41A8-9172-CDEA2192E786}"/>
                </a:ext>
              </a:extLst>
            </p:cNvPr>
            <p:cNvSpPr/>
            <p:nvPr/>
          </p:nvSpPr>
          <p:spPr>
            <a:xfrm>
              <a:off x="2976001"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Freeform 56">
              <a:extLst>
                <a:ext uri="{FF2B5EF4-FFF2-40B4-BE49-F238E27FC236}">
                  <a16:creationId xmlns:a16="http://schemas.microsoft.com/office/drawing/2014/main" id="{A148765F-623B-4DAC-B1F8-517C90D7303F}"/>
                </a:ext>
              </a:extLst>
            </p:cNvPr>
            <p:cNvSpPr>
              <a:spLocks/>
            </p:cNvSpPr>
            <p:nvPr/>
          </p:nvSpPr>
          <p:spPr bwMode="auto">
            <a:xfrm flipH="1">
              <a:off x="2926075"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2" name="Oval 241">
              <a:extLst>
                <a:ext uri="{FF2B5EF4-FFF2-40B4-BE49-F238E27FC236}">
                  <a16:creationId xmlns:a16="http://schemas.microsoft.com/office/drawing/2014/main" id="{74B5D618-2A6B-4540-B62D-6EF1C3BDD9A1}"/>
                </a:ext>
              </a:extLst>
            </p:cNvPr>
            <p:cNvSpPr/>
            <p:nvPr/>
          </p:nvSpPr>
          <p:spPr>
            <a:xfrm>
              <a:off x="3433276"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3" name="Freeform 56">
              <a:extLst>
                <a:ext uri="{FF2B5EF4-FFF2-40B4-BE49-F238E27FC236}">
                  <a16:creationId xmlns:a16="http://schemas.microsoft.com/office/drawing/2014/main" id="{F67671B2-E7AA-45CB-8855-3B05AF3C8CD5}"/>
                </a:ext>
              </a:extLst>
            </p:cNvPr>
            <p:cNvSpPr>
              <a:spLocks/>
            </p:cNvSpPr>
            <p:nvPr/>
          </p:nvSpPr>
          <p:spPr bwMode="auto">
            <a:xfrm>
              <a:off x="3394917"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4" name="Freeform 41">
              <a:extLst>
                <a:ext uri="{FF2B5EF4-FFF2-40B4-BE49-F238E27FC236}">
                  <a16:creationId xmlns:a16="http://schemas.microsoft.com/office/drawing/2014/main" id="{F9B26192-861C-4F49-B226-8BA2A2D4CDC8}"/>
                </a:ext>
              </a:extLst>
            </p:cNvPr>
            <p:cNvSpPr>
              <a:spLocks/>
            </p:cNvSpPr>
            <p:nvPr/>
          </p:nvSpPr>
          <p:spPr bwMode="auto">
            <a:xfrm>
              <a:off x="3111819" y="1707748"/>
              <a:ext cx="253682" cy="111036"/>
            </a:xfrm>
            <a:custGeom>
              <a:avLst/>
              <a:gdLst>
                <a:gd name="T0" fmla="*/ 541 w 541"/>
                <a:gd name="T1" fmla="*/ 0 h 252"/>
                <a:gd name="T2" fmla="*/ 0 w 541"/>
                <a:gd name="T3" fmla="*/ 15 h 252"/>
                <a:gd name="T4" fmla="*/ 130 w 541"/>
                <a:gd name="T5" fmla="*/ 220 h 252"/>
                <a:gd name="T6" fmla="*/ 541 w 541"/>
                <a:gd name="T7" fmla="*/ 0 h 252"/>
                <a:gd name="connsiteX0" fmla="*/ 10000 w 10000"/>
                <a:gd name="connsiteY0" fmla="*/ 0 h 9263"/>
                <a:gd name="connsiteX1" fmla="*/ 0 w 10000"/>
                <a:gd name="connsiteY1" fmla="*/ 595 h 9263"/>
                <a:gd name="connsiteX2" fmla="*/ 2403 w 10000"/>
                <a:gd name="connsiteY2" fmla="*/ 8730 h 9263"/>
                <a:gd name="connsiteX3" fmla="*/ 10000 w 10000"/>
                <a:gd name="connsiteY3" fmla="*/ 0 h 9263"/>
              </a:gdLst>
              <a:ahLst/>
              <a:cxnLst>
                <a:cxn ang="0">
                  <a:pos x="connsiteX0" y="connsiteY0"/>
                </a:cxn>
                <a:cxn ang="0">
                  <a:pos x="connsiteX1" y="connsiteY1"/>
                </a:cxn>
                <a:cxn ang="0">
                  <a:pos x="connsiteX2" y="connsiteY2"/>
                </a:cxn>
                <a:cxn ang="0">
                  <a:pos x="connsiteX3" y="connsiteY3"/>
                </a:cxn>
              </a:cxnLst>
              <a:rect l="l" t="t" r="r" b="b"/>
              <a:pathLst>
                <a:path w="10000" h="9263">
                  <a:moveTo>
                    <a:pt x="10000" y="0"/>
                  </a:moveTo>
                  <a:lnTo>
                    <a:pt x="0" y="595"/>
                  </a:lnTo>
                  <a:cubicBezTo>
                    <a:pt x="388" y="5238"/>
                    <a:pt x="1209" y="7952"/>
                    <a:pt x="2403" y="8730"/>
                  </a:cubicBezTo>
                  <a:cubicBezTo>
                    <a:pt x="6636" y="10000"/>
                    <a:pt x="9242" y="9683"/>
                    <a:pt x="10000" y="0"/>
                  </a:cubicBezTo>
                  <a:close/>
                </a:path>
              </a:pathLst>
            </a:custGeom>
            <a:solidFill>
              <a:srgbClr val="FDFB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5" name="Freeform 34">
              <a:extLst>
                <a:ext uri="{FF2B5EF4-FFF2-40B4-BE49-F238E27FC236}">
                  <a16:creationId xmlns:a16="http://schemas.microsoft.com/office/drawing/2014/main" id="{BF6C1C8D-E46B-479C-844B-61C134E91B5D}"/>
                </a:ext>
              </a:extLst>
            </p:cNvPr>
            <p:cNvSpPr>
              <a:spLocks/>
            </p:cNvSpPr>
            <p:nvPr/>
          </p:nvSpPr>
          <p:spPr bwMode="auto">
            <a:xfrm>
              <a:off x="2545080" y="4079797"/>
              <a:ext cx="1304565" cy="83144"/>
            </a:xfrm>
            <a:custGeom>
              <a:avLst/>
              <a:gdLst>
                <a:gd name="T0" fmla="*/ 166 w 2515"/>
                <a:gd name="T1" fmla="*/ 149 h 149"/>
                <a:gd name="T2" fmla="*/ 2324 w 2515"/>
                <a:gd name="T3" fmla="*/ 148 h 149"/>
                <a:gd name="T4" fmla="*/ 2515 w 2515"/>
                <a:gd name="T5" fmla="*/ 0 h 149"/>
                <a:gd name="T6" fmla="*/ 0 w 2515"/>
                <a:gd name="T7" fmla="*/ 17 h 149"/>
                <a:gd name="T8" fmla="*/ 166 w 2515"/>
                <a:gd name="T9" fmla="*/ 149 h 149"/>
              </a:gdLst>
              <a:ahLst/>
              <a:cxnLst>
                <a:cxn ang="0">
                  <a:pos x="T0" y="T1"/>
                </a:cxn>
                <a:cxn ang="0">
                  <a:pos x="T2" y="T3"/>
                </a:cxn>
                <a:cxn ang="0">
                  <a:pos x="T4" y="T5"/>
                </a:cxn>
                <a:cxn ang="0">
                  <a:pos x="T6" y="T7"/>
                </a:cxn>
                <a:cxn ang="0">
                  <a:pos x="T8" y="T9"/>
                </a:cxn>
              </a:cxnLst>
              <a:rect l="0" t="0" r="r" b="b"/>
              <a:pathLst>
                <a:path w="2515" h="149">
                  <a:moveTo>
                    <a:pt x="166" y="149"/>
                  </a:moveTo>
                  <a:lnTo>
                    <a:pt x="2324" y="148"/>
                  </a:lnTo>
                  <a:lnTo>
                    <a:pt x="2515" y="0"/>
                  </a:lnTo>
                  <a:lnTo>
                    <a:pt x="0" y="17"/>
                  </a:lnTo>
                  <a:lnTo>
                    <a:pt x="166" y="149"/>
                  </a:lnTo>
                  <a:close/>
                </a:path>
              </a:pathLst>
            </a:custGeom>
            <a:solidFill>
              <a:srgbClr val="A3B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6" name="Freeform 72">
              <a:extLst>
                <a:ext uri="{FF2B5EF4-FFF2-40B4-BE49-F238E27FC236}">
                  <a16:creationId xmlns:a16="http://schemas.microsoft.com/office/drawing/2014/main" id="{373910DA-69B2-499C-91C5-35C6C66378C2}"/>
                </a:ext>
              </a:extLst>
            </p:cNvPr>
            <p:cNvSpPr>
              <a:spLocks/>
            </p:cNvSpPr>
            <p:nvPr/>
          </p:nvSpPr>
          <p:spPr bwMode="auto">
            <a:xfrm>
              <a:off x="3515136" y="3967879"/>
              <a:ext cx="847398" cy="2654110"/>
            </a:xfrm>
            <a:custGeom>
              <a:avLst/>
              <a:gdLst>
                <a:gd name="T0" fmla="*/ 474 w 1577"/>
                <a:gd name="T1" fmla="*/ 254 h 4932"/>
                <a:gd name="T2" fmla="*/ 305 w 1577"/>
                <a:gd name="T3" fmla="*/ 572 h 4932"/>
                <a:gd name="T4" fmla="*/ 259 w 1577"/>
                <a:gd name="T5" fmla="*/ 956 h 4932"/>
                <a:gd name="T6" fmla="*/ 259 w 1577"/>
                <a:gd name="T7" fmla="*/ 1025 h 4932"/>
                <a:gd name="T8" fmla="*/ 0 w 1577"/>
                <a:gd name="T9" fmla="*/ 4814 h 4932"/>
                <a:gd name="T10" fmla="*/ 359 w 1577"/>
                <a:gd name="T11" fmla="*/ 4858 h 4932"/>
                <a:gd name="T12" fmla="*/ 733 w 1577"/>
                <a:gd name="T13" fmla="*/ 4932 h 4932"/>
                <a:gd name="T14" fmla="*/ 860 w 1577"/>
                <a:gd name="T15" fmla="*/ 4731 h 4932"/>
                <a:gd name="T16" fmla="*/ 907 w 1577"/>
                <a:gd name="T17" fmla="*/ 4422 h 4932"/>
                <a:gd name="T18" fmla="*/ 1371 w 1577"/>
                <a:gd name="T19" fmla="*/ 1502 h 4932"/>
                <a:gd name="T20" fmla="*/ 1363 w 1577"/>
                <a:gd name="T21" fmla="*/ 360 h 4932"/>
                <a:gd name="T22" fmla="*/ 474 w 1577"/>
                <a:gd name="T23" fmla="*/ 254 h 4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7" h="4932">
                  <a:moveTo>
                    <a:pt x="474" y="254"/>
                  </a:moveTo>
                  <a:cubicBezTo>
                    <a:pt x="421" y="390"/>
                    <a:pt x="346" y="435"/>
                    <a:pt x="305" y="572"/>
                  </a:cubicBezTo>
                  <a:cubicBezTo>
                    <a:pt x="268" y="697"/>
                    <a:pt x="293" y="855"/>
                    <a:pt x="259" y="956"/>
                  </a:cubicBezTo>
                  <a:lnTo>
                    <a:pt x="259" y="1025"/>
                  </a:lnTo>
                  <a:lnTo>
                    <a:pt x="0" y="4814"/>
                  </a:lnTo>
                  <a:cubicBezTo>
                    <a:pt x="94" y="4827"/>
                    <a:pt x="234" y="4843"/>
                    <a:pt x="359" y="4858"/>
                  </a:cubicBezTo>
                  <a:cubicBezTo>
                    <a:pt x="505" y="4875"/>
                    <a:pt x="697" y="4835"/>
                    <a:pt x="733" y="4932"/>
                  </a:cubicBezTo>
                  <a:cubicBezTo>
                    <a:pt x="825" y="4864"/>
                    <a:pt x="831" y="4888"/>
                    <a:pt x="860" y="4731"/>
                  </a:cubicBezTo>
                  <a:cubicBezTo>
                    <a:pt x="878" y="4633"/>
                    <a:pt x="891" y="4522"/>
                    <a:pt x="907" y="4422"/>
                  </a:cubicBezTo>
                  <a:lnTo>
                    <a:pt x="1371" y="1502"/>
                  </a:lnTo>
                  <a:cubicBezTo>
                    <a:pt x="1433" y="1108"/>
                    <a:pt x="1577" y="684"/>
                    <a:pt x="1363" y="360"/>
                  </a:cubicBezTo>
                  <a:cubicBezTo>
                    <a:pt x="1159" y="0"/>
                    <a:pt x="767" y="26"/>
                    <a:pt x="474" y="254"/>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7" name="Freeform 73">
              <a:extLst>
                <a:ext uri="{FF2B5EF4-FFF2-40B4-BE49-F238E27FC236}">
                  <a16:creationId xmlns:a16="http://schemas.microsoft.com/office/drawing/2014/main" id="{8F0F6AD5-261D-4D04-9EB8-25116BD4F024}"/>
                </a:ext>
              </a:extLst>
            </p:cNvPr>
            <p:cNvSpPr>
              <a:spLocks/>
            </p:cNvSpPr>
            <p:nvPr/>
          </p:nvSpPr>
          <p:spPr bwMode="auto">
            <a:xfrm>
              <a:off x="2021799" y="3990262"/>
              <a:ext cx="1205544" cy="2347129"/>
            </a:xfrm>
            <a:custGeom>
              <a:avLst/>
              <a:gdLst>
                <a:gd name="T0" fmla="*/ 105 w 2243"/>
                <a:gd name="T1" fmla="*/ 883 h 4364"/>
                <a:gd name="T2" fmla="*/ 419 w 2243"/>
                <a:gd name="T3" fmla="*/ 1735 h 4364"/>
                <a:gd name="T4" fmla="*/ 748 w 2243"/>
                <a:gd name="T5" fmla="*/ 2605 h 4364"/>
                <a:gd name="T6" fmla="*/ 1392 w 2243"/>
                <a:gd name="T7" fmla="*/ 4364 h 4364"/>
                <a:gd name="T8" fmla="*/ 1462 w 2243"/>
                <a:gd name="T9" fmla="*/ 4316 h 4364"/>
                <a:gd name="T10" fmla="*/ 2243 w 2243"/>
                <a:gd name="T11" fmla="*/ 4064 h 4364"/>
                <a:gd name="T12" fmla="*/ 1899 w 2243"/>
                <a:gd name="T13" fmla="*/ 2801 h 4364"/>
                <a:gd name="T14" fmla="*/ 1363 w 2243"/>
                <a:gd name="T15" fmla="*/ 934 h 4364"/>
                <a:gd name="T16" fmla="*/ 1247 w 2243"/>
                <a:gd name="T17" fmla="*/ 554 h 4364"/>
                <a:gd name="T18" fmla="*/ 1093 w 2243"/>
                <a:gd name="T19" fmla="*/ 210 h 4364"/>
                <a:gd name="T20" fmla="*/ 675 w 2243"/>
                <a:gd name="T21" fmla="*/ 0 h 4364"/>
                <a:gd name="T22" fmla="*/ 147 w 2243"/>
                <a:gd name="T23" fmla="*/ 243 h 4364"/>
                <a:gd name="T24" fmla="*/ 105 w 2243"/>
                <a:gd name="T25" fmla="*/ 883 h 4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3" h="4364">
                  <a:moveTo>
                    <a:pt x="105" y="883"/>
                  </a:moveTo>
                  <a:cubicBezTo>
                    <a:pt x="174" y="1143"/>
                    <a:pt x="318" y="1470"/>
                    <a:pt x="419" y="1735"/>
                  </a:cubicBezTo>
                  <a:cubicBezTo>
                    <a:pt x="527" y="2019"/>
                    <a:pt x="636" y="2311"/>
                    <a:pt x="748" y="2605"/>
                  </a:cubicBezTo>
                  <a:cubicBezTo>
                    <a:pt x="871" y="2929"/>
                    <a:pt x="1368" y="4119"/>
                    <a:pt x="1392" y="4364"/>
                  </a:cubicBezTo>
                  <a:lnTo>
                    <a:pt x="1462" y="4316"/>
                  </a:lnTo>
                  <a:cubicBezTo>
                    <a:pt x="1552" y="4266"/>
                    <a:pt x="2125" y="4056"/>
                    <a:pt x="2243" y="4064"/>
                  </a:cubicBezTo>
                  <a:cubicBezTo>
                    <a:pt x="2163" y="3799"/>
                    <a:pt x="1911" y="3052"/>
                    <a:pt x="1899" y="2801"/>
                  </a:cubicBezTo>
                  <a:cubicBezTo>
                    <a:pt x="1821" y="2692"/>
                    <a:pt x="1394" y="1154"/>
                    <a:pt x="1363" y="934"/>
                  </a:cubicBezTo>
                  <a:cubicBezTo>
                    <a:pt x="1323" y="833"/>
                    <a:pt x="1287" y="696"/>
                    <a:pt x="1247" y="554"/>
                  </a:cubicBezTo>
                  <a:cubicBezTo>
                    <a:pt x="1190" y="347"/>
                    <a:pt x="1173" y="353"/>
                    <a:pt x="1093" y="210"/>
                  </a:cubicBezTo>
                  <a:cubicBezTo>
                    <a:pt x="980" y="110"/>
                    <a:pt x="880" y="45"/>
                    <a:pt x="675" y="0"/>
                  </a:cubicBezTo>
                  <a:cubicBezTo>
                    <a:pt x="385" y="1"/>
                    <a:pt x="257" y="61"/>
                    <a:pt x="147" y="243"/>
                  </a:cubicBezTo>
                  <a:cubicBezTo>
                    <a:pt x="42" y="417"/>
                    <a:pt x="0" y="688"/>
                    <a:pt x="105" y="883"/>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5955497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3648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15810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B089-5A47-5CA9-D9C0-A0158706F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25DBA6-5575-73F7-1334-E9614A9243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1CCEB9-9E6A-E2B3-3E39-69997C917923}"/>
              </a:ext>
            </a:extLst>
          </p:cNvPr>
          <p:cNvSpPr>
            <a:spLocks noGrp="1"/>
          </p:cNvSpPr>
          <p:nvPr>
            <p:ph type="dt" sz="half" idx="10"/>
          </p:nvPr>
        </p:nvSpPr>
        <p:spPr/>
        <p:txBody>
          <a:bodyPr/>
          <a:lstStyle/>
          <a:p>
            <a:fld id="{1BF037C7-034A-8D4D-83CE-6B6766276934}" type="datetimeFigureOut">
              <a:rPr lang="en-US" smtClean="0"/>
              <a:t>1/19/23</a:t>
            </a:fld>
            <a:endParaRPr lang="en-US"/>
          </a:p>
        </p:txBody>
      </p:sp>
      <p:sp>
        <p:nvSpPr>
          <p:cNvPr id="5" name="Footer Placeholder 4">
            <a:extLst>
              <a:ext uri="{FF2B5EF4-FFF2-40B4-BE49-F238E27FC236}">
                <a16:creationId xmlns:a16="http://schemas.microsoft.com/office/drawing/2014/main" id="{09A79433-9C55-DD03-4A26-0F02F46F8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8A5AAD-750C-A4F3-7B99-907B66658E20}"/>
              </a:ext>
            </a:extLst>
          </p:cNvPr>
          <p:cNvSpPr>
            <a:spLocks noGrp="1"/>
          </p:cNvSpPr>
          <p:nvPr>
            <p:ph type="sldNum" sz="quarter" idx="12"/>
          </p:nvPr>
        </p:nvSpPr>
        <p:spPr/>
        <p:txBody>
          <a:bodyPr/>
          <a:lstStyle/>
          <a:p>
            <a:fld id="{3B8244F7-8D66-074A-BC80-DF1FA45A99E8}" type="slidenum">
              <a:rPr lang="en-US" smtClean="0"/>
              <a:t>‹#›</a:t>
            </a:fld>
            <a:endParaRPr lang="en-US"/>
          </a:p>
        </p:txBody>
      </p:sp>
    </p:spTree>
    <p:extLst>
      <p:ext uri="{BB962C8B-B14F-4D97-AF65-F5344CB8AC3E}">
        <p14:creationId xmlns:p14="http://schemas.microsoft.com/office/powerpoint/2010/main" val="36423761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3754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1271BA6-E766-4E82-B118-37690444DC19}"/>
              </a:ext>
            </a:extLst>
          </p:cNvPr>
          <p:cNvSpPr>
            <a:spLocks noGrp="1"/>
          </p:cNvSpPr>
          <p:nvPr>
            <p:ph type="pic" sz="quarter" idx="13"/>
          </p:nvPr>
        </p:nvSpPr>
        <p:spPr>
          <a:xfrm>
            <a:off x="0" y="761771"/>
            <a:ext cx="4642643" cy="5672187"/>
          </a:xfrm>
          <a:custGeom>
            <a:avLst/>
            <a:gdLst>
              <a:gd name="connsiteX0" fmla="*/ 0 w 4642643"/>
              <a:gd name="connsiteY0" fmla="*/ 0 h 5672187"/>
              <a:gd name="connsiteX1" fmla="*/ 4642643 w 4642643"/>
              <a:gd name="connsiteY1" fmla="*/ 0 h 5672187"/>
              <a:gd name="connsiteX2" fmla="*/ 0 w 4642643"/>
              <a:gd name="connsiteY2" fmla="*/ 5672187 h 5672187"/>
            </a:gdLst>
            <a:ahLst/>
            <a:cxnLst>
              <a:cxn ang="0">
                <a:pos x="connsiteX0" y="connsiteY0"/>
              </a:cxn>
              <a:cxn ang="0">
                <a:pos x="connsiteX1" y="connsiteY1"/>
              </a:cxn>
              <a:cxn ang="0">
                <a:pos x="connsiteX2" y="connsiteY2"/>
              </a:cxn>
            </a:cxnLst>
            <a:rect l="l" t="t" r="r" b="b"/>
            <a:pathLst>
              <a:path w="4642643" h="5672187">
                <a:moveTo>
                  <a:pt x="0" y="0"/>
                </a:moveTo>
                <a:lnTo>
                  <a:pt x="4642643" y="0"/>
                </a:lnTo>
                <a:lnTo>
                  <a:pt x="0" y="5672187"/>
                </a:lnTo>
                <a:close/>
              </a:path>
            </a:pathLst>
          </a:custGeom>
        </p:spPr>
        <p:txBody>
          <a:bodyPr wrap="square">
            <a:noAutofit/>
          </a:bodyPr>
          <a:lstStyle/>
          <a:p>
            <a:endParaRPr lang="en-IN" dirty="0"/>
          </a:p>
        </p:txBody>
      </p:sp>
      <p:sp>
        <p:nvSpPr>
          <p:cNvPr id="2" name="Title 1">
            <a:extLst>
              <a:ext uri="{FF2B5EF4-FFF2-40B4-BE49-F238E27FC236}">
                <a16:creationId xmlns:a16="http://schemas.microsoft.com/office/drawing/2014/main" id="{984F6A04-A705-4B5F-BBBE-FB0AC2EB83A4}"/>
              </a:ext>
            </a:extLst>
          </p:cNvPr>
          <p:cNvSpPr>
            <a:spLocks noGrp="1"/>
          </p:cNvSpPr>
          <p:nvPr>
            <p:ph type="title"/>
          </p:nvPr>
        </p:nvSpPr>
        <p:spPr/>
        <p:txBody>
          <a:bodyPr/>
          <a:lstStyle/>
          <a:p>
            <a:r>
              <a:rPr lang="en-US" dirty="0"/>
              <a:t>Click to edit Master title style</a:t>
            </a:r>
            <a:endParaRPr lang="en-IN" dirty="0"/>
          </a:p>
        </p:txBody>
      </p:sp>
    </p:spTree>
    <p:extLst>
      <p:ext uri="{BB962C8B-B14F-4D97-AF65-F5344CB8AC3E}">
        <p14:creationId xmlns:p14="http://schemas.microsoft.com/office/powerpoint/2010/main" val="26904439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049F150-705D-43F8-8162-2E3B70022AF3}"/>
              </a:ext>
            </a:extLst>
          </p:cNvPr>
          <p:cNvSpPr>
            <a:spLocks noGrp="1"/>
          </p:cNvSpPr>
          <p:nvPr>
            <p:ph type="pic" sz="quarter" idx="13"/>
          </p:nvPr>
        </p:nvSpPr>
        <p:spPr>
          <a:xfrm>
            <a:off x="5818910"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Tree>
    <p:extLst>
      <p:ext uri="{BB962C8B-B14F-4D97-AF65-F5344CB8AC3E}">
        <p14:creationId xmlns:p14="http://schemas.microsoft.com/office/powerpoint/2010/main" val="29399589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21000">
              <a:srgbClr val="0D13BF"/>
            </a:gs>
            <a:gs pos="58000">
              <a:schemeClr val="bg2">
                <a:lumMod val="25000"/>
              </a:schemeClr>
            </a:gs>
            <a:gs pos="0">
              <a:schemeClr val="accent2">
                <a:lumMod val="75000"/>
              </a:scheme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310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529794F-1D96-4CA7-A85F-39ACF1E426CC}"/>
              </a:ext>
            </a:extLst>
          </p:cNvPr>
          <p:cNvSpPr>
            <a:spLocks noGrp="1"/>
          </p:cNvSpPr>
          <p:nvPr>
            <p:ph type="pic" sz="quarter" idx="13"/>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en-IN"/>
          </a:p>
        </p:txBody>
      </p:sp>
    </p:spTree>
    <p:extLst>
      <p:ext uri="{BB962C8B-B14F-4D97-AF65-F5344CB8AC3E}">
        <p14:creationId xmlns:p14="http://schemas.microsoft.com/office/powerpoint/2010/main" val="34024452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06689D2-E779-4342-9AAA-1FAEAD9774B7}"/>
              </a:ext>
            </a:extLst>
          </p:cNvPr>
          <p:cNvSpPr>
            <a:spLocks noGrp="1"/>
          </p:cNvSpPr>
          <p:nvPr>
            <p:ph type="pic" sz="quarter" idx="13"/>
          </p:nvPr>
        </p:nvSpPr>
        <p:spPr>
          <a:xfrm>
            <a:off x="-30436" y="0"/>
            <a:ext cx="6126436" cy="6832672"/>
          </a:xfrm>
          <a:custGeom>
            <a:avLst/>
            <a:gdLst>
              <a:gd name="connsiteX0" fmla="*/ 0 w 6126436"/>
              <a:gd name="connsiteY0" fmla="*/ 0 h 6832672"/>
              <a:gd name="connsiteX1" fmla="*/ 6126436 w 6126436"/>
              <a:gd name="connsiteY1" fmla="*/ 0 h 6832672"/>
              <a:gd name="connsiteX2" fmla="*/ 6126436 w 6126436"/>
              <a:gd name="connsiteY2" fmla="*/ 6832672 h 6832672"/>
              <a:gd name="connsiteX3" fmla="*/ 0 w 6126436"/>
              <a:gd name="connsiteY3" fmla="*/ 6832672 h 6832672"/>
            </a:gdLst>
            <a:ahLst/>
            <a:cxnLst>
              <a:cxn ang="0">
                <a:pos x="connsiteX0" y="connsiteY0"/>
              </a:cxn>
              <a:cxn ang="0">
                <a:pos x="connsiteX1" y="connsiteY1"/>
              </a:cxn>
              <a:cxn ang="0">
                <a:pos x="connsiteX2" y="connsiteY2"/>
              </a:cxn>
              <a:cxn ang="0">
                <a:pos x="connsiteX3" y="connsiteY3"/>
              </a:cxn>
            </a:cxnLst>
            <a:rect l="l" t="t" r="r" b="b"/>
            <a:pathLst>
              <a:path w="6126436" h="6832672">
                <a:moveTo>
                  <a:pt x="0" y="0"/>
                </a:moveTo>
                <a:lnTo>
                  <a:pt x="6126436" y="0"/>
                </a:lnTo>
                <a:lnTo>
                  <a:pt x="6126436" y="6832672"/>
                </a:lnTo>
                <a:lnTo>
                  <a:pt x="0" y="6832672"/>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F7020A87-9568-4A97-9719-FFF2BB8A522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1/19/23</a:t>
            </a:fld>
            <a:endParaRPr lang="en-US" dirty="0"/>
          </a:p>
        </p:txBody>
      </p:sp>
      <p:sp>
        <p:nvSpPr>
          <p:cNvPr id="4" name="Footer Placeholder 3">
            <a:extLst>
              <a:ext uri="{FF2B5EF4-FFF2-40B4-BE49-F238E27FC236}">
                <a16:creationId xmlns:a16="http://schemas.microsoft.com/office/drawing/2014/main" id="{F06E95DA-3CA5-4F3D-88E1-015ACB993978}"/>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05B787F7-7750-47EC-8D8A-473507BC8CE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42640935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EAC6560-EA34-441A-9BD2-1A91B7130509}"/>
              </a:ext>
            </a:extLst>
          </p:cNvPr>
          <p:cNvSpPr>
            <a:spLocks noGrp="1"/>
          </p:cNvSpPr>
          <p:nvPr>
            <p:ph type="pic" sz="quarter" idx="13"/>
          </p:nvPr>
        </p:nvSpPr>
        <p:spPr>
          <a:xfrm>
            <a:off x="5818909"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7A4AD5F6-0A15-4261-BDCD-E362F7138C1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1/19/23</a:t>
            </a:fld>
            <a:endParaRPr lang="en-US" dirty="0"/>
          </a:p>
        </p:txBody>
      </p:sp>
      <p:sp>
        <p:nvSpPr>
          <p:cNvPr id="4" name="Footer Placeholder 3">
            <a:extLst>
              <a:ext uri="{FF2B5EF4-FFF2-40B4-BE49-F238E27FC236}">
                <a16:creationId xmlns:a16="http://schemas.microsoft.com/office/drawing/2014/main" id="{C86CB879-1569-4D6E-B10E-1C7D3305EFBA}"/>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930AC812-75EF-4492-80B5-30A436522E0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32372508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1561BE48-2D6D-4090-93EB-7EAB93FB2B16}" type="datetime1">
              <a:rPr lang="en-US" smtClean="0"/>
              <a:t>1/19/23</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1688540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583286"/>
            <a:ext cx="2743200" cy="249385"/>
          </a:xfrm>
          <a:prstGeom prst="rect">
            <a:avLst/>
          </a:prstGeom>
        </p:spPr>
        <p:txBody>
          <a:bodyPr/>
          <a:lstStyle/>
          <a:p>
            <a:fld id="{1AFAC0BB-E46E-40ED-9A52-C3063C3C97C2}" type="datetime1">
              <a:rPr lang="en-US" smtClean="0"/>
              <a:t>1/19/23</a:t>
            </a:fld>
            <a:endParaRPr lang="en-US"/>
          </a:p>
        </p:txBody>
      </p:sp>
      <p:sp>
        <p:nvSpPr>
          <p:cNvPr id="8" name="Footer Placeholder 7"/>
          <p:cNvSpPr>
            <a:spLocks noGrp="1"/>
          </p:cNvSpPr>
          <p:nvPr>
            <p:ph type="ftr" sz="quarter" idx="11"/>
          </p:nvPr>
        </p:nvSpPr>
        <p:spPr>
          <a:xfrm>
            <a:off x="4038600" y="6583286"/>
            <a:ext cx="4114800" cy="249385"/>
          </a:xfrm>
          <a:prstGeom prst="rect">
            <a:avLst/>
          </a:prstGeom>
        </p:spPr>
        <p:txBody>
          <a:bodyPr/>
          <a:lstStyle/>
          <a:p>
            <a:endParaRPr lang="en-US"/>
          </a:p>
        </p:txBody>
      </p:sp>
      <p:sp>
        <p:nvSpPr>
          <p:cNvPr id="9" name="Slide Number Placeholder 8"/>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8961138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583286"/>
            <a:ext cx="2743200" cy="249385"/>
          </a:xfrm>
          <a:prstGeom prst="rect">
            <a:avLst/>
          </a:prstGeom>
        </p:spPr>
        <p:txBody>
          <a:bodyPr/>
          <a:lstStyle/>
          <a:p>
            <a:fld id="{654299F2-490A-4689-9798-694CAE1CDFB5}" type="datetime1">
              <a:rPr lang="en-US" smtClean="0"/>
              <a:t>1/19/23</a:t>
            </a:fld>
            <a:endParaRPr lang="en-US"/>
          </a:p>
        </p:txBody>
      </p:sp>
      <p:sp>
        <p:nvSpPr>
          <p:cNvPr id="4" name="Footer Placeholder 3"/>
          <p:cNvSpPr>
            <a:spLocks noGrp="1"/>
          </p:cNvSpPr>
          <p:nvPr>
            <p:ph type="ftr" sz="quarter" idx="11"/>
          </p:nvPr>
        </p:nvSpPr>
        <p:spPr>
          <a:xfrm>
            <a:off x="4038600" y="6583286"/>
            <a:ext cx="4114800" cy="249385"/>
          </a:xfrm>
          <a:prstGeom prst="rect">
            <a:avLst/>
          </a:prstGeom>
        </p:spPr>
        <p:txBody>
          <a:bodyPr/>
          <a:lstStyle/>
          <a:p>
            <a:endParaRPr lang="en-US"/>
          </a:p>
        </p:txBody>
      </p:sp>
      <p:sp>
        <p:nvSpPr>
          <p:cNvPr id="5" name="Slide Number Placeholder 4"/>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4052466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2330F-F68F-86CA-7D0F-BA3C2695EA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6FB5D6-C5DC-78D7-EF5D-D1C4489991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838EA2-B047-A6FF-B321-A9AB5536CD2D}"/>
              </a:ext>
            </a:extLst>
          </p:cNvPr>
          <p:cNvSpPr>
            <a:spLocks noGrp="1"/>
          </p:cNvSpPr>
          <p:nvPr>
            <p:ph type="dt" sz="half" idx="10"/>
          </p:nvPr>
        </p:nvSpPr>
        <p:spPr/>
        <p:txBody>
          <a:bodyPr/>
          <a:lstStyle/>
          <a:p>
            <a:fld id="{1BF037C7-034A-8D4D-83CE-6B6766276934}" type="datetimeFigureOut">
              <a:rPr lang="en-US" smtClean="0"/>
              <a:t>1/19/23</a:t>
            </a:fld>
            <a:endParaRPr lang="en-US"/>
          </a:p>
        </p:txBody>
      </p:sp>
      <p:sp>
        <p:nvSpPr>
          <p:cNvPr id="5" name="Footer Placeholder 4">
            <a:extLst>
              <a:ext uri="{FF2B5EF4-FFF2-40B4-BE49-F238E27FC236}">
                <a16:creationId xmlns:a16="http://schemas.microsoft.com/office/drawing/2014/main" id="{FD3E364B-8107-4567-1645-693C923B7E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44A297-1C0F-B4DB-9920-F7BE73908975}"/>
              </a:ext>
            </a:extLst>
          </p:cNvPr>
          <p:cNvSpPr>
            <a:spLocks noGrp="1"/>
          </p:cNvSpPr>
          <p:nvPr>
            <p:ph type="sldNum" sz="quarter" idx="12"/>
          </p:nvPr>
        </p:nvSpPr>
        <p:spPr/>
        <p:txBody>
          <a:bodyPr/>
          <a:lstStyle/>
          <a:p>
            <a:fld id="{3B8244F7-8D66-074A-BC80-DF1FA45A99E8}" type="slidenum">
              <a:rPr lang="en-US" smtClean="0"/>
              <a:t>‹#›</a:t>
            </a:fld>
            <a:endParaRPr lang="en-US"/>
          </a:p>
        </p:txBody>
      </p:sp>
    </p:spTree>
    <p:extLst>
      <p:ext uri="{BB962C8B-B14F-4D97-AF65-F5344CB8AC3E}">
        <p14:creationId xmlns:p14="http://schemas.microsoft.com/office/powerpoint/2010/main" val="1491151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583286"/>
            <a:ext cx="2743200" cy="249385"/>
          </a:xfrm>
          <a:prstGeom prst="rect">
            <a:avLst/>
          </a:prstGeom>
        </p:spPr>
        <p:txBody>
          <a:bodyPr/>
          <a:lstStyle/>
          <a:p>
            <a:fld id="{8606A597-4D65-4E7D-8110-2D0D7D9138F4}" type="datetime1">
              <a:rPr lang="en-US" smtClean="0"/>
              <a:t>1/19/23</a:t>
            </a:fld>
            <a:endParaRPr lang="en-US"/>
          </a:p>
        </p:txBody>
      </p:sp>
      <p:sp>
        <p:nvSpPr>
          <p:cNvPr id="3" name="Footer Placeholder 2"/>
          <p:cNvSpPr>
            <a:spLocks noGrp="1"/>
          </p:cNvSpPr>
          <p:nvPr>
            <p:ph type="ftr" sz="quarter" idx="11"/>
          </p:nvPr>
        </p:nvSpPr>
        <p:spPr>
          <a:xfrm>
            <a:off x="4038600" y="6583286"/>
            <a:ext cx="4114800" cy="249385"/>
          </a:xfrm>
          <a:prstGeom prst="rect">
            <a:avLst/>
          </a:prstGeom>
        </p:spPr>
        <p:txBody>
          <a:bodyPr/>
          <a:lstStyle/>
          <a:p>
            <a:endParaRPr lang="en-US"/>
          </a:p>
        </p:txBody>
      </p:sp>
      <p:sp>
        <p:nvSpPr>
          <p:cNvPr id="4" name="Slide Number Placeholder 3"/>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40285694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20F94C64-6DD2-4C8E-A963-1407C194F17C}" type="datetime1">
              <a:rPr lang="en-US" smtClean="0"/>
              <a:t>1/19/23</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511252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71E736A9-847E-4AF8-850E-B2BC1B79C173}" type="datetime1">
              <a:rPr lang="en-US" smtClean="0"/>
              <a:t>1/19/23</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9331451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E063FED3-3B2C-47DA-B07A-DF28FA123EC6}" type="datetime1">
              <a:rPr lang="en-US" smtClean="0"/>
              <a:t>1/19/23</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2094050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07C5DAD9-4FE2-444A-8B60-CA0EBA9AFE94}" type="datetime1">
              <a:rPr lang="en-US" smtClean="0"/>
              <a:t>1/19/23</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4644078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23574219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2622216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69D1-D4CC-DA43-20C8-980AB1046C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CD50C6-C737-D37A-92D8-649698AC29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523BC5-7FB7-E1E2-A288-D06B95BFB9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AE7774-9D06-B4F1-D822-933377EF5B93}"/>
              </a:ext>
            </a:extLst>
          </p:cNvPr>
          <p:cNvSpPr>
            <a:spLocks noGrp="1"/>
          </p:cNvSpPr>
          <p:nvPr>
            <p:ph type="dt" sz="half" idx="10"/>
          </p:nvPr>
        </p:nvSpPr>
        <p:spPr/>
        <p:txBody>
          <a:bodyPr/>
          <a:lstStyle/>
          <a:p>
            <a:fld id="{1BF037C7-034A-8D4D-83CE-6B6766276934}" type="datetimeFigureOut">
              <a:rPr lang="en-US" smtClean="0"/>
              <a:t>1/19/23</a:t>
            </a:fld>
            <a:endParaRPr lang="en-US"/>
          </a:p>
        </p:txBody>
      </p:sp>
      <p:sp>
        <p:nvSpPr>
          <p:cNvPr id="6" name="Footer Placeholder 5">
            <a:extLst>
              <a:ext uri="{FF2B5EF4-FFF2-40B4-BE49-F238E27FC236}">
                <a16:creationId xmlns:a16="http://schemas.microsoft.com/office/drawing/2014/main" id="{BD747918-36C0-DFC6-3CC4-76FD51DB37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F7C849-09C3-E571-76E7-9A006B3D1ED0}"/>
              </a:ext>
            </a:extLst>
          </p:cNvPr>
          <p:cNvSpPr>
            <a:spLocks noGrp="1"/>
          </p:cNvSpPr>
          <p:nvPr>
            <p:ph type="sldNum" sz="quarter" idx="12"/>
          </p:nvPr>
        </p:nvSpPr>
        <p:spPr/>
        <p:txBody>
          <a:bodyPr/>
          <a:lstStyle/>
          <a:p>
            <a:fld id="{3B8244F7-8D66-074A-BC80-DF1FA45A99E8}" type="slidenum">
              <a:rPr lang="en-US" smtClean="0"/>
              <a:t>‹#›</a:t>
            </a:fld>
            <a:endParaRPr lang="en-US"/>
          </a:p>
        </p:txBody>
      </p:sp>
    </p:spTree>
    <p:extLst>
      <p:ext uri="{BB962C8B-B14F-4D97-AF65-F5344CB8AC3E}">
        <p14:creationId xmlns:p14="http://schemas.microsoft.com/office/powerpoint/2010/main" val="2500462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DC1FC-694E-97FC-B153-8E41565C22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10CEC9-3740-1588-4874-948A7041B1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E9C707-878C-9885-C85D-C83DBA6A56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B1009C-829D-DA7A-428B-5E318B748A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C760E4-977F-E143-20FD-8F283BB9F5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577812-7E04-93C8-221D-7D8AEB40B50B}"/>
              </a:ext>
            </a:extLst>
          </p:cNvPr>
          <p:cNvSpPr>
            <a:spLocks noGrp="1"/>
          </p:cNvSpPr>
          <p:nvPr>
            <p:ph type="dt" sz="half" idx="10"/>
          </p:nvPr>
        </p:nvSpPr>
        <p:spPr/>
        <p:txBody>
          <a:bodyPr/>
          <a:lstStyle/>
          <a:p>
            <a:fld id="{1BF037C7-034A-8D4D-83CE-6B6766276934}" type="datetimeFigureOut">
              <a:rPr lang="en-US" smtClean="0"/>
              <a:t>1/19/23</a:t>
            </a:fld>
            <a:endParaRPr lang="en-US"/>
          </a:p>
        </p:txBody>
      </p:sp>
      <p:sp>
        <p:nvSpPr>
          <p:cNvPr id="8" name="Footer Placeholder 7">
            <a:extLst>
              <a:ext uri="{FF2B5EF4-FFF2-40B4-BE49-F238E27FC236}">
                <a16:creationId xmlns:a16="http://schemas.microsoft.com/office/drawing/2014/main" id="{6ED60140-2CC9-79BB-9B62-196D649964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A3C937-8342-B77A-AE3B-7C0CF6A12780}"/>
              </a:ext>
            </a:extLst>
          </p:cNvPr>
          <p:cNvSpPr>
            <a:spLocks noGrp="1"/>
          </p:cNvSpPr>
          <p:nvPr>
            <p:ph type="sldNum" sz="quarter" idx="12"/>
          </p:nvPr>
        </p:nvSpPr>
        <p:spPr/>
        <p:txBody>
          <a:bodyPr/>
          <a:lstStyle/>
          <a:p>
            <a:fld id="{3B8244F7-8D66-074A-BC80-DF1FA45A99E8}" type="slidenum">
              <a:rPr lang="en-US" smtClean="0"/>
              <a:t>‹#›</a:t>
            </a:fld>
            <a:endParaRPr lang="en-US"/>
          </a:p>
        </p:txBody>
      </p:sp>
    </p:spTree>
    <p:extLst>
      <p:ext uri="{BB962C8B-B14F-4D97-AF65-F5344CB8AC3E}">
        <p14:creationId xmlns:p14="http://schemas.microsoft.com/office/powerpoint/2010/main" val="667058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7356-A1E9-1350-E86E-89618A3CD5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FC5EAD-F782-3BA0-695E-12E97794BA8F}"/>
              </a:ext>
            </a:extLst>
          </p:cNvPr>
          <p:cNvSpPr>
            <a:spLocks noGrp="1"/>
          </p:cNvSpPr>
          <p:nvPr>
            <p:ph type="dt" sz="half" idx="10"/>
          </p:nvPr>
        </p:nvSpPr>
        <p:spPr/>
        <p:txBody>
          <a:bodyPr/>
          <a:lstStyle/>
          <a:p>
            <a:fld id="{1BF037C7-034A-8D4D-83CE-6B6766276934}" type="datetimeFigureOut">
              <a:rPr lang="en-US" smtClean="0"/>
              <a:t>1/19/23</a:t>
            </a:fld>
            <a:endParaRPr lang="en-US"/>
          </a:p>
        </p:txBody>
      </p:sp>
      <p:sp>
        <p:nvSpPr>
          <p:cNvPr id="4" name="Footer Placeholder 3">
            <a:extLst>
              <a:ext uri="{FF2B5EF4-FFF2-40B4-BE49-F238E27FC236}">
                <a16:creationId xmlns:a16="http://schemas.microsoft.com/office/drawing/2014/main" id="{802891D1-36A0-B4E5-2075-8206577782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5B825F-C454-A489-0FE9-BDF50361185E}"/>
              </a:ext>
            </a:extLst>
          </p:cNvPr>
          <p:cNvSpPr>
            <a:spLocks noGrp="1"/>
          </p:cNvSpPr>
          <p:nvPr>
            <p:ph type="sldNum" sz="quarter" idx="12"/>
          </p:nvPr>
        </p:nvSpPr>
        <p:spPr/>
        <p:txBody>
          <a:bodyPr/>
          <a:lstStyle/>
          <a:p>
            <a:fld id="{3B8244F7-8D66-074A-BC80-DF1FA45A99E8}" type="slidenum">
              <a:rPr lang="en-US" smtClean="0"/>
              <a:t>‹#›</a:t>
            </a:fld>
            <a:endParaRPr lang="en-US"/>
          </a:p>
        </p:txBody>
      </p:sp>
    </p:spTree>
    <p:extLst>
      <p:ext uri="{BB962C8B-B14F-4D97-AF65-F5344CB8AC3E}">
        <p14:creationId xmlns:p14="http://schemas.microsoft.com/office/powerpoint/2010/main" val="2169235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ABBDBB-A4B2-CB7A-F65E-7FEE2BD61EB5}"/>
              </a:ext>
            </a:extLst>
          </p:cNvPr>
          <p:cNvSpPr>
            <a:spLocks noGrp="1"/>
          </p:cNvSpPr>
          <p:nvPr>
            <p:ph type="dt" sz="half" idx="10"/>
          </p:nvPr>
        </p:nvSpPr>
        <p:spPr/>
        <p:txBody>
          <a:bodyPr/>
          <a:lstStyle/>
          <a:p>
            <a:fld id="{1BF037C7-034A-8D4D-83CE-6B6766276934}" type="datetimeFigureOut">
              <a:rPr lang="en-US" smtClean="0"/>
              <a:t>1/19/23</a:t>
            </a:fld>
            <a:endParaRPr lang="en-US"/>
          </a:p>
        </p:txBody>
      </p:sp>
      <p:sp>
        <p:nvSpPr>
          <p:cNvPr id="3" name="Footer Placeholder 2">
            <a:extLst>
              <a:ext uri="{FF2B5EF4-FFF2-40B4-BE49-F238E27FC236}">
                <a16:creationId xmlns:a16="http://schemas.microsoft.com/office/drawing/2014/main" id="{3C787EF3-9AC1-C5B8-CDA8-F07CBF2B9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1AAB7C-7AFA-EA1D-BD88-8AD74B0B492B}"/>
              </a:ext>
            </a:extLst>
          </p:cNvPr>
          <p:cNvSpPr>
            <a:spLocks noGrp="1"/>
          </p:cNvSpPr>
          <p:nvPr>
            <p:ph type="sldNum" sz="quarter" idx="12"/>
          </p:nvPr>
        </p:nvSpPr>
        <p:spPr/>
        <p:txBody>
          <a:bodyPr/>
          <a:lstStyle/>
          <a:p>
            <a:fld id="{3B8244F7-8D66-074A-BC80-DF1FA45A99E8}" type="slidenum">
              <a:rPr lang="en-US" smtClean="0"/>
              <a:t>‹#›</a:t>
            </a:fld>
            <a:endParaRPr lang="en-US"/>
          </a:p>
        </p:txBody>
      </p:sp>
    </p:spTree>
    <p:extLst>
      <p:ext uri="{BB962C8B-B14F-4D97-AF65-F5344CB8AC3E}">
        <p14:creationId xmlns:p14="http://schemas.microsoft.com/office/powerpoint/2010/main" val="2615957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6B2BB-6BAE-E3E6-0583-A8042EA005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A29654-E20C-00F8-94AD-EC93AF40F9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8A39DE-AD96-A840-253D-095B912C34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DAB89-016C-4AF8-9C47-0E15DF2A28E0}"/>
              </a:ext>
            </a:extLst>
          </p:cNvPr>
          <p:cNvSpPr>
            <a:spLocks noGrp="1"/>
          </p:cNvSpPr>
          <p:nvPr>
            <p:ph type="dt" sz="half" idx="10"/>
          </p:nvPr>
        </p:nvSpPr>
        <p:spPr/>
        <p:txBody>
          <a:bodyPr/>
          <a:lstStyle/>
          <a:p>
            <a:fld id="{1BF037C7-034A-8D4D-83CE-6B6766276934}" type="datetimeFigureOut">
              <a:rPr lang="en-US" smtClean="0"/>
              <a:t>1/19/23</a:t>
            </a:fld>
            <a:endParaRPr lang="en-US"/>
          </a:p>
        </p:txBody>
      </p:sp>
      <p:sp>
        <p:nvSpPr>
          <p:cNvPr id="6" name="Footer Placeholder 5">
            <a:extLst>
              <a:ext uri="{FF2B5EF4-FFF2-40B4-BE49-F238E27FC236}">
                <a16:creationId xmlns:a16="http://schemas.microsoft.com/office/drawing/2014/main" id="{2C564713-A11B-6C62-52AC-2A54F339F2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6F4B55-1324-AD7C-962D-0D5C70EA922E}"/>
              </a:ext>
            </a:extLst>
          </p:cNvPr>
          <p:cNvSpPr>
            <a:spLocks noGrp="1"/>
          </p:cNvSpPr>
          <p:nvPr>
            <p:ph type="sldNum" sz="quarter" idx="12"/>
          </p:nvPr>
        </p:nvSpPr>
        <p:spPr/>
        <p:txBody>
          <a:bodyPr/>
          <a:lstStyle/>
          <a:p>
            <a:fld id="{3B8244F7-8D66-074A-BC80-DF1FA45A99E8}" type="slidenum">
              <a:rPr lang="en-US" smtClean="0"/>
              <a:t>‹#›</a:t>
            </a:fld>
            <a:endParaRPr lang="en-US"/>
          </a:p>
        </p:txBody>
      </p:sp>
    </p:spTree>
    <p:extLst>
      <p:ext uri="{BB962C8B-B14F-4D97-AF65-F5344CB8AC3E}">
        <p14:creationId xmlns:p14="http://schemas.microsoft.com/office/powerpoint/2010/main" val="118516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A472C-7C3C-2F03-617D-3BD3862010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E22956-74DC-E79F-AC84-14E6FF7783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CCB91D-ECE2-B9AF-F584-75E26AAC7D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7509CE-E2E2-BA99-9ADC-FDC62C932A1B}"/>
              </a:ext>
            </a:extLst>
          </p:cNvPr>
          <p:cNvSpPr>
            <a:spLocks noGrp="1"/>
          </p:cNvSpPr>
          <p:nvPr>
            <p:ph type="dt" sz="half" idx="10"/>
          </p:nvPr>
        </p:nvSpPr>
        <p:spPr/>
        <p:txBody>
          <a:bodyPr/>
          <a:lstStyle/>
          <a:p>
            <a:fld id="{1BF037C7-034A-8D4D-83CE-6B6766276934}" type="datetimeFigureOut">
              <a:rPr lang="en-US" smtClean="0"/>
              <a:t>1/19/23</a:t>
            </a:fld>
            <a:endParaRPr lang="en-US"/>
          </a:p>
        </p:txBody>
      </p:sp>
      <p:sp>
        <p:nvSpPr>
          <p:cNvPr id="6" name="Footer Placeholder 5">
            <a:extLst>
              <a:ext uri="{FF2B5EF4-FFF2-40B4-BE49-F238E27FC236}">
                <a16:creationId xmlns:a16="http://schemas.microsoft.com/office/drawing/2014/main" id="{F024E0A0-19D3-CBC8-16CA-46CB5C05D7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4EA068-BF94-D918-CDEA-70E9B8B82E39}"/>
              </a:ext>
            </a:extLst>
          </p:cNvPr>
          <p:cNvSpPr>
            <a:spLocks noGrp="1"/>
          </p:cNvSpPr>
          <p:nvPr>
            <p:ph type="sldNum" sz="quarter" idx="12"/>
          </p:nvPr>
        </p:nvSpPr>
        <p:spPr/>
        <p:txBody>
          <a:bodyPr/>
          <a:lstStyle/>
          <a:p>
            <a:fld id="{3B8244F7-8D66-074A-BC80-DF1FA45A99E8}" type="slidenum">
              <a:rPr lang="en-US" smtClean="0"/>
              <a:t>‹#›</a:t>
            </a:fld>
            <a:endParaRPr lang="en-US"/>
          </a:p>
        </p:txBody>
      </p:sp>
    </p:spTree>
    <p:extLst>
      <p:ext uri="{BB962C8B-B14F-4D97-AF65-F5344CB8AC3E}">
        <p14:creationId xmlns:p14="http://schemas.microsoft.com/office/powerpoint/2010/main" val="1136248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theme" Target="../theme/theme3.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E4CE1B-F7F9-2D8E-D018-6DBF5717BA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262328-FE64-B758-C200-D1F3786BDE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CD0064-F2E6-381E-B00B-BC347AA092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037C7-034A-8D4D-83CE-6B6766276934}" type="datetimeFigureOut">
              <a:rPr lang="en-US" smtClean="0"/>
              <a:t>1/19/23</a:t>
            </a:fld>
            <a:endParaRPr lang="en-US"/>
          </a:p>
        </p:txBody>
      </p:sp>
      <p:sp>
        <p:nvSpPr>
          <p:cNvPr id="5" name="Footer Placeholder 4">
            <a:extLst>
              <a:ext uri="{FF2B5EF4-FFF2-40B4-BE49-F238E27FC236}">
                <a16:creationId xmlns:a16="http://schemas.microsoft.com/office/drawing/2014/main" id="{A8A9B9E5-3458-71FD-5195-E496059112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05757D-FC29-D30B-86E0-F174B1ACC0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8244F7-8D66-074A-BC80-DF1FA45A99E8}" type="slidenum">
              <a:rPr lang="en-US" smtClean="0"/>
              <a:t>‹#›</a:t>
            </a:fld>
            <a:endParaRPr lang="en-US"/>
          </a:p>
        </p:txBody>
      </p:sp>
    </p:spTree>
    <p:extLst>
      <p:ext uri="{BB962C8B-B14F-4D97-AF65-F5344CB8AC3E}">
        <p14:creationId xmlns:p14="http://schemas.microsoft.com/office/powerpoint/2010/main" val="1095360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892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3F3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8624" y="0"/>
            <a:ext cx="11115357" cy="72866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28624" y="1047750"/>
            <a:ext cx="11115357" cy="512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912387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Lst>
  <p:hf hdr="0" ftr="0" dt="0"/>
  <p:txStyles>
    <p:titleStyle>
      <a:lvl1pPr marL="72000" indent="-72000" algn="l" defTabSz="914400" rtl="0" eaLnBrk="1" latinLnBrk="0" hangingPunct="1">
        <a:lnSpc>
          <a:spcPct val="100000"/>
        </a:lnSpc>
        <a:spcBef>
          <a:spcPct val="0"/>
        </a:spcBef>
        <a:buNone/>
        <a:defRPr sz="2800" b="1" kern="1200">
          <a:solidFill>
            <a:srgbClr val="0182C3"/>
          </a:solidFill>
          <a:latin typeface="Century Gothic" panose="020B0502020202020204" pitchFamily="34" charset="0"/>
          <a:ea typeface="+mj-ea"/>
          <a:cs typeface="+mj-cs"/>
        </a:defRPr>
      </a:lvl1pPr>
    </p:titleStyle>
    <p:bodyStyle>
      <a:lvl1pPr marL="72000" indent="-720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72000" indent="-720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72000" indent="-72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lus.youexec.com/video/sprint" TargetMode="External"/><Relationship Id="rId7" Type="http://schemas.openxmlformats.org/officeDocument/2006/relationships/hyperlink" Target="https://plus.youexec.com/feedback/sprint"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2.gif"/><Relationship Id="rId5" Type="http://schemas.openxmlformats.org/officeDocument/2006/relationships/image" Target="../media/image1.png"/><Relationship Id="rId4" Type="http://schemas.openxmlformats.org/officeDocument/2006/relationships/hyperlink" Target="https://youexec.com/plus?m=ppt&amp;sr=sprint"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 Id="rId9" Type="http://schemas.microsoft.com/office/2007/relationships/hdphoto" Target="../media/hdphoto4.wdp"/></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7.xml"/><Relationship Id="rId6" Type="http://schemas.microsoft.com/office/2007/relationships/hdphoto" Target="../media/hdphoto5.wdp"/><Relationship Id="rId11" Type="http://schemas.microsoft.com/office/2007/relationships/hdphoto" Target="../media/hdphoto6.wdp"/><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26.jpg"/><Relationship Id="rId7" Type="http://schemas.openxmlformats.org/officeDocument/2006/relationships/image" Target="../media/image29.png"/><Relationship Id="rId2" Type="http://schemas.openxmlformats.org/officeDocument/2006/relationships/image" Target="../media/image25.jpg"/><Relationship Id="rId1" Type="http://schemas.openxmlformats.org/officeDocument/2006/relationships/slideLayout" Target="../slideLayouts/slideLayout7.xml"/><Relationship Id="rId6" Type="http://schemas.openxmlformats.org/officeDocument/2006/relationships/image" Target="../media/image28.jpg"/><Relationship Id="rId5" Type="http://schemas.microsoft.com/office/2007/relationships/hdphoto" Target="../media/hdphoto7.wdp"/><Relationship Id="rId4" Type="http://schemas.openxmlformats.org/officeDocument/2006/relationships/image" Target="../media/image27.png"/><Relationship Id="rId9" Type="http://schemas.openxmlformats.org/officeDocument/2006/relationships/image" Target="../media/image3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g"/><Relationship Id="rId7" Type="http://schemas.openxmlformats.org/officeDocument/2006/relationships/image" Target="../media/image36.svg"/><Relationship Id="rId2" Type="http://schemas.openxmlformats.org/officeDocument/2006/relationships/image" Target="../media/image31.jp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25.jpg"/><Relationship Id="rId4" Type="http://schemas.openxmlformats.org/officeDocument/2006/relationships/image" Target="../media/image30.jpg"/></Relationships>
</file>

<file path=ppt/slides/_rels/slide2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5.jpg"/><Relationship Id="rId7" Type="http://schemas.openxmlformats.org/officeDocument/2006/relationships/image" Target="../media/image47.jp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30.jpg"/><Relationship Id="rId4" Type="http://schemas.openxmlformats.org/officeDocument/2006/relationships/image" Target="../media/image45.png"/><Relationship Id="rId9" Type="http://schemas.openxmlformats.org/officeDocument/2006/relationships/image" Target="../media/image4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51.gif"/><Relationship Id="rId3" Type="http://schemas.openxmlformats.org/officeDocument/2006/relationships/hyperlink" Target="https://plus.youexec.com/article/desthink" TargetMode="External"/><Relationship Id="rId7" Type="http://schemas.openxmlformats.org/officeDocument/2006/relationships/hyperlink" Target="https://plus.youexec.com/article/journey2" TargetMode="External"/><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50.gif"/><Relationship Id="rId5" Type="http://schemas.openxmlformats.org/officeDocument/2006/relationships/hyperlink" Target="https://plus.youexec.com/article/agilepm" TargetMode="External"/><Relationship Id="rId10" Type="http://schemas.openxmlformats.org/officeDocument/2006/relationships/image" Target="../media/image52.gif"/><Relationship Id="rId4" Type="http://schemas.openxmlformats.org/officeDocument/2006/relationships/image" Target="../media/image49.gif"/><Relationship Id="rId9" Type="http://schemas.openxmlformats.org/officeDocument/2006/relationships/hyperlink" Target="https://plus.youexec.com/article/roadtem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 Id="rId9"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EFBBC22-36DF-084B-8829-047B0472472A}"/>
              </a:ext>
            </a:extLst>
          </p:cNvPr>
          <p:cNvSpPr txBox="1"/>
          <p:nvPr/>
        </p:nvSpPr>
        <p:spPr>
          <a:xfrm>
            <a:off x="7075564" y="5129052"/>
            <a:ext cx="3455705" cy="888256"/>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This video will walk you through the benefits of this framework. Paid members, please log in for a better viewing experience.</a:t>
            </a:r>
          </a:p>
        </p:txBody>
      </p:sp>
      <p:sp>
        <p:nvSpPr>
          <p:cNvPr id="15" name="Rounded Rectangle 14">
            <a:hlinkClick r:id="rId3"/>
            <a:extLst>
              <a:ext uri="{FF2B5EF4-FFF2-40B4-BE49-F238E27FC236}">
                <a16:creationId xmlns:a16="http://schemas.microsoft.com/office/drawing/2014/main" id="{46713F1D-4D14-9C48-AAB5-37AB772F3CA3}"/>
              </a:ext>
            </a:extLst>
          </p:cNvPr>
          <p:cNvSpPr/>
          <p:nvPr/>
        </p:nvSpPr>
        <p:spPr bwMode="auto">
          <a:xfrm>
            <a:off x="7083138" y="4206754"/>
            <a:ext cx="3455706" cy="690671"/>
          </a:xfrm>
          <a:prstGeom prst="roundRect">
            <a:avLst>
              <a:gd name="adj" fmla="val 9962"/>
            </a:avLst>
          </a:prstGeom>
          <a:solidFill>
            <a:srgbClr val="0044FF"/>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998"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Watch explainer</a:t>
            </a:r>
          </a:p>
        </p:txBody>
      </p:sp>
      <p:pic>
        <p:nvPicPr>
          <p:cNvPr id="25" name="Picture 24">
            <a:hlinkClick r:id="rId4"/>
            <a:extLst>
              <a:ext uri="{FF2B5EF4-FFF2-40B4-BE49-F238E27FC236}">
                <a16:creationId xmlns:a16="http://schemas.microsoft.com/office/drawing/2014/main" id="{1AB3293C-F512-DF4E-8165-1A9C8B9668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2131" y="840692"/>
            <a:ext cx="2388399" cy="686665"/>
          </a:xfrm>
          <a:prstGeom prst="rect">
            <a:avLst/>
          </a:prstGeom>
        </p:spPr>
      </p:pic>
      <p:sp>
        <p:nvSpPr>
          <p:cNvPr id="13" name="TextBox 12">
            <a:extLst>
              <a:ext uri="{FF2B5EF4-FFF2-40B4-BE49-F238E27FC236}">
                <a16:creationId xmlns:a16="http://schemas.microsoft.com/office/drawing/2014/main" id="{E6774262-A710-D04D-A5FB-5BDB58062892}"/>
              </a:ext>
            </a:extLst>
          </p:cNvPr>
          <p:cNvSpPr txBox="1"/>
          <p:nvPr/>
        </p:nvSpPr>
        <p:spPr>
          <a:xfrm>
            <a:off x="750698" y="2020243"/>
            <a:ext cx="4217177" cy="1165191"/>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You Exec provides business resources that move your career forward. Access our full library of presentations, spreadsheet models, and business book summaries. We do the work, you take the credit.</a:t>
            </a:r>
          </a:p>
        </p:txBody>
      </p:sp>
      <p:sp>
        <p:nvSpPr>
          <p:cNvPr id="14" name="TextBox 13">
            <a:extLst>
              <a:ext uri="{FF2B5EF4-FFF2-40B4-BE49-F238E27FC236}">
                <a16:creationId xmlns:a16="http://schemas.microsoft.com/office/drawing/2014/main" id="{BAC14C91-8D62-C340-9046-24DCF787110B}"/>
              </a:ext>
            </a:extLst>
          </p:cNvPr>
          <p:cNvSpPr txBox="1"/>
          <p:nvPr/>
        </p:nvSpPr>
        <p:spPr>
          <a:xfrm>
            <a:off x="750700" y="3503715"/>
            <a:ext cx="4217176" cy="1719189"/>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Errors &amp; Omissions Liability (E&amp;O): </a:t>
            </a: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You Exec makes no guarantee that the statements, analysis, projections, estimates, graphs, reports, numbers, and any derivatives sourced from this presentation are free of errors and omissions. You Exec assumes no liability for erroneous outcomes derived from this presentation. </a:t>
            </a: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p:txBody>
      </p:sp>
      <p:pic>
        <p:nvPicPr>
          <p:cNvPr id="6" name="Picture 5">
            <a:hlinkClick r:id="rId3"/>
            <a:extLst>
              <a:ext uri="{FF2B5EF4-FFF2-40B4-BE49-F238E27FC236}">
                <a16:creationId xmlns:a16="http://schemas.microsoft.com/office/drawing/2014/main" id="{2005BA3B-18D8-2F48-95D5-B3C8B62AE9C6}"/>
              </a:ext>
            </a:extLst>
          </p:cNvPr>
          <p:cNvPicPr>
            <a:picLocks noChangeAspect="1"/>
          </p:cNvPicPr>
          <p:nvPr/>
        </p:nvPicPr>
        <p:blipFill>
          <a:blip r:embed="rId6"/>
          <a:srcRect l="74" r="74"/>
          <a:stretch/>
        </p:blipFill>
        <p:spPr>
          <a:xfrm>
            <a:off x="6248415" y="932980"/>
            <a:ext cx="5125153" cy="2887170"/>
          </a:xfrm>
          <a:prstGeom prst="roundRect">
            <a:avLst>
              <a:gd name="adj" fmla="val 5398"/>
            </a:avLst>
          </a:prstGeom>
          <a:solidFill>
            <a:srgbClr val="FFFFFF">
              <a:shade val="85000"/>
            </a:srgbClr>
          </a:solidFill>
          <a:ln>
            <a:noFill/>
          </a:ln>
          <a:effectLst/>
        </p:spPr>
      </p:pic>
      <p:sp>
        <p:nvSpPr>
          <p:cNvPr id="8" name="Rounded Rectangle 7">
            <a:hlinkClick r:id="rId7"/>
            <a:extLst>
              <a:ext uri="{FF2B5EF4-FFF2-40B4-BE49-F238E27FC236}">
                <a16:creationId xmlns:a16="http://schemas.microsoft.com/office/drawing/2014/main" id="{0653B420-FC03-DFCC-57E3-30F3F87284E0}"/>
              </a:ext>
            </a:extLst>
          </p:cNvPr>
          <p:cNvSpPr/>
          <p:nvPr/>
        </p:nvSpPr>
        <p:spPr bwMode="auto">
          <a:xfrm>
            <a:off x="3569478" y="5541186"/>
            <a:ext cx="1174618" cy="402414"/>
          </a:xfrm>
          <a:prstGeom prst="roundRect">
            <a:avLst>
              <a:gd name="adj" fmla="val 24054"/>
            </a:avLst>
          </a:prstGeom>
          <a:solidFill>
            <a:srgbClr val="424242"/>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Feedback</a:t>
            </a:r>
          </a:p>
        </p:txBody>
      </p:sp>
      <p:sp>
        <p:nvSpPr>
          <p:cNvPr id="9" name="TextBox 8">
            <a:extLst>
              <a:ext uri="{FF2B5EF4-FFF2-40B4-BE49-F238E27FC236}">
                <a16:creationId xmlns:a16="http://schemas.microsoft.com/office/drawing/2014/main" id="{5CEA113A-0781-CC8E-23A1-ADC09B093B93}"/>
              </a:ext>
            </a:extLst>
          </p:cNvPr>
          <p:cNvSpPr txBox="1"/>
          <p:nvPr/>
        </p:nvSpPr>
        <p:spPr>
          <a:xfrm>
            <a:off x="750699" y="5541186"/>
            <a:ext cx="2818780" cy="334194"/>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Found an error, have suggestions?</a:t>
            </a:r>
          </a:p>
        </p:txBody>
      </p:sp>
    </p:spTree>
    <p:extLst>
      <p:ext uri="{BB962C8B-B14F-4D97-AF65-F5344CB8AC3E}">
        <p14:creationId xmlns:p14="http://schemas.microsoft.com/office/powerpoint/2010/main" val="187216679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4C328CAA-C267-447D-83ED-BF25E3C62A9C}"/>
              </a:ext>
            </a:extLst>
          </p:cNvPr>
          <p:cNvGrpSpPr/>
          <p:nvPr/>
        </p:nvGrpSpPr>
        <p:grpSpPr>
          <a:xfrm>
            <a:off x="694977" y="412283"/>
            <a:ext cx="10802047" cy="6033435"/>
            <a:chOff x="690878" y="310842"/>
            <a:chExt cx="10802047" cy="6033435"/>
          </a:xfrm>
        </p:grpSpPr>
        <p:sp>
          <p:nvSpPr>
            <p:cNvPr id="38" name="Rectangle: Rounded Corners 37">
              <a:extLst>
                <a:ext uri="{FF2B5EF4-FFF2-40B4-BE49-F238E27FC236}">
                  <a16:creationId xmlns:a16="http://schemas.microsoft.com/office/drawing/2014/main" id="{EB676D06-6831-40AD-AA84-74C5DAD2EC99}"/>
                </a:ext>
              </a:extLst>
            </p:cNvPr>
            <p:cNvSpPr/>
            <p:nvPr/>
          </p:nvSpPr>
          <p:spPr>
            <a:xfrm>
              <a:off x="690878" y="1221312"/>
              <a:ext cx="3737414" cy="5050350"/>
            </a:xfrm>
            <a:prstGeom prst="roundRect">
              <a:avLst>
                <a:gd name="adj" fmla="val 647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E510899-434F-250A-649F-8D5EC51A80F5}"/>
                </a:ext>
              </a:extLst>
            </p:cNvPr>
            <p:cNvSpPr txBox="1"/>
            <p:nvPr/>
          </p:nvSpPr>
          <p:spPr>
            <a:xfrm>
              <a:off x="952753" y="2021624"/>
              <a:ext cx="3254829" cy="3449727"/>
            </a:xfrm>
            <a:prstGeom prst="rect">
              <a:avLst/>
            </a:prstGeom>
            <a:noFill/>
          </p:spPr>
          <p:txBody>
            <a:bodyPr wrap="square" rtlCol="0">
              <a:spAutoFit/>
            </a:bodyPr>
            <a:lstStyle/>
            <a:p>
              <a:pPr>
                <a:lnSpc>
                  <a:spcPts val="2100"/>
                </a:lnSpc>
                <a:spcAft>
                  <a:spcPts val="600"/>
                </a:spcAft>
              </a:pPr>
              <a:r>
                <a:rPr lang="en-US" sz="1300" dirty="0">
                  <a:latin typeface="Montserrat" panose="00000500000000000000" pitchFamily="50" charset="0"/>
                </a:rPr>
                <a:t>As the sprint will take place remotely, below is a list of online collaboration platforms that our team will use throughout the week to carry out the sprint sessions. Please be sure that you’re able to log in to these platforms before Monday. </a:t>
              </a:r>
            </a:p>
            <a:p>
              <a:pPr>
                <a:lnSpc>
                  <a:spcPts val="2100"/>
                </a:lnSpc>
                <a:spcAft>
                  <a:spcPts val="600"/>
                </a:spcAft>
              </a:pPr>
              <a:endParaRPr lang="en-US" sz="1300" dirty="0">
                <a:latin typeface="Montserrat" panose="00000500000000000000" pitchFamily="50" charset="0"/>
              </a:endParaRPr>
            </a:p>
            <a:p>
              <a:pPr>
                <a:lnSpc>
                  <a:spcPts val="2100"/>
                </a:lnSpc>
                <a:spcAft>
                  <a:spcPts val="600"/>
                </a:spcAft>
              </a:pPr>
              <a:r>
                <a:rPr lang="en-US" sz="1300" dirty="0">
                  <a:latin typeface="Montserrat" panose="00000500000000000000" pitchFamily="50" charset="0"/>
                </a:rPr>
                <a:t>If you experience any technical difficulties, please contact your sprint Facilitator, Jack Roth, at jroth@companyabc.com.</a:t>
              </a:r>
            </a:p>
          </p:txBody>
        </p:sp>
        <p:grpSp>
          <p:nvGrpSpPr>
            <p:cNvPr id="37" name="Group 36">
              <a:extLst>
                <a:ext uri="{FF2B5EF4-FFF2-40B4-BE49-F238E27FC236}">
                  <a16:creationId xmlns:a16="http://schemas.microsoft.com/office/drawing/2014/main" id="{F5EA5CB6-9BDF-43FB-9F76-097592172983}"/>
                </a:ext>
              </a:extLst>
            </p:cNvPr>
            <p:cNvGrpSpPr/>
            <p:nvPr/>
          </p:nvGrpSpPr>
          <p:grpSpPr>
            <a:xfrm>
              <a:off x="4963882" y="1148723"/>
              <a:ext cx="6529043" cy="5195554"/>
              <a:chOff x="4963882" y="831223"/>
              <a:chExt cx="6529043" cy="5195554"/>
            </a:xfrm>
          </p:grpSpPr>
          <p:sp>
            <p:nvSpPr>
              <p:cNvPr id="13" name="Rounded Rectangle 42">
                <a:extLst>
                  <a:ext uri="{FF2B5EF4-FFF2-40B4-BE49-F238E27FC236}">
                    <a16:creationId xmlns:a16="http://schemas.microsoft.com/office/drawing/2014/main" id="{C839A211-6E71-4254-94A5-5B583D9A8A90}"/>
                  </a:ext>
                </a:extLst>
              </p:cNvPr>
              <p:cNvSpPr/>
              <p:nvPr/>
            </p:nvSpPr>
            <p:spPr>
              <a:xfrm>
                <a:off x="4963882" y="903812"/>
                <a:ext cx="1153046" cy="1150818"/>
              </a:xfrm>
              <a:prstGeom prst="ellipse">
                <a:avLst/>
              </a:prstGeom>
              <a:solidFill>
                <a:schemeClr val="bg1"/>
              </a:solidFill>
              <a:ln>
                <a:noFill/>
              </a:ln>
              <a:effectLst>
                <a:outerShdw blurRad="4699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50" charset="0"/>
                </a:endParaRPr>
              </a:p>
            </p:txBody>
          </p:sp>
          <p:sp>
            <p:nvSpPr>
              <p:cNvPr id="14" name="Rounded Rectangle 42">
                <a:extLst>
                  <a:ext uri="{FF2B5EF4-FFF2-40B4-BE49-F238E27FC236}">
                    <a16:creationId xmlns:a16="http://schemas.microsoft.com/office/drawing/2014/main" id="{91AD4D84-B40F-4F7B-8D3C-01BF6F78E82B}"/>
                  </a:ext>
                </a:extLst>
              </p:cNvPr>
              <p:cNvSpPr/>
              <p:nvPr/>
            </p:nvSpPr>
            <p:spPr>
              <a:xfrm>
                <a:off x="4963882" y="2853590"/>
                <a:ext cx="1153046" cy="1150818"/>
              </a:xfrm>
              <a:prstGeom prst="ellipse">
                <a:avLst/>
              </a:prstGeom>
              <a:solidFill>
                <a:schemeClr val="bg1"/>
              </a:solidFill>
              <a:ln>
                <a:noFill/>
              </a:ln>
              <a:effectLst>
                <a:outerShdw blurRad="469900" algn="ctr" rotWithShape="0">
                  <a:srgbClr val="486DC9">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50" charset="0"/>
                </a:endParaRPr>
              </a:p>
            </p:txBody>
          </p:sp>
          <p:sp>
            <p:nvSpPr>
              <p:cNvPr id="15" name="Rounded Rectangle 42">
                <a:extLst>
                  <a:ext uri="{FF2B5EF4-FFF2-40B4-BE49-F238E27FC236}">
                    <a16:creationId xmlns:a16="http://schemas.microsoft.com/office/drawing/2014/main" id="{F2F3E15A-33AF-4D35-BBFB-A43649101810}"/>
                  </a:ext>
                </a:extLst>
              </p:cNvPr>
              <p:cNvSpPr/>
              <p:nvPr/>
            </p:nvSpPr>
            <p:spPr>
              <a:xfrm>
                <a:off x="4963882" y="4803369"/>
                <a:ext cx="1153046" cy="1150818"/>
              </a:xfrm>
              <a:prstGeom prst="ellipse">
                <a:avLst/>
              </a:prstGeom>
              <a:solidFill>
                <a:schemeClr val="bg1"/>
              </a:solidFill>
              <a:ln>
                <a:noFill/>
              </a:ln>
              <a:effectLst>
                <a:outerShdw blurRad="469900" algn="ctr" rotWithShape="0">
                  <a:srgbClr val="00AF95">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50" charset="0"/>
                </a:endParaRPr>
              </a:p>
            </p:txBody>
          </p:sp>
          <p:pic>
            <p:nvPicPr>
              <p:cNvPr id="4098" name="Picture 2">
                <a:extLst>
                  <a:ext uri="{FF2B5EF4-FFF2-40B4-BE49-F238E27FC236}">
                    <a16:creationId xmlns:a16="http://schemas.microsoft.com/office/drawing/2014/main" id="{2DD44BE2-6675-BF15-AD8B-91DA59A4D405}"/>
                  </a:ext>
                </a:extLst>
              </p:cNvPr>
              <p:cNvPicPr>
                <a:picLocks noChangeAspect="1" noChangeArrowheads="1"/>
              </p:cNvPicPr>
              <p:nvPr/>
            </p:nvPicPr>
            <p:blipFill>
              <a:blip r:embed="rId2">
                <a:duotone>
                  <a:prstClr val="black"/>
                  <a:schemeClr val="tx2">
                    <a:tint val="45000"/>
                    <a:satMod val="400000"/>
                  </a:schemeClr>
                </a:duotone>
              </a:blip>
              <a:srcRect/>
              <a:stretch/>
            </p:blipFill>
            <p:spPr bwMode="auto">
              <a:xfrm>
                <a:off x="5045104" y="983920"/>
                <a:ext cx="990602" cy="990602"/>
              </a:xfrm>
              <a:prstGeom prst="ellipse">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5C0E7A1-F5FB-BDCC-1007-6E165575A16B}"/>
                  </a:ext>
                </a:extLst>
              </p:cNvPr>
              <p:cNvPicPr>
                <a:picLocks noChangeAspect="1" noChangeArrowheads="1"/>
              </p:cNvPicPr>
              <p:nvPr/>
            </p:nvPicPr>
            <p:blipFill>
              <a:blip r:embed="rId2">
                <a:duotone>
                  <a:prstClr val="black"/>
                  <a:schemeClr val="tx2">
                    <a:tint val="45000"/>
                    <a:satMod val="400000"/>
                  </a:schemeClr>
                </a:duotone>
              </a:blip>
              <a:srcRect/>
              <a:stretch/>
            </p:blipFill>
            <p:spPr bwMode="auto">
              <a:xfrm>
                <a:off x="5045104" y="2933698"/>
                <a:ext cx="990602" cy="990602"/>
              </a:xfrm>
              <a:prstGeom prst="ellipse">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7213BC43-DD0B-52D1-00A7-20BA74A097CF}"/>
                  </a:ext>
                </a:extLst>
              </p:cNvPr>
              <p:cNvPicPr>
                <a:picLocks noChangeAspect="1" noChangeArrowheads="1"/>
              </p:cNvPicPr>
              <p:nvPr/>
            </p:nvPicPr>
            <p:blipFill>
              <a:blip r:embed="rId2">
                <a:duotone>
                  <a:prstClr val="black"/>
                  <a:schemeClr val="tx2">
                    <a:tint val="45000"/>
                    <a:satMod val="400000"/>
                  </a:schemeClr>
                </a:duotone>
              </a:blip>
              <a:srcRect/>
              <a:stretch/>
            </p:blipFill>
            <p:spPr bwMode="auto">
              <a:xfrm>
                <a:off x="5038483" y="4876856"/>
                <a:ext cx="1003844" cy="1003844"/>
              </a:xfrm>
              <a:prstGeom prst="ellipse">
                <a:avLst/>
              </a:prstGeom>
              <a:solidFill>
                <a:srgbClr val="008DFF"/>
              </a:solidFill>
            </p:spPr>
          </p:pic>
          <p:grpSp>
            <p:nvGrpSpPr>
              <p:cNvPr id="16" name="Group 15">
                <a:extLst>
                  <a:ext uri="{FF2B5EF4-FFF2-40B4-BE49-F238E27FC236}">
                    <a16:creationId xmlns:a16="http://schemas.microsoft.com/office/drawing/2014/main" id="{31D41095-86FC-4CB6-B2BC-434C943790BC}"/>
                  </a:ext>
                </a:extLst>
              </p:cNvPr>
              <p:cNvGrpSpPr/>
              <p:nvPr/>
            </p:nvGrpSpPr>
            <p:grpSpPr>
              <a:xfrm>
                <a:off x="4963882" y="2454110"/>
                <a:ext cx="6529043" cy="1949778"/>
                <a:chOff x="5195688" y="2454110"/>
                <a:chExt cx="5653287" cy="1949778"/>
              </a:xfrm>
            </p:grpSpPr>
            <p:cxnSp>
              <p:nvCxnSpPr>
                <p:cNvPr id="12" name="Straight Connector 11">
                  <a:extLst>
                    <a:ext uri="{FF2B5EF4-FFF2-40B4-BE49-F238E27FC236}">
                      <a16:creationId xmlns:a16="http://schemas.microsoft.com/office/drawing/2014/main" id="{04966A98-2EAD-4DB1-927D-501B4D5A070B}"/>
                    </a:ext>
                  </a:extLst>
                </p:cNvPr>
                <p:cNvCxnSpPr/>
                <p:nvPr/>
              </p:nvCxnSpPr>
              <p:spPr>
                <a:xfrm>
                  <a:off x="5195688" y="2454110"/>
                  <a:ext cx="5653287" cy="0"/>
                </a:xfrm>
                <a:prstGeom prst="line">
                  <a:avLst/>
                </a:prstGeom>
                <a:ln w="19050" cap="rnd">
                  <a:solidFill>
                    <a:schemeClr val="tx2">
                      <a:lumMod val="60000"/>
                      <a:lumOff val="40000"/>
                      <a:alpha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F82C82-E434-477B-A2CA-00B20BACF6F2}"/>
                    </a:ext>
                  </a:extLst>
                </p:cNvPr>
                <p:cNvCxnSpPr/>
                <p:nvPr/>
              </p:nvCxnSpPr>
              <p:spPr>
                <a:xfrm>
                  <a:off x="5195688" y="4403888"/>
                  <a:ext cx="5653287" cy="0"/>
                </a:xfrm>
                <a:prstGeom prst="line">
                  <a:avLst/>
                </a:prstGeom>
                <a:ln w="19050" cap="rnd">
                  <a:solidFill>
                    <a:schemeClr val="tx2">
                      <a:lumMod val="60000"/>
                      <a:lumOff val="40000"/>
                      <a:alpha val="4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184DD25-368C-4486-A146-6C83F94BD0D5}"/>
                  </a:ext>
                </a:extLst>
              </p:cNvPr>
              <p:cNvGrpSpPr/>
              <p:nvPr/>
            </p:nvGrpSpPr>
            <p:grpSpPr>
              <a:xfrm>
                <a:off x="8316687" y="831223"/>
                <a:ext cx="2871667" cy="1293957"/>
                <a:chOff x="9013311" y="831223"/>
                <a:chExt cx="2871667" cy="1293957"/>
              </a:xfrm>
            </p:grpSpPr>
            <p:grpSp>
              <p:nvGrpSpPr>
                <p:cNvPr id="27" name="Group 26">
                  <a:extLst>
                    <a:ext uri="{FF2B5EF4-FFF2-40B4-BE49-F238E27FC236}">
                      <a16:creationId xmlns:a16="http://schemas.microsoft.com/office/drawing/2014/main" id="{09E8F5E8-D517-4926-A0AF-341FF7DECAFA}"/>
                    </a:ext>
                  </a:extLst>
                </p:cNvPr>
                <p:cNvGrpSpPr/>
                <p:nvPr/>
              </p:nvGrpSpPr>
              <p:grpSpPr>
                <a:xfrm>
                  <a:off x="9013311" y="831223"/>
                  <a:ext cx="2871667" cy="323165"/>
                  <a:chOff x="9013311" y="994474"/>
                  <a:chExt cx="2871667" cy="323165"/>
                </a:xfrm>
              </p:grpSpPr>
              <p:sp>
                <p:nvSpPr>
                  <p:cNvPr id="22" name="Freeform: Shape 21">
                    <a:extLst>
                      <a:ext uri="{FF2B5EF4-FFF2-40B4-BE49-F238E27FC236}">
                        <a16:creationId xmlns:a16="http://schemas.microsoft.com/office/drawing/2014/main" id="{0EDA60CB-03E7-4BD0-88AB-B28C0D983864}"/>
                      </a:ext>
                    </a:extLst>
                  </p:cNvPr>
                  <p:cNvSpPr/>
                  <p:nvPr/>
                </p:nvSpPr>
                <p:spPr>
                  <a:xfrm>
                    <a:off x="9013311" y="1081188"/>
                    <a:ext cx="180956" cy="152682"/>
                  </a:xfrm>
                  <a:custGeom>
                    <a:avLst/>
                    <a:gdLst>
                      <a:gd name="connsiteX0" fmla="*/ 3661989 w 3657600"/>
                      <a:gd name="connsiteY0" fmla="*/ 973931 h 3086100"/>
                      <a:gd name="connsiteX1" fmla="*/ 3661989 w 3657600"/>
                      <a:gd name="connsiteY1" fmla="*/ 2881313 h 3086100"/>
                      <a:gd name="connsiteX2" fmla="*/ 3381191 w 3657600"/>
                      <a:gd name="connsiteY2" fmla="*/ 3090767 h 3086100"/>
                      <a:gd name="connsiteX3" fmla="*/ 281375 w 3657600"/>
                      <a:gd name="connsiteY3" fmla="*/ 3090767 h 3086100"/>
                      <a:gd name="connsiteX4" fmla="*/ 7 w 3657600"/>
                      <a:gd name="connsiteY4" fmla="*/ 2809399 h 3086100"/>
                      <a:gd name="connsiteX5" fmla="*/ 1912 w 3657600"/>
                      <a:gd name="connsiteY5" fmla="*/ 1048798 h 3086100"/>
                      <a:gd name="connsiteX6" fmla="*/ 76493 w 3657600"/>
                      <a:gd name="connsiteY6" fmla="*/ 973169 h 3086100"/>
                      <a:gd name="connsiteX7" fmla="*/ 3611982 w 3657600"/>
                      <a:gd name="connsiteY7" fmla="*/ 973169 h 3086100"/>
                      <a:gd name="connsiteX8" fmla="*/ 3661989 w 3657600"/>
                      <a:gd name="connsiteY8" fmla="*/ 973931 h 3086100"/>
                      <a:gd name="connsiteX9" fmla="*/ 3302324 w 3657600"/>
                      <a:gd name="connsiteY9" fmla="*/ 1793843 h 3086100"/>
                      <a:gd name="connsiteX10" fmla="*/ 3213647 w 3657600"/>
                      <a:gd name="connsiteY10" fmla="*/ 1685353 h 3086100"/>
                      <a:gd name="connsiteX11" fmla="*/ 3093346 w 3657600"/>
                      <a:gd name="connsiteY11" fmla="*/ 1753648 h 3086100"/>
                      <a:gd name="connsiteX12" fmla="*/ 3052579 w 3657600"/>
                      <a:gd name="connsiteY12" fmla="*/ 1867757 h 3086100"/>
                      <a:gd name="connsiteX13" fmla="*/ 3038863 w 3657600"/>
                      <a:gd name="connsiteY13" fmla="*/ 1886236 h 3086100"/>
                      <a:gd name="connsiteX14" fmla="*/ 3024957 w 3657600"/>
                      <a:gd name="connsiteY14" fmla="*/ 1867662 h 3086100"/>
                      <a:gd name="connsiteX15" fmla="*/ 2983618 w 3657600"/>
                      <a:gd name="connsiteY15" fmla="*/ 1761268 h 3086100"/>
                      <a:gd name="connsiteX16" fmla="*/ 2879033 w 3657600"/>
                      <a:gd name="connsiteY16" fmla="*/ 1684020 h 3086100"/>
                      <a:gd name="connsiteX17" fmla="*/ 2773211 w 3657600"/>
                      <a:gd name="connsiteY17" fmla="*/ 1765745 h 3086100"/>
                      <a:gd name="connsiteX18" fmla="*/ 2740730 w 3657600"/>
                      <a:gd name="connsiteY18" fmla="*/ 1860137 h 3086100"/>
                      <a:gd name="connsiteX19" fmla="*/ 2725110 w 3657600"/>
                      <a:gd name="connsiteY19" fmla="*/ 1885950 h 3086100"/>
                      <a:gd name="connsiteX20" fmla="*/ 2708155 w 3657600"/>
                      <a:gd name="connsiteY20" fmla="*/ 1862423 h 3086100"/>
                      <a:gd name="connsiteX21" fmla="*/ 2669293 w 3657600"/>
                      <a:gd name="connsiteY21" fmla="*/ 1762697 h 3086100"/>
                      <a:gd name="connsiteX22" fmla="*/ 2527180 w 3657600"/>
                      <a:gd name="connsiteY22" fmla="*/ 1690973 h 3086100"/>
                      <a:gd name="connsiteX23" fmla="*/ 2466315 w 3657600"/>
                      <a:gd name="connsiteY23" fmla="*/ 1841278 h 3086100"/>
                      <a:gd name="connsiteX24" fmla="*/ 2624430 w 3657600"/>
                      <a:gd name="connsiteY24" fmla="*/ 2254282 h 3086100"/>
                      <a:gd name="connsiteX25" fmla="*/ 2733968 w 3657600"/>
                      <a:gd name="connsiteY25" fmla="*/ 2335530 h 3086100"/>
                      <a:gd name="connsiteX26" fmla="*/ 2837505 w 3657600"/>
                      <a:gd name="connsiteY26" fmla="*/ 2250758 h 3086100"/>
                      <a:gd name="connsiteX27" fmla="*/ 2872557 w 3657600"/>
                      <a:gd name="connsiteY27" fmla="*/ 2149793 h 3086100"/>
                      <a:gd name="connsiteX28" fmla="*/ 2884081 w 3657600"/>
                      <a:gd name="connsiteY28" fmla="*/ 2133219 h 3086100"/>
                      <a:gd name="connsiteX29" fmla="*/ 2898941 w 3657600"/>
                      <a:gd name="connsiteY29" fmla="*/ 2149888 h 3086100"/>
                      <a:gd name="connsiteX30" fmla="*/ 2937422 w 3657600"/>
                      <a:gd name="connsiteY30" fmla="*/ 2249710 h 3086100"/>
                      <a:gd name="connsiteX31" fmla="*/ 3047531 w 3657600"/>
                      <a:gd name="connsiteY31" fmla="*/ 2335625 h 3086100"/>
                      <a:gd name="connsiteX32" fmla="*/ 3154020 w 3657600"/>
                      <a:gd name="connsiteY32" fmla="*/ 2245233 h 3086100"/>
                      <a:gd name="connsiteX33" fmla="*/ 3292228 w 3657600"/>
                      <a:gd name="connsiteY33" fmla="*/ 1844040 h 3086100"/>
                      <a:gd name="connsiteX34" fmla="*/ 3302324 w 3657600"/>
                      <a:gd name="connsiteY34" fmla="*/ 1793843 h 3086100"/>
                      <a:gd name="connsiteX35" fmla="*/ 1676978 w 3657600"/>
                      <a:gd name="connsiteY35" fmla="*/ 1898809 h 3086100"/>
                      <a:gd name="connsiteX36" fmla="*/ 1624210 w 3657600"/>
                      <a:gd name="connsiteY36" fmla="*/ 1764887 h 3086100"/>
                      <a:gd name="connsiteX37" fmla="*/ 1483145 w 3657600"/>
                      <a:gd name="connsiteY37" fmla="*/ 1690592 h 3086100"/>
                      <a:gd name="connsiteX38" fmla="*/ 1419613 w 3657600"/>
                      <a:gd name="connsiteY38" fmla="*/ 1838611 h 3086100"/>
                      <a:gd name="connsiteX39" fmla="*/ 1580014 w 3657600"/>
                      <a:gd name="connsiteY39" fmla="*/ 2258854 h 3086100"/>
                      <a:gd name="connsiteX40" fmla="*/ 1685646 w 3657600"/>
                      <a:gd name="connsiteY40" fmla="*/ 2335625 h 3086100"/>
                      <a:gd name="connsiteX41" fmla="*/ 1788802 w 3657600"/>
                      <a:gd name="connsiteY41" fmla="*/ 2255901 h 3086100"/>
                      <a:gd name="connsiteX42" fmla="*/ 1825569 w 3657600"/>
                      <a:gd name="connsiteY42" fmla="*/ 2151602 h 3086100"/>
                      <a:gd name="connsiteX43" fmla="*/ 1839285 w 3657600"/>
                      <a:gd name="connsiteY43" fmla="*/ 2133314 h 3086100"/>
                      <a:gd name="connsiteX44" fmla="*/ 1853381 w 3657600"/>
                      <a:gd name="connsiteY44" fmla="*/ 2151888 h 3086100"/>
                      <a:gd name="connsiteX45" fmla="*/ 1899387 w 3657600"/>
                      <a:gd name="connsiteY45" fmla="*/ 2267998 h 3086100"/>
                      <a:gd name="connsiteX46" fmla="*/ 2000066 w 3657600"/>
                      <a:gd name="connsiteY46" fmla="*/ 2335054 h 3086100"/>
                      <a:gd name="connsiteX47" fmla="*/ 2099507 w 3657600"/>
                      <a:gd name="connsiteY47" fmla="*/ 2266283 h 3086100"/>
                      <a:gd name="connsiteX48" fmla="*/ 2252669 w 3657600"/>
                      <a:gd name="connsiteY48" fmla="*/ 1817084 h 3086100"/>
                      <a:gd name="connsiteX49" fmla="*/ 2198472 w 3657600"/>
                      <a:gd name="connsiteY49" fmla="*/ 1697165 h 3086100"/>
                      <a:gd name="connsiteX50" fmla="*/ 2044262 w 3657600"/>
                      <a:gd name="connsiteY50" fmla="*/ 1759458 h 3086100"/>
                      <a:gd name="connsiteX51" fmla="*/ 1996923 w 3657600"/>
                      <a:gd name="connsiteY51" fmla="*/ 1888807 h 3086100"/>
                      <a:gd name="connsiteX52" fmla="*/ 1975206 w 3657600"/>
                      <a:gd name="connsiteY52" fmla="*/ 1858423 h 3086100"/>
                      <a:gd name="connsiteX53" fmla="*/ 1936630 w 3657600"/>
                      <a:gd name="connsiteY53" fmla="*/ 1758506 h 3086100"/>
                      <a:gd name="connsiteX54" fmla="*/ 1874241 w 3657600"/>
                      <a:gd name="connsiteY54" fmla="*/ 1693545 h 3086100"/>
                      <a:gd name="connsiteX55" fmla="*/ 1729175 w 3657600"/>
                      <a:gd name="connsiteY55" fmla="*/ 1759934 h 3086100"/>
                      <a:gd name="connsiteX56" fmla="*/ 1676978 w 3657600"/>
                      <a:gd name="connsiteY56" fmla="*/ 1898809 h 3086100"/>
                      <a:gd name="connsiteX57" fmla="*/ 797154 w 3657600"/>
                      <a:gd name="connsiteY57" fmla="*/ 2127123 h 3086100"/>
                      <a:gd name="connsiteX58" fmla="*/ 851923 w 3657600"/>
                      <a:gd name="connsiteY58" fmla="*/ 2265331 h 3086100"/>
                      <a:gd name="connsiteX59" fmla="*/ 954603 w 3657600"/>
                      <a:gd name="connsiteY59" fmla="*/ 2334768 h 3086100"/>
                      <a:gd name="connsiteX60" fmla="*/ 1055187 w 3657600"/>
                      <a:gd name="connsiteY60" fmla="*/ 2262473 h 3086100"/>
                      <a:gd name="connsiteX61" fmla="*/ 1204538 w 3657600"/>
                      <a:gd name="connsiteY61" fmla="*/ 1827467 h 3086100"/>
                      <a:gd name="connsiteX62" fmla="*/ 1135768 w 3657600"/>
                      <a:gd name="connsiteY62" fmla="*/ 1689830 h 3086100"/>
                      <a:gd name="connsiteX63" fmla="*/ 998798 w 3657600"/>
                      <a:gd name="connsiteY63" fmla="*/ 1759649 h 3086100"/>
                      <a:gd name="connsiteX64" fmla="*/ 963556 w 3657600"/>
                      <a:gd name="connsiteY64" fmla="*/ 1860614 h 3086100"/>
                      <a:gd name="connsiteX65" fmla="*/ 948030 w 3657600"/>
                      <a:gd name="connsiteY65" fmla="*/ 1886141 h 3086100"/>
                      <a:gd name="connsiteX66" fmla="*/ 931076 w 3657600"/>
                      <a:gd name="connsiteY66" fmla="*/ 1862423 h 3086100"/>
                      <a:gd name="connsiteX67" fmla="*/ 884593 w 3657600"/>
                      <a:gd name="connsiteY67" fmla="*/ 1746695 h 3086100"/>
                      <a:gd name="connsiteX68" fmla="*/ 784962 w 3657600"/>
                      <a:gd name="connsiteY68" fmla="*/ 1684687 h 3086100"/>
                      <a:gd name="connsiteX69" fmla="*/ 684568 w 3657600"/>
                      <a:gd name="connsiteY69" fmla="*/ 1757648 h 3086100"/>
                      <a:gd name="connsiteX70" fmla="*/ 647802 w 3657600"/>
                      <a:gd name="connsiteY70" fmla="*/ 1861852 h 3086100"/>
                      <a:gd name="connsiteX71" fmla="*/ 631133 w 3657600"/>
                      <a:gd name="connsiteY71" fmla="*/ 1885855 h 3086100"/>
                      <a:gd name="connsiteX72" fmla="*/ 616465 w 3657600"/>
                      <a:gd name="connsiteY72" fmla="*/ 1863471 h 3086100"/>
                      <a:gd name="connsiteX73" fmla="*/ 570650 w 3657600"/>
                      <a:gd name="connsiteY73" fmla="*/ 1747457 h 3086100"/>
                      <a:gd name="connsiteX74" fmla="*/ 436347 w 3657600"/>
                      <a:gd name="connsiteY74" fmla="*/ 1690497 h 3086100"/>
                      <a:gd name="connsiteX75" fmla="*/ 368815 w 3657600"/>
                      <a:gd name="connsiteY75" fmla="*/ 1822704 h 3086100"/>
                      <a:gd name="connsiteX76" fmla="*/ 541122 w 3657600"/>
                      <a:gd name="connsiteY76" fmla="*/ 2272189 h 3086100"/>
                      <a:gd name="connsiteX77" fmla="*/ 640658 w 3657600"/>
                      <a:gd name="connsiteY77" fmla="*/ 2334863 h 3086100"/>
                      <a:gd name="connsiteX78" fmla="*/ 736480 w 3657600"/>
                      <a:gd name="connsiteY78" fmla="*/ 2271427 h 3086100"/>
                      <a:gd name="connsiteX79" fmla="*/ 762483 w 3657600"/>
                      <a:gd name="connsiteY79" fmla="*/ 2201228 h 3086100"/>
                      <a:gd name="connsiteX80" fmla="*/ 797154 w 3657600"/>
                      <a:gd name="connsiteY80" fmla="*/ 2127123 h 3086100"/>
                      <a:gd name="connsiteX81" fmla="*/ 3661989 w 3657600"/>
                      <a:gd name="connsiteY81" fmla="*/ 752475 h 3086100"/>
                      <a:gd name="connsiteX82" fmla="*/ 3612172 w 3657600"/>
                      <a:gd name="connsiteY82" fmla="*/ 755047 h 3086100"/>
                      <a:gd name="connsiteX83" fmla="*/ 62395 w 3657600"/>
                      <a:gd name="connsiteY83" fmla="*/ 755142 h 3086100"/>
                      <a:gd name="connsiteX84" fmla="*/ 33820 w 3657600"/>
                      <a:gd name="connsiteY84" fmla="*/ 755047 h 3086100"/>
                      <a:gd name="connsiteX85" fmla="*/ 1626 w 3657600"/>
                      <a:gd name="connsiteY85" fmla="*/ 724091 h 3086100"/>
                      <a:gd name="connsiteX86" fmla="*/ 3150 w 3657600"/>
                      <a:gd name="connsiteY86" fmla="*/ 238411 h 3086100"/>
                      <a:gd name="connsiteX87" fmla="*/ 260039 w 3657600"/>
                      <a:gd name="connsiteY87" fmla="*/ 476 h 3086100"/>
                      <a:gd name="connsiteX88" fmla="*/ 310045 w 3657600"/>
                      <a:gd name="connsiteY88" fmla="*/ 95 h 3086100"/>
                      <a:gd name="connsiteX89" fmla="*/ 3356331 w 3657600"/>
                      <a:gd name="connsiteY89" fmla="*/ 95 h 3086100"/>
                      <a:gd name="connsiteX90" fmla="*/ 3661989 w 3657600"/>
                      <a:gd name="connsiteY90" fmla="*/ 209455 h 3086100"/>
                      <a:gd name="connsiteX91" fmla="*/ 3661989 w 3657600"/>
                      <a:gd name="connsiteY91" fmla="*/ 752475 h 3086100"/>
                      <a:gd name="connsiteX92" fmla="*/ 459303 w 3657600"/>
                      <a:gd name="connsiteY92" fmla="*/ 486061 h 3086100"/>
                      <a:gd name="connsiteX93" fmla="*/ 572840 w 3657600"/>
                      <a:gd name="connsiteY93" fmla="*/ 378333 h 3086100"/>
                      <a:gd name="connsiteX94" fmla="*/ 463588 w 3657600"/>
                      <a:gd name="connsiteY94" fmla="*/ 269177 h 3086100"/>
                      <a:gd name="connsiteX95" fmla="*/ 353194 w 3657600"/>
                      <a:gd name="connsiteY95" fmla="*/ 375666 h 3086100"/>
                      <a:gd name="connsiteX96" fmla="*/ 459303 w 3657600"/>
                      <a:gd name="connsiteY96" fmla="*/ 486061 h 3086100"/>
                      <a:gd name="connsiteX97" fmla="*/ 927932 w 3657600"/>
                      <a:gd name="connsiteY97" fmla="*/ 486061 h 3086100"/>
                      <a:gd name="connsiteX98" fmla="*/ 1037660 w 3657600"/>
                      <a:gd name="connsiteY98" fmla="*/ 378428 h 3086100"/>
                      <a:gd name="connsiteX99" fmla="*/ 928885 w 3657600"/>
                      <a:gd name="connsiteY99" fmla="*/ 269177 h 3086100"/>
                      <a:gd name="connsiteX100" fmla="*/ 820586 w 3657600"/>
                      <a:gd name="connsiteY100" fmla="*/ 377476 h 3086100"/>
                      <a:gd name="connsiteX101" fmla="*/ 927932 w 3657600"/>
                      <a:gd name="connsiteY101" fmla="*/ 486061 h 3086100"/>
                      <a:gd name="connsiteX102" fmla="*/ 1523816 w 3657600"/>
                      <a:gd name="connsiteY102" fmla="*/ 377952 h 3086100"/>
                      <a:gd name="connsiteX103" fmla="*/ 1415327 w 3657600"/>
                      <a:gd name="connsiteY103" fmla="*/ 269177 h 3086100"/>
                      <a:gd name="connsiteX104" fmla="*/ 1306932 w 3657600"/>
                      <a:gd name="connsiteY104" fmla="*/ 378238 h 3086100"/>
                      <a:gd name="connsiteX105" fmla="*/ 1415708 w 3657600"/>
                      <a:gd name="connsiteY105" fmla="*/ 486061 h 3086100"/>
                      <a:gd name="connsiteX106" fmla="*/ 1523816 w 3657600"/>
                      <a:gd name="connsiteY106" fmla="*/ 377952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657600" h="3086100">
                        <a:moveTo>
                          <a:pt x="3661989" y="973931"/>
                        </a:moveTo>
                        <a:cubicBezTo>
                          <a:pt x="3661989" y="1609725"/>
                          <a:pt x="3661989" y="2245519"/>
                          <a:pt x="3661989" y="2881313"/>
                        </a:cubicBezTo>
                        <a:cubicBezTo>
                          <a:pt x="3615697" y="3033713"/>
                          <a:pt x="3498730" y="3090863"/>
                          <a:pt x="3381191" y="3090767"/>
                        </a:cubicBezTo>
                        <a:cubicBezTo>
                          <a:pt x="2347919" y="3090577"/>
                          <a:pt x="1314647" y="3090482"/>
                          <a:pt x="281375" y="3090767"/>
                        </a:cubicBezTo>
                        <a:cubicBezTo>
                          <a:pt x="99352" y="3090863"/>
                          <a:pt x="-946" y="2943892"/>
                          <a:pt x="7" y="2809399"/>
                        </a:cubicBezTo>
                        <a:cubicBezTo>
                          <a:pt x="3912" y="2222564"/>
                          <a:pt x="1436" y="1635633"/>
                          <a:pt x="1912" y="1048798"/>
                        </a:cubicBezTo>
                        <a:cubicBezTo>
                          <a:pt x="2007" y="973836"/>
                          <a:pt x="-13138" y="973169"/>
                          <a:pt x="76493" y="973169"/>
                        </a:cubicBezTo>
                        <a:cubicBezTo>
                          <a:pt x="1255021" y="973169"/>
                          <a:pt x="2433454" y="973169"/>
                          <a:pt x="3611982" y="973169"/>
                        </a:cubicBezTo>
                        <a:cubicBezTo>
                          <a:pt x="3628651" y="973265"/>
                          <a:pt x="3645320" y="973741"/>
                          <a:pt x="3661989" y="973931"/>
                        </a:cubicBezTo>
                        <a:close/>
                        <a:moveTo>
                          <a:pt x="3302324" y="1793843"/>
                        </a:moveTo>
                        <a:cubicBezTo>
                          <a:pt x="3301753" y="1740313"/>
                          <a:pt x="3264510" y="1695641"/>
                          <a:pt x="3213647" y="1685353"/>
                        </a:cubicBezTo>
                        <a:cubicBezTo>
                          <a:pt x="3164879" y="1675543"/>
                          <a:pt x="3113158" y="1703832"/>
                          <a:pt x="3093346" y="1753648"/>
                        </a:cubicBezTo>
                        <a:cubicBezTo>
                          <a:pt x="3078392" y="1791176"/>
                          <a:pt x="3066390" y="1829848"/>
                          <a:pt x="3052579" y="1867757"/>
                        </a:cubicBezTo>
                        <a:cubicBezTo>
                          <a:pt x="3049912" y="1875092"/>
                          <a:pt x="3049626" y="1886617"/>
                          <a:pt x="3038863" y="1886236"/>
                        </a:cubicBezTo>
                        <a:cubicBezTo>
                          <a:pt x="3029148" y="1885855"/>
                          <a:pt x="3027814" y="1874901"/>
                          <a:pt x="3024957" y="1867662"/>
                        </a:cubicBezTo>
                        <a:cubicBezTo>
                          <a:pt x="3010860" y="1832324"/>
                          <a:pt x="2998096" y="1796510"/>
                          <a:pt x="2983618" y="1761268"/>
                        </a:cubicBezTo>
                        <a:cubicBezTo>
                          <a:pt x="2962473" y="1709833"/>
                          <a:pt x="2924658" y="1682496"/>
                          <a:pt x="2879033" y="1684020"/>
                        </a:cubicBezTo>
                        <a:cubicBezTo>
                          <a:pt x="2830075" y="1685639"/>
                          <a:pt x="2791689" y="1714881"/>
                          <a:pt x="2773211" y="1765745"/>
                        </a:cubicBezTo>
                        <a:cubicBezTo>
                          <a:pt x="2761876" y="1796987"/>
                          <a:pt x="2752160" y="1828895"/>
                          <a:pt x="2740730" y="1860137"/>
                        </a:cubicBezTo>
                        <a:cubicBezTo>
                          <a:pt x="2737206" y="1869662"/>
                          <a:pt x="2737397" y="1884998"/>
                          <a:pt x="2725110" y="1885950"/>
                        </a:cubicBezTo>
                        <a:cubicBezTo>
                          <a:pt x="2711965" y="1886998"/>
                          <a:pt x="2711870" y="1871567"/>
                          <a:pt x="2708155" y="1862423"/>
                        </a:cubicBezTo>
                        <a:cubicBezTo>
                          <a:pt x="2694820" y="1829372"/>
                          <a:pt x="2682533" y="1795844"/>
                          <a:pt x="2669293" y="1762697"/>
                        </a:cubicBezTo>
                        <a:cubicBezTo>
                          <a:pt x="2643575" y="1698212"/>
                          <a:pt x="2585282" y="1668971"/>
                          <a:pt x="2527180" y="1690973"/>
                        </a:cubicBezTo>
                        <a:cubicBezTo>
                          <a:pt x="2466791" y="1713833"/>
                          <a:pt x="2441264" y="1774984"/>
                          <a:pt x="2466315" y="1841278"/>
                        </a:cubicBezTo>
                        <a:cubicBezTo>
                          <a:pt x="2518417" y="1979200"/>
                          <a:pt x="2571281" y="2116836"/>
                          <a:pt x="2624430" y="2254282"/>
                        </a:cubicBezTo>
                        <a:cubicBezTo>
                          <a:pt x="2645480" y="2308574"/>
                          <a:pt x="2685295" y="2337245"/>
                          <a:pt x="2733968" y="2335530"/>
                        </a:cubicBezTo>
                        <a:cubicBezTo>
                          <a:pt x="2780735" y="2333911"/>
                          <a:pt x="2818455" y="2303336"/>
                          <a:pt x="2837505" y="2250758"/>
                        </a:cubicBezTo>
                        <a:cubicBezTo>
                          <a:pt x="2849601" y="2217230"/>
                          <a:pt x="2860936" y="2183416"/>
                          <a:pt x="2872557" y="2149793"/>
                        </a:cubicBezTo>
                        <a:cubicBezTo>
                          <a:pt x="2874842" y="2143125"/>
                          <a:pt x="2875985" y="2134362"/>
                          <a:pt x="2884081" y="2133219"/>
                        </a:cubicBezTo>
                        <a:cubicBezTo>
                          <a:pt x="2895416" y="2131695"/>
                          <a:pt x="2896178" y="2143030"/>
                          <a:pt x="2898941" y="2149888"/>
                        </a:cubicBezTo>
                        <a:cubicBezTo>
                          <a:pt x="2912180" y="2183035"/>
                          <a:pt x="2924468" y="2216468"/>
                          <a:pt x="2937422" y="2249710"/>
                        </a:cubicBezTo>
                        <a:cubicBezTo>
                          <a:pt x="2959805" y="2306765"/>
                          <a:pt x="2998096" y="2336578"/>
                          <a:pt x="3047531" y="2335625"/>
                        </a:cubicBezTo>
                        <a:cubicBezTo>
                          <a:pt x="3096394" y="2334673"/>
                          <a:pt x="3133827" y="2303336"/>
                          <a:pt x="3154020" y="2245233"/>
                        </a:cubicBezTo>
                        <a:cubicBezTo>
                          <a:pt x="3200312" y="2111597"/>
                          <a:pt x="3246222" y="1977771"/>
                          <a:pt x="3292228" y="1844040"/>
                        </a:cubicBezTo>
                        <a:cubicBezTo>
                          <a:pt x="3297943" y="1826990"/>
                          <a:pt x="3303944" y="1810131"/>
                          <a:pt x="3302324" y="1793843"/>
                        </a:cubicBezTo>
                        <a:close/>
                        <a:moveTo>
                          <a:pt x="1676978" y="1898809"/>
                        </a:moveTo>
                        <a:cubicBezTo>
                          <a:pt x="1656881" y="1847850"/>
                          <a:pt x="1640593" y="1806321"/>
                          <a:pt x="1624210" y="1764887"/>
                        </a:cubicBezTo>
                        <a:cubicBezTo>
                          <a:pt x="1598206" y="1699355"/>
                          <a:pt x="1541818" y="1669732"/>
                          <a:pt x="1483145" y="1690592"/>
                        </a:cubicBezTo>
                        <a:cubicBezTo>
                          <a:pt x="1421518" y="1712500"/>
                          <a:pt x="1394657" y="1771650"/>
                          <a:pt x="1419613" y="1838611"/>
                        </a:cubicBezTo>
                        <a:cubicBezTo>
                          <a:pt x="1472000" y="1979105"/>
                          <a:pt x="1525817" y="2119027"/>
                          <a:pt x="1580014" y="2258854"/>
                        </a:cubicBezTo>
                        <a:cubicBezTo>
                          <a:pt x="1599159" y="2308193"/>
                          <a:pt x="1640212" y="2336578"/>
                          <a:pt x="1685646" y="2335625"/>
                        </a:cubicBezTo>
                        <a:cubicBezTo>
                          <a:pt x="1732318" y="2334673"/>
                          <a:pt x="1770038" y="2306098"/>
                          <a:pt x="1788802" y="2255901"/>
                        </a:cubicBezTo>
                        <a:cubicBezTo>
                          <a:pt x="1801756" y="2221325"/>
                          <a:pt x="1812900" y="2186178"/>
                          <a:pt x="1825569" y="2151602"/>
                        </a:cubicBezTo>
                        <a:cubicBezTo>
                          <a:pt x="1828140" y="2144554"/>
                          <a:pt x="1828711" y="2133124"/>
                          <a:pt x="1839285" y="2133314"/>
                        </a:cubicBezTo>
                        <a:cubicBezTo>
                          <a:pt x="1849667" y="2133505"/>
                          <a:pt x="1850429" y="2144649"/>
                          <a:pt x="1853381" y="2151888"/>
                        </a:cubicBezTo>
                        <a:cubicBezTo>
                          <a:pt x="1869003" y="2190464"/>
                          <a:pt x="1882719" y="2229898"/>
                          <a:pt x="1899387" y="2267998"/>
                        </a:cubicBezTo>
                        <a:cubicBezTo>
                          <a:pt x="1918342" y="2311051"/>
                          <a:pt x="1952918" y="2335816"/>
                          <a:pt x="2000066" y="2335054"/>
                        </a:cubicBezTo>
                        <a:cubicBezTo>
                          <a:pt x="2046739" y="2334292"/>
                          <a:pt x="2083791" y="2310956"/>
                          <a:pt x="2099507" y="2266283"/>
                        </a:cubicBezTo>
                        <a:cubicBezTo>
                          <a:pt x="2151990" y="2117027"/>
                          <a:pt x="2203235" y="1967389"/>
                          <a:pt x="2252669" y="1817084"/>
                        </a:cubicBezTo>
                        <a:cubicBezTo>
                          <a:pt x="2268004" y="1770507"/>
                          <a:pt x="2241906" y="1719644"/>
                          <a:pt x="2198472" y="1697165"/>
                        </a:cubicBezTo>
                        <a:cubicBezTo>
                          <a:pt x="2137703" y="1665732"/>
                          <a:pt x="2070456" y="1692688"/>
                          <a:pt x="2044262" y="1759458"/>
                        </a:cubicBezTo>
                        <a:cubicBezTo>
                          <a:pt x="2027498" y="1802130"/>
                          <a:pt x="2017592" y="1847469"/>
                          <a:pt x="1996923" y="1888807"/>
                        </a:cubicBezTo>
                        <a:cubicBezTo>
                          <a:pt x="1980635" y="1882045"/>
                          <a:pt x="1979397" y="1868996"/>
                          <a:pt x="1975206" y="1858423"/>
                        </a:cubicBezTo>
                        <a:cubicBezTo>
                          <a:pt x="1961871" y="1825276"/>
                          <a:pt x="1949870" y="1791653"/>
                          <a:pt x="1936630" y="1758506"/>
                        </a:cubicBezTo>
                        <a:cubicBezTo>
                          <a:pt x="1924724" y="1728597"/>
                          <a:pt x="1905483" y="1705261"/>
                          <a:pt x="1874241" y="1693545"/>
                        </a:cubicBezTo>
                        <a:cubicBezTo>
                          <a:pt x="1814138" y="1671066"/>
                          <a:pt x="1752511" y="1699070"/>
                          <a:pt x="1729175" y="1759934"/>
                        </a:cubicBezTo>
                        <a:cubicBezTo>
                          <a:pt x="1712792" y="1802321"/>
                          <a:pt x="1702696" y="1847469"/>
                          <a:pt x="1676978" y="1898809"/>
                        </a:cubicBezTo>
                        <a:close/>
                        <a:moveTo>
                          <a:pt x="797154" y="2127123"/>
                        </a:moveTo>
                        <a:cubicBezTo>
                          <a:pt x="816299" y="2175510"/>
                          <a:pt x="833254" y="2220754"/>
                          <a:pt x="851923" y="2265331"/>
                        </a:cubicBezTo>
                        <a:cubicBezTo>
                          <a:pt x="870782" y="2310479"/>
                          <a:pt x="906311" y="2335340"/>
                          <a:pt x="954603" y="2334768"/>
                        </a:cubicBezTo>
                        <a:cubicBezTo>
                          <a:pt x="1003084" y="2334197"/>
                          <a:pt x="1038994" y="2308193"/>
                          <a:pt x="1055187" y="2262473"/>
                        </a:cubicBezTo>
                        <a:cubicBezTo>
                          <a:pt x="1106145" y="2117884"/>
                          <a:pt x="1156342" y="1973009"/>
                          <a:pt x="1204538" y="1827467"/>
                        </a:cubicBezTo>
                        <a:cubicBezTo>
                          <a:pt x="1224445" y="1767364"/>
                          <a:pt x="1193299" y="1709738"/>
                          <a:pt x="1135768" y="1689830"/>
                        </a:cubicBezTo>
                        <a:cubicBezTo>
                          <a:pt x="1079666" y="1670495"/>
                          <a:pt x="1021468" y="1699641"/>
                          <a:pt x="998798" y="1759649"/>
                        </a:cubicBezTo>
                        <a:cubicBezTo>
                          <a:pt x="986225" y="1792986"/>
                          <a:pt x="975748" y="1827181"/>
                          <a:pt x="963556" y="1860614"/>
                        </a:cubicBezTo>
                        <a:cubicBezTo>
                          <a:pt x="960127" y="1870139"/>
                          <a:pt x="960222" y="1885283"/>
                          <a:pt x="948030" y="1886141"/>
                        </a:cubicBezTo>
                        <a:cubicBezTo>
                          <a:pt x="934695" y="1887188"/>
                          <a:pt x="934790" y="1871472"/>
                          <a:pt x="931076" y="1862423"/>
                        </a:cubicBezTo>
                        <a:cubicBezTo>
                          <a:pt x="915264" y="1823942"/>
                          <a:pt x="902215" y="1784223"/>
                          <a:pt x="884593" y="1746695"/>
                        </a:cubicBezTo>
                        <a:cubicBezTo>
                          <a:pt x="865353" y="1705737"/>
                          <a:pt x="831063" y="1681639"/>
                          <a:pt x="784962" y="1684687"/>
                        </a:cubicBezTo>
                        <a:cubicBezTo>
                          <a:pt x="737813" y="1687830"/>
                          <a:pt x="701333" y="1710690"/>
                          <a:pt x="684568" y="1757648"/>
                        </a:cubicBezTo>
                        <a:cubicBezTo>
                          <a:pt x="672091" y="1792319"/>
                          <a:pt x="660756" y="1827371"/>
                          <a:pt x="647802" y="1861852"/>
                        </a:cubicBezTo>
                        <a:cubicBezTo>
                          <a:pt x="644373" y="1870996"/>
                          <a:pt x="644945" y="1886617"/>
                          <a:pt x="631133" y="1885855"/>
                        </a:cubicBezTo>
                        <a:cubicBezTo>
                          <a:pt x="621322" y="1885283"/>
                          <a:pt x="619799" y="1871948"/>
                          <a:pt x="616465" y="1863471"/>
                        </a:cubicBezTo>
                        <a:cubicBezTo>
                          <a:pt x="601129" y="1824800"/>
                          <a:pt x="587890" y="1785176"/>
                          <a:pt x="570650" y="1747457"/>
                        </a:cubicBezTo>
                        <a:cubicBezTo>
                          <a:pt x="546742" y="1695069"/>
                          <a:pt x="488354" y="1671542"/>
                          <a:pt x="436347" y="1690497"/>
                        </a:cubicBezTo>
                        <a:cubicBezTo>
                          <a:pt x="382245" y="1710214"/>
                          <a:pt x="349003" y="1768793"/>
                          <a:pt x="368815" y="1822704"/>
                        </a:cubicBezTo>
                        <a:cubicBezTo>
                          <a:pt x="424250" y="1973294"/>
                          <a:pt x="482067" y="2122932"/>
                          <a:pt x="541122" y="2272189"/>
                        </a:cubicBezTo>
                        <a:cubicBezTo>
                          <a:pt x="557981" y="2314766"/>
                          <a:pt x="595510" y="2335340"/>
                          <a:pt x="640658" y="2334863"/>
                        </a:cubicBezTo>
                        <a:cubicBezTo>
                          <a:pt x="684664" y="2334387"/>
                          <a:pt x="717621" y="2311241"/>
                          <a:pt x="736480" y="2271427"/>
                        </a:cubicBezTo>
                        <a:cubicBezTo>
                          <a:pt x="747148" y="2248948"/>
                          <a:pt x="752958" y="2224278"/>
                          <a:pt x="762483" y="2201228"/>
                        </a:cubicBezTo>
                        <a:cubicBezTo>
                          <a:pt x="771818" y="2177891"/>
                          <a:pt x="773151" y="2150555"/>
                          <a:pt x="797154" y="2127123"/>
                        </a:cubicBezTo>
                        <a:close/>
                        <a:moveTo>
                          <a:pt x="3661989" y="752475"/>
                        </a:moveTo>
                        <a:cubicBezTo>
                          <a:pt x="3645415" y="753332"/>
                          <a:pt x="3628841" y="755047"/>
                          <a:pt x="3612172" y="755047"/>
                        </a:cubicBezTo>
                        <a:cubicBezTo>
                          <a:pt x="2428882" y="755142"/>
                          <a:pt x="1245591" y="755142"/>
                          <a:pt x="62395" y="755142"/>
                        </a:cubicBezTo>
                        <a:cubicBezTo>
                          <a:pt x="52870" y="755142"/>
                          <a:pt x="43345" y="754475"/>
                          <a:pt x="33820" y="755047"/>
                        </a:cubicBezTo>
                        <a:cubicBezTo>
                          <a:pt x="11532" y="756476"/>
                          <a:pt x="1531" y="747427"/>
                          <a:pt x="1626" y="724091"/>
                        </a:cubicBezTo>
                        <a:cubicBezTo>
                          <a:pt x="2197" y="562166"/>
                          <a:pt x="-1041" y="400240"/>
                          <a:pt x="3150" y="238411"/>
                        </a:cubicBezTo>
                        <a:cubicBezTo>
                          <a:pt x="6294" y="113538"/>
                          <a:pt x="126022" y="6763"/>
                          <a:pt x="260039" y="476"/>
                        </a:cubicBezTo>
                        <a:cubicBezTo>
                          <a:pt x="276708" y="-286"/>
                          <a:pt x="293377" y="95"/>
                          <a:pt x="310045" y="95"/>
                        </a:cubicBezTo>
                        <a:cubicBezTo>
                          <a:pt x="1325506" y="95"/>
                          <a:pt x="2340871" y="95"/>
                          <a:pt x="3356331" y="95"/>
                        </a:cubicBezTo>
                        <a:cubicBezTo>
                          <a:pt x="3523019" y="95"/>
                          <a:pt x="3601790" y="54102"/>
                          <a:pt x="3661989" y="209455"/>
                        </a:cubicBezTo>
                        <a:cubicBezTo>
                          <a:pt x="3661989" y="390525"/>
                          <a:pt x="3661989" y="571500"/>
                          <a:pt x="3661989" y="752475"/>
                        </a:cubicBezTo>
                        <a:close/>
                        <a:moveTo>
                          <a:pt x="459303" y="486061"/>
                        </a:moveTo>
                        <a:cubicBezTo>
                          <a:pt x="521120" y="486918"/>
                          <a:pt x="572650" y="438150"/>
                          <a:pt x="572840" y="378333"/>
                        </a:cubicBezTo>
                        <a:cubicBezTo>
                          <a:pt x="573031" y="320231"/>
                          <a:pt x="522548" y="269843"/>
                          <a:pt x="463588" y="269177"/>
                        </a:cubicBezTo>
                        <a:cubicBezTo>
                          <a:pt x="402914" y="268510"/>
                          <a:pt x="354622" y="315182"/>
                          <a:pt x="353194" y="375666"/>
                        </a:cubicBezTo>
                        <a:cubicBezTo>
                          <a:pt x="351765" y="435769"/>
                          <a:pt x="399295" y="485204"/>
                          <a:pt x="459303" y="486061"/>
                        </a:cubicBezTo>
                        <a:close/>
                        <a:moveTo>
                          <a:pt x="927932" y="486061"/>
                        </a:moveTo>
                        <a:cubicBezTo>
                          <a:pt x="988988" y="486251"/>
                          <a:pt x="1037279" y="438817"/>
                          <a:pt x="1037660" y="378428"/>
                        </a:cubicBezTo>
                        <a:cubicBezTo>
                          <a:pt x="1037946" y="318707"/>
                          <a:pt x="989083" y="269558"/>
                          <a:pt x="928885" y="269177"/>
                        </a:cubicBezTo>
                        <a:cubicBezTo>
                          <a:pt x="868020" y="268700"/>
                          <a:pt x="820681" y="316039"/>
                          <a:pt x="820586" y="377476"/>
                        </a:cubicBezTo>
                        <a:cubicBezTo>
                          <a:pt x="820395" y="440341"/>
                          <a:pt x="865448" y="485870"/>
                          <a:pt x="927932" y="486061"/>
                        </a:cubicBezTo>
                        <a:close/>
                        <a:moveTo>
                          <a:pt x="1523816" y="377952"/>
                        </a:moveTo>
                        <a:cubicBezTo>
                          <a:pt x="1523816" y="317373"/>
                          <a:pt x="1475715" y="269177"/>
                          <a:pt x="1415327" y="269177"/>
                        </a:cubicBezTo>
                        <a:cubicBezTo>
                          <a:pt x="1354938" y="269272"/>
                          <a:pt x="1306837" y="317564"/>
                          <a:pt x="1306932" y="378238"/>
                        </a:cubicBezTo>
                        <a:cubicBezTo>
                          <a:pt x="1307028" y="439484"/>
                          <a:pt x="1354176" y="486156"/>
                          <a:pt x="1415708" y="486061"/>
                        </a:cubicBezTo>
                        <a:cubicBezTo>
                          <a:pt x="1478096" y="485965"/>
                          <a:pt x="1523721" y="440246"/>
                          <a:pt x="1523816" y="377952"/>
                        </a:cubicBezTo>
                        <a:close/>
                      </a:path>
                    </a:pathLst>
                  </a:custGeom>
                  <a:solidFill>
                    <a:schemeClr val="accent1"/>
                  </a:solidFill>
                  <a:ln w="9525"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8729D949-2BFC-4663-BAF9-92DD492ECFCB}"/>
                      </a:ext>
                    </a:extLst>
                  </p:cNvPr>
                  <p:cNvSpPr/>
                  <p:nvPr/>
                </p:nvSpPr>
                <p:spPr>
                  <a:xfrm>
                    <a:off x="9266954" y="994474"/>
                    <a:ext cx="2618024" cy="323165"/>
                  </a:xfrm>
                  <a:prstGeom prst="rect">
                    <a:avLst/>
                  </a:prstGeom>
                </p:spPr>
                <p:txBody>
                  <a:bodyPr wrap="none">
                    <a:spAutoFit/>
                  </a:bodyPr>
                  <a:lstStyle/>
                  <a:p>
                    <a:r>
                      <a:rPr lang="en-US" sz="1500" dirty="0" err="1">
                        <a:latin typeface="Montserrat" panose="00000500000000000000" pitchFamily="50" charset="0"/>
                      </a:rPr>
                      <a:t>www.platform.com</a:t>
                    </a:r>
                    <a:r>
                      <a:rPr lang="en-US" sz="1500" dirty="0">
                        <a:latin typeface="Montserrat" panose="00000500000000000000" pitchFamily="50" charset="0"/>
                      </a:rPr>
                      <a:t>/team</a:t>
                    </a:r>
                  </a:p>
                </p:txBody>
              </p:sp>
            </p:grpSp>
            <p:grpSp>
              <p:nvGrpSpPr>
                <p:cNvPr id="28" name="Group 27">
                  <a:extLst>
                    <a:ext uri="{FF2B5EF4-FFF2-40B4-BE49-F238E27FC236}">
                      <a16:creationId xmlns:a16="http://schemas.microsoft.com/office/drawing/2014/main" id="{03A019D7-B416-4320-9797-BA3E4DDA8721}"/>
                    </a:ext>
                  </a:extLst>
                </p:cNvPr>
                <p:cNvGrpSpPr/>
                <p:nvPr/>
              </p:nvGrpSpPr>
              <p:grpSpPr>
                <a:xfrm>
                  <a:off x="9020503" y="1316619"/>
                  <a:ext cx="2388384" cy="323165"/>
                  <a:chOff x="9020503" y="1372185"/>
                  <a:chExt cx="2388384" cy="323165"/>
                </a:xfrm>
              </p:grpSpPr>
              <p:sp>
                <p:nvSpPr>
                  <p:cNvPr id="23" name="Freeform: Shape 22">
                    <a:extLst>
                      <a:ext uri="{FF2B5EF4-FFF2-40B4-BE49-F238E27FC236}">
                        <a16:creationId xmlns:a16="http://schemas.microsoft.com/office/drawing/2014/main" id="{1993BA91-0CB0-4221-8918-E53E90937817}"/>
                      </a:ext>
                    </a:extLst>
                  </p:cNvPr>
                  <p:cNvSpPr/>
                  <p:nvPr/>
                </p:nvSpPr>
                <p:spPr>
                  <a:xfrm>
                    <a:off x="9020503" y="1439084"/>
                    <a:ext cx="166572" cy="189366"/>
                  </a:xfrm>
                  <a:custGeom>
                    <a:avLst/>
                    <a:gdLst>
                      <a:gd name="connsiteX0" fmla="*/ 1456234 w 2714625"/>
                      <a:gd name="connsiteY0" fmla="*/ 95 h 3086100"/>
                      <a:gd name="connsiteX1" fmla="*/ 1736078 w 2714625"/>
                      <a:gd name="connsiteY1" fmla="*/ 88297 h 3086100"/>
                      <a:gd name="connsiteX2" fmla="*/ 2169466 w 2714625"/>
                      <a:gd name="connsiteY2" fmla="*/ 710565 h 3086100"/>
                      <a:gd name="connsiteX3" fmla="*/ 1485667 w 2714625"/>
                      <a:gd name="connsiteY3" fmla="*/ 1621917 h 3086100"/>
                      <a:gd name="connsiteX4" fmla="*/ 555264 w 2714625"/>
                      <a:gd name="connsiteY4" fmla="*/ 959168 h 3086100"/>
                      <a:gd name="connsiteX5" fmla="*/ 1251828 w 2714625"/>
                      <a:gd name="connsiteY5" fmla="*/ 3620 h 3086100"/>
                      <a:gd name="connsiteX6" fmla="*/ 1263258 w 2714625"/>
                      <a:gd name="connsiteY6" fmla="*/ 0 h 3086100"/>
                      <a:gd name="connsiteX7" fmla="*/ 1456234 w 2714625"/>
                      <a:gd name="connsiteY7" fmla="*/ 95 h 3086100"/>
                      <a:gd name="connsiteX8" fmla="*/ 1649210 w 2714625"/>
                      <a:gd name="connsiteY8" fmla="*/ 3089720 h 3086100"/>
                      <a:gd name="connsiteX9" fmla="*/ 2616951 w 2714625"/>
                      <a:gd name="connsiteY9" fmla="*/ 3089624 h 3086100"/>
                      <a:gd name="connsiteX10" fmla="*/ 2718869 w 2714625"/>
                      <a:gd name="connsiteY10" fmla="*/ 2987040 h 3086100"/>
                      <a:gd name="connsiteX11" fmla="*/ 2696865 w 2714625"/>
                      <a:gd name="connsiteY11" fmla="*/ 2762726 h 3086100"/>
                      <a:gd name="connsiteX12" fmla="*/ 2294815 w 2714625"/>
                      <a:gd name="connsiteY12" fmla="*/ 2083499 h 3086100"/>
                      <a:gd name="connsiteX13" fmla="*/ 1566248 w 2714625"/>
                      <a:gd name="connsiteY13" fmla="*/ 1807464 h 3086100"/>
                      <a:gd name="connsiteX14" fmla="*/ 1132099 w 2714625"/>
                      <a:gd name="connsiteY14" fmla="*/ 1806988 h 3086100"/>
                      <a:gd name="connsiteX15" fmla="*/ 1027133 w 2714625"/>
                      <a:gd name="connsiteY15" fmla="*/ 1815370 h 3086100"/>
                      <a:gd name="connsiteX16" fmla="*/ 402198 w 2714625"/>
                      <a:gd name="connsiteY16" fmla="*/ 2103787 h 3086100"/>
                      <a:gd name="connsiteX17" fmla="*/ 52 w 2714625"/>
                      <a:gd name="connsiteY17" fmla="*/ 2978087 h 3086100"/>
                      <a:gd name="connsiteX18" fmla="*/ 111780 w 2714625"/>
                      <a:gd name="connsiteY18" fmla="*/ 3090767 h 3086100"/>
                      <a:gd name="connsiteX19" fmla="*/ 1359936 w 2714625"/>
                      <a:gd name="connsiteY19" fmla="*/ 3089720 h 3086100"/>
                      <a:gd name="connsiteX20" fmla="*/ 1649210 w 2714625"/>
                      <a:gd name="connsiteY20" fmla="*/ 308972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14625" h="3086100">
                        <a:moveTo>
                          <a:pt x="1456234" y="95"/>
                        </a:moveTo>
                        <a:cubicBezTo>
                          <a:pt x="1553676" y="16193"/>
                          <a:pt x="1648926" y="40481"/>
                          <a:pt x="1736078" y="88297"/>
                        </a:cubicBezTo>
                        <a:cubicBezTo>
                          <a:pt x="1983062" y="224028"/>
                          <a:pt x="2133081" y="429959"/>
                          <a:pt x="2169466" y="710565"/>
                        </a:cubicBezTo>
                        <a:cubicBezTo>
                          <a:pt x="2226807" y="1151668"/>
                          <a:pt x="1924865" y="1554861"/>
                          <a:pt x="1485667" y="1621917"/>
                        </a:cubicBezTo>
                        <a:cubicBezTo>
                          <a:pt x="1024466" y="1692402"/>
                          <a:pt x="629369" y="1376934"/>
                          <a:pt x="555264" y="959168"/>
                        </a:cubicBezTo>
                        <a:cubicBezTo>
                          <a:pt x="473540" y="498253"/>
                          <a:pt x="787293" y="68294"/>
                          <a:pt x="1251828" y="3620"/>
                        </a:cubicBezTo>
                        <a:cubicBezTo>
                          <a:pt x="1255733" y="3048"/>
                          <a:pt x="1259448" y="1238"/>
                          <a:pt x="1263258" y="0"/>
                        </a:cubicBezTo>
                        <a:cubicBezTo>
                          <a:pt x="1327552" y="95"/>
                          <a:pt x="1391846" y="95"/>
                          <a:pt x="1456234" y="95"/>
                        </a:cubicBezTo>
                        <a:close/>
                        <a:moveTo>
                          <a:pt x="1649210" y="3089720"/>
                        </a:moveTo>
                        <a:cubicBezTo>
                          <a:pt x="1971822" y="3089720"/>
                          <a:pt x="2294340" y="3089720"/>
                          <a:pt x="2616951" y="3089624"/>
                        </a:cubicBezTo>
                        <a:cubicBezTo>
                          <a:pt x="2683531" y="3089624"/>
                          <a:pt x="2717630" y="3054001"/>
                          <a:pt x="2718869" y="2987040"/>
                        </a:cubicBezTo>
                        <a:cubicBezTo>
                          <a:pt x="2720298" y="2911317"/>
                          <a:pt x="2711915" y="2836640"/>
                          <a:pt x="2696865" y="2762726"/>
                        </a:cubicBezTo>
                        <a:cubicBezTo>
                          <a:pt x="2641335" y="2489930"/>
                          <a:pt x="2506747" y="2262854"/>
                          <a:pt x="2294815" y="2083499"/>
                        </a:cubicBezTo>
                        <a:cubicBezTo>
                          <a:pt x="2085170" y="1906143"/>
                          <a:pt x="1842282" y="1810988"/>
                          <a:pt x="1566248" y="1807464"/>
                        </a:cubicBezTo>
                        <a:cubicBezTo>
                          <a:pt x="1421564" y="1805654"/>
                          <a:pt x="1276783" y="1807559"/>
                          <a:pt x="1132099" y="1806988"/>
                        </a:cubicBezTo>
                        <a:cubicBezTo>
                          <a:pt x="1096760" y="1806797"/>
                          <a:pt x="1061804" y="1810512"/>
                          <a:pt x="1027133" y="1815370"/>
                        </a:cubicBezTo>
                        <a:cubicBezTo>
                          <a:pt x="789770" y="1848326"/>
                          <a:pt x="579934" y="1942624"/>
                          <a:pt x="402198" y="2103787"/>
                        </a:cubicBezTo>
                        <a:cubicBezTo>
                          <a:pt x="144166" y="2337721"/>
                          <a:pt x="8911" y="2628519"/>
                          <a:pt x="52" y="2978087"/>
                        </a:cubicBezTo>
                        <a:cubicBezTo>
                          <a:pt x="-1757" y="3050000"/>
                          <a:pt x="43486" y="3091148"/>
                          <a:pt x="111780" y="3090767"/>
                        </a:cubicBezTo>
                        <a:cubicBezTo>
                          <a:pt x="527832" y="3088672"/>
                          <a:pt x="943885" y="3089720"/>
                          <a:pt x="1359936" y="3089720"/>
                        </a:cubicBezTo>
                        <a:cubicBezTo>
                          <a:pt x="1456234" y="3089720"/>
                          <a:pt x="1552722" y="3089720"/>
                          <a:pt x="1649210" y="3089720"/>
                        </a:cubicBezTo>
                        <a:close/>
                      </a:path>
                    </a:pathLst>
                  </a:custGeom>
                  <a:solidFill>
                    <a:schemeClr val="accent1"/>
                  </a:solidFill>
                  <a:ln w="9525" cap="flat">
                    <a:noFill/>
                    <a:prstDash val="solid"/>
                    <a:miter/>
                  </a:ln>
                </p:spPr>
                <p:txBody>
                  <a:bodyPr rtlCol="0" anchor="ctr"/>
                  <a:lstStyle/>
                  <a:p>
                    <a:endParaRPr lang="en-US"/>
                  </a:p>
                </p:txBody>
              </p:sp>
              <p:sp>
                <p:nvSpPr>
                  <p:cNvPr id="33" name="Rectangle 32">
                    <a:extLst>
                      <a:ext uri="{FF2B5EF4-FFF2-40B4-BE49-F238E27FC236}">
                        <a16:creationId xmlns:a16="http://schemas.microsoft.com/office/drawing/2014/main" id="{3D308454-6FDF-4B59-8A66-9901BF8EF3BB}"/>
                      </a:ext>
                    </a:extLst>
                  </p:cNvPr>
                  <p:cNvSpPr/>
                  <p:nvPr/>
                </p:nvSpPr>
                <p:spPr>
                  <a:xfrm>
                    <a:off x="9266954" y="1372185"/>
                    <a:ext cx="2141933" cy="323165"/>
                  </a:xfrm>
                  <a:prstGeom prst="rect">
                    <a:avLst/>
                  </a:prstGeom>
                </p:spPr>
                <p:txBody>
                  <a:bodyPr wrap="none">
                    <a:spAutoFit/>
                  </a:bodyPr>
                  <a:lstStyle/>
                  <a:p>
                    <a:r>
                      <a:rPr lang="en-US" sz="1500" dirty="0">
                        <a:latin typeface="Montserrat" panose="00000500000000000000" pitchFamily="50" charset="0"/>
                      </a:rPr>
                      <a:t>Username: </a:t>
                    </a:r>
                    <a:r>
                      <a:rPr lang="en-US" sz="1500" dirty="0" err="1">
                        <a:latin typeface="Montserrat" panose="00000500000000000000" pitchFamily="50" charset="0"/>
                      </a:rPr>
                      <a:t>xyzsprint</a:t>
                    </a:r>
                    <a:endParaRPr lang="en-US" sz="1500" dirty="0">
                      <a:latin typeface="Montserrat" panose="00000500000000000000" pitchFamily="50" charset="0"/>
                    </a:endParaRPr>
                  </a:p>
                </p:txBody>
              </p:sp>
            </p:grpSp>
            <p:grpSp>
              <p:nvGrpSpPr>
                <p:cNvPr id="29" name="Group 28">
                  <a:extLst>
                    <a:ext uri="{FF2B5EF4-FFF2-40B4-BE49-F238E27FC236}">
                      <a16:creationId xmlns:a16="http://schemas.microsoft.com/office/drawing/2014/main" id="{0B3F3282-D1A5-45C6-AD0D-CF99E9D5550D}"/>
                    </a:ext>
                  </a:extLst>
                </p:cNvPr>
                <p:cNvGrpSpPr/>
                <p:nvPr/>
              </p:nvGrpSpPr>
              <p:grpSpPr>
                <a:xfrm>
                  <a:off x="9028390" y="1802015"/>
                  <a:ext cx="2297141" cy="323165"/>
                  <a:chOff x="9028390" y="1802015"/>
                  <a:chExt cx="2297141" cy="323165"/>
                </a:xfrm>
              </p:grpSpPr>
              <p:sp>
                <p:nvSpPr>
                  <p:cNvPr id="24" name="Freeform: Shape 23">
                    <a:extLst>
                      <a:ext uri="{FF2B5EF4-FFF2-40B4-BE49-F238E27FC236}">
                        <a16:creationId xmlns:a16="http://schemas.microsoft.com/office/drawing/2014/main" id="{2220EEC2-D88B-46FE-9632-52D015181B28}"/>
                      </a:ext>
                    </a:extLst>
                  </p:cNvPr>
                  <p:cNvSpPr/>
                  <p:nvPr/>
                </p:nvSpPr>
                <p:spPr>
                  <a:xfrm>
                    <a:off x="9028390" y="1888198"/>
                    <a:ext cx="150798" cy="150798"/>
                  </a:xfrm>
                  <a:custGeom>
                    <a:avLst/>
                    <a:gdLst>
                      <a:gd name="connsiteX0" fmla="*/ 1963865 w 3048000"/>
                      <a:gd name="connsiteY0" fmla="*/ 0 h 3048000"/>
                      <a:gd name="connsiteX1" fmla="*/ 2166271 w 3048000"/>
                      <a:gd name="connsiteY1" fmla="*/ 0 h 3048000"/>
                      <a:gd name="connsiteX2" fmla="*/ 2408396 w 3048000"/>
                      <a:gd name="connsiteY2" fmla="*/ 58007 h 3048000"/>
                      <a:gd name="connsiteX3" fmla="*/ 2898172 w 3048000"/>
                      <a:gd name="connsiteY3" fmla="*/ 455771 h 3048000"/>
                      <a:gd name="connsiteX4" fmla="*/ 3037713 w 3048000"/>
                      <a:gd name="connsiteY4" fmla="*/ 1133475 h 3048000"/>
                      <a:gd name="connsiteX5" fmla="*/ 2702528 w 3048000"/>
                      <a:gd name="connsiteY5" fmla="*/ 1732407 h 3048000"/>
                      <a:gd name="connsiteX6" fmla="*/ 1801273 w 3048000"/>
                      <a:gd name="connsiteY6" fmla="*/ 1921193 h 3048000"/>
                      <a:gd name="connsiteX7" fmla="*/ 1748790 w 3048000"/>
                      <a:gd name="connsiteY7" fmla="*/ 1934337 h 3048000"/>
                      <a:gd name="connsiteX8" fmla="*/ 1554575 w 3048000"/>
                      <a:gd name="connsiteY8" fmla="*/ 2127218 h 3048000"/>
                      <a:gd name="connsiteX9" fmla="*/ 1466945 w 3048000"/>
                      <a:gd name="connsiteY9" fmla="*/ 2163223 h 3048000"/>
                      <a:gd name="connsiteX10" fmla="*/ 1356836 w 3048000"/>
                      <a:gd name="connsiteY10" fmla="*/ 2162937 h 3048000"/>
                      <a:gd name="connsiteX11" fmla="*/ 1317498 w 3048000"/>
                      <a:gd name="connsiteY11" fmla="*/ 2203609 h 3048000"/>
                      <a:gd name="connsiteX12" fmla="*/ 1317403 w 3048000"/>
                      <a:gd name="connsiteY12" fmla="*/ 2322671 h 3048000"/>
                      <a:gd name="connsiteX13" fmla="*/ 1220248 w 3048000"/>
                      <a:gd name="connsiteY13" fmla="*/ 2418207 h 3048000"/>
                      <a:gd name="connsiteX14" fmla="*/ 1119950 w 3048000"/>
                      <a:gd name="connsiteY14" fmla="*/ 2407539 h 3048000"/>
                      <a:gd name="connsiteX15" fmla="*/ 1079278 w 3048000"/>
                      <a:gd name="connsiteY15" fmla="*/ 2436305 h 3048000"/>
                      <a:gd name="connsiteX16" fmla="*/ 1067086 w 3048000"/>
                      <a:gd name="connsiteY16" fmla="*/ 2575370 h 3048000"/>
                      <a:gd name="connsiteX17" fmla="*/ 970312 w 3048000"/>
                      <a:gd name="connsiteY17" fmla="*/ 2673572 h 3048000"/>
                      <a:gd name="connsiteX18" fmla="*/ 831247 w 3048000"/>
                      <a:gd name="connsiteY18" fmla="*/ 2685764 h 3048000"/>
                      <a:gd name="connsiteX19" fmla="*/ 800957 w 3048000"/>
                      <a:gd name="connsiteY19" fmla="*/ 2723388 h 3048000"/>
                      <a:gd name="connsiteX20" fmla="*/ 811530 w 3048000"/>
                      <a:gd name="connsiteY20" fmla="*/ 2823782 h 3048000"/>
                      <a:gd name="connsiteX21" fmla="*/ 778097 w 3048000"/>
                      <a:gd name="connsiteY21" fmla="*/ 2906078 h 3048000"/>
                      <a:gd name="connsiteX22" fmla="*/ 670941 w 3048000"/>
                      <a:gd name="connsiteY22" fmla="*/ 3013520 h 3048000"/>
                      <a:gd name="connsiteX23" fmla="*/ 580739 w 3048000"/>
                      <a:gd name="connsiteY23" fmla="*/ 3050191 h 3048000"/>
                      <a:gd name="connsiteX24" fmla="*/ 104680 w 3048000"/>
                      <a:gd name="connsiteY24" fmla="*/ 3050286 h 3048000"/>
                      <a:gd name="connsiteX25" fmla="*/ 0 w 3048000"/>
                      <a:gd name="connsiteY25" fmla="*/ 2987897 h 3048000"/>
                      <a:gd name="connsiteX26" fmla="*/ 0 w 3048000"/>
                      <a:gd name="connsiteY26" fmla="*/ 2422493 h 3048000"/>
                      <a:gd name="connsiteX27" fmla="*/ 43910 w 3048000"/>
                      <a:gd name="connsiteY27" fmla="*/ 2366677 h 3048000"/>
                      <a:gd name="connsiteX28" fmla="*/ 1104329 w 3048000"/>
                      <a:gd name="connsiteY28" fmla="*/ 1307116 h 3048000"/>
                      <a:gd name="connsiteX29" fmla="*/ 1119569 w 3048000"/>
                      <a:gd name="connsiteY29" fmla="*/ 1252442 h 3048000"/>
                      <a:gd name="connsiteX30" fmla="*/ 1100328 w 3048000"/>
                      <a:gd name="connsiteY30" fmla="*/ 788194 h 3048000"/>
                      <a:gd name="connsiteX31" fmla="*/ 1736312 w 3048000"/>
                      <a:gd name="connsiteY31" fmla="*/ 53626 h 3048000"/>
                      <a:gd name="connsiteX32" fmla="*/ 1963865 w 3048000"/>
                      <a:gd name="connsiteY32" fmla="*/ 0 h 3048000"/>
                      <a:gd name="connsiteX33" fmla="*/ 2319623 w 3048000"/>
                      <a:gd name="connsiteY33" fmla="*/ 466249 h 3048000"/>
                      <a:gd name="connsiteX34" fmla="*/ 2055114 w 3048000"/>
                      <a:gd name="connsiteY34" fmla="*/ 727424 h 3048000"/>
                      <a:gd name="connsiteX35" fmla="*/ 2316194 w 3048000"/>
                      <a:gd name="connsiteY35" fmla="*/ 991934 h 3048000"/>
                      <a:gd name="connsiteX36" fmla="*/ 2580799 w 3048000"/>
                      <a:gd name="connsiteY36" fmla="*/ 730853 h 3048000"/>
                      <a:gd name="connsiteX37" fmla="*/ 2319623 w 3048000"/>
                      <a:gd name="connsiteY37" fmla="*/ 466249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48000" h="3048000">
                        <a:moveTo>
                          <a:pt x="1963865" y="0"/>
                        </a:moveTo>
                        <a:cubicBezTo>
                          <a:pt x="2031301" y="0"/>
                          <a:pt x="2098739" y="0"/>
                          <a:pt x="2166271" y="0"/>
                        </a:cubicBezTo>
                        <a:cubicBezTo>
                          <a:pt x="2248472" y="12954"/>
                          <a:pt x="2330006" y="28385"/>
                          <a:pt x="2408396" y="58007"/>
                        </a:cubicBezTo>
                        <a:cubicBezTo>
                          <a:pt x="2615851" y="136398"/>
                          <a:pt x="2780348" y="268510"/>
                          <a:pt x="2898172" y="455771"/>
                        </a:cubicBezTo>
                        <a:cubicBezTo>
                          <a:pt x="3028950" y="663512"/>
                          <a:pt x="3075051" y="890397"/>
                          <a:pt x="3037713" y="1133475"/>
                        </a:cubicBezTo>
                        <a:cubicBezTo>
                          <a:pt x="3000661" y="1374839"/>
                          <a:pt x="2889218" y="1576864"/>
                          <a:pt x="2702528" y="1732407"/>
                        </a:cubicBezTo>
                        <a:cubicBezTo>
                          <a:pt x="2437067" y="1953578"/>
                          <a:pt x="2133314" y="2010251"/>
                          <a:pt x="1801273" y="1921193"/>
                        </a:cubicBezTo>
                        <a:cubicBezTo>
                          <a:pt x="1779461" y="1915382"/>
                          <a:pt x="1764983" y="1917764"/>
                          <a:pt x="1748790" y="1934337"/>
                        </a:cubicBezTo>
                        <a:cubicBezTo>
                          <a:pt x="1684877" y="1999393"/>
                          <a:pt x="1619155" y="2062734"/>
                          <a:pt x="1554575" y="2127218"/>
                        </a:cubicBezTo>
                        <a:cubicBezTo>
                          <a:pt x="1530096" y="2151602"/>
                          <a:pt x="1502378" y="2164747"/>
                          <a:pt x="1466945" y="2163223"/>
                        </a:cubicBezTo>
                        <a:cubicBezTo>
                          <a:pt x="1430369" y="2161604"/>
                          <a:pt x="1393603" y="2162747"/>
                          <a:pt x="1356836" y="2162937"/>
                        </a:cubicBezTo>
                        <a:cubicBezTo>
                          <a:pt x="1318070" y="2163032"/>
                          <a:pt x="1317593" y="2163604"/>
                          <a:pt x="1317498" y="2203609"/>
                        </a:cubicBezTo>
                        <a:cubicBezTo>
                          <a:pt x="1317403" y="2243328"/>
                          <a:pt x="1317784" y="2282952"/>
                          <a:pt x="1317403" y="2322671"/>
                        </a:cubicBezTo>
                        <a:cubicBezTo>
                          <a:pt x="1316736" y="2382012"/>
                          <a:pt x="1279303" y="2420017"/>
                          <a:pt x="1220248" y="2418207"/>
                        </a:cubicBezTo>
                        <a:cubicBezTo>
                          <a:pt x="1186720" y="2417159"/>
                          <a:pt x="1153287" y="2411635"/>
                          <a:pt x="1119950" y="2407539"/>
                        </a:cubicBezTo>
                        <a:cubicBezTo>
                          <a:pt x="1097375" y="2404777"/>
                          <a:pt x="1081088" y="2408206"/>
                          <a:pt x="1079278" y="2436305"/>
                        </a:cubicBezTo>
                        <a:cubicBezTo>
                          <a:pt x="1076230" y="2482691"/>
                          <a:pt x="1071277" y="2528983"/>
                          <a:pt x="1067086" y="2575370"/>
                        </a:cubicBezTo>
                        <a:cubicBezTo>
                          <a:pt x="1061942" y="2632996"/>
                          <a:pt x="1028700" y="2667381"/>
                          <a:pt x="970312" y="2673572"/>
                        </a:cubicBezTo>
                        <a:cubicBezTo>
                          <a:pt x="924020" y="2678430"/>
                          <a:pt x="877729" y="2683669"/>
                          <a:pt x="831247" y="2685764"/>
                        </a:cubicBezTo>
                        <a:cubicBezTo>
                          <a:pt x="803910" y="2687003"/>
                          <a:pt x="797338" y="2698337"/>
                          <a:pt x="800957" y="2723388"/>
                        </a:cubicBezTo>
                        <a:cubicBezTo>
                          <a:pt x="805815" y="2756630"/>
                          <a:pt x="808292" y="2790254"/>
                          <a:pt x="811530" y="2823782"/>
                        </a:cubicBezTo>
                        <a:cubicBezTo>
                          <a:pt x="814769" y="2857024"/>
                          <a:pt x="801243" y="2883313"/>
                          <a:pt x="778097" y="2906078"/>
                        </a:cubicBezTo>
                        <a:cubicBezTo>
                          <a:pt x="741998" y="2941511"/>
                          <a:pt x="705898" y="2977039"/>
                          <a:pt x="670941" y="3013520"/>
                        </a:cubicBezTo>
                        <a:cubicBezTo>
                          <a:pt x="645986" y="3039523"/>
                          <a:pt x="617030" y="3050381"/>
                          <a:pt x="580739" y="3050191"/>
                        </a:cubicBezTo>
                        <a:cubicBezTo>
                          <a:pt x="422053" y="3049048"/>
                          <a:pt x="263366" y="3048762"/>
                          <a:pt x="104680" y="3050286"/>
                        </a:cubicBezTo>
                        <a:cubicBezTo>
                          <a:pt x="55150" y="3050762"/>
                          <a:pt x="20669" y="3032570"/>
                          <a:pt x="0" y="2987897"/>
                        </a:cubicBezTo>
                        <a:cubicBezTo>
                          <a:pt x="0" y="2799398"/>
                          <a:pt x="0" y="2610993"/>
                          <a:pt x="0" y="2422493"/>
                        </a:cubicBezTo>
                        <a:cubicBezTo>
                          <a:pt x="10763" y="2400872"/>
                          <a:pt x="26956" y="2383631"/>
                          <a:pt x="43910" y="2366677"/>
                        </a:cubicBezTo>
                        <a:cubicBezTo>
                          <a:pt x="397383" y="2013490"/>
                          <a:pt x="750570" y="1660017"/>
                          <a:pt x="1104329" y="1307116"/>
                        </a:cubicBezTo>
                        <a:cubicBezTo>
                          <a:pt x="1120997" y="1290447"/>
                          <a:pt x="1126427" y="1275969"/>
                          <a:pt x="1119569" y="1252442"/>
                        </a:cubicBezTo>
                        <a:cubicBezTo>
                          <a:pt x="1075087" y="1099471"/>
                          <a:pt x="1065848" y="943832"/>
                          <a:pt x="1100328" y="788194"/>
                        </a:cubicBezTo>
                        <a:cubicBezTo>
                          <a:pt x="1179767" y="429578"/>
                          <a:pt x="1393317" y="184976"/>
                          <a:pt x="1736312" y="53626"/>
                        </a:cubicBezTo>
                        <a:cubicBezTo>
                          <a:pt x="1809464" y="25337"/>
                          <a:pt x="1886617" y="12668"/>
                          <a:pt x="1963865" y="0"/>
                        </a:cubicBezTo>
                        <a:close/>
                        <a:moveTo>
                          <a:pt x="2319623" y="466249"/>
                        </a:moveTo>
                        <a:cubicBezTo>
                          <a:pt x="2174177" y="465773"/>
                          <a:pt x="2055590" y="582835"/>
                          <a:pt x="2055114" y="727424"/>
                        </a:cubicBezTo>
                        <a:cubicBezTo>
                          <a:pt x="2054638" y="873062"/>
                          <a:pt x="2171510" y="991457"/>
                          <a:pt x="2316194" y="991934"/>
                        </a:cubicBezTo>
                        <a:cubicBezTo>
                          <a:pt x="2461641" y="992410"/>
                          <a:pt x="2580323" y="875443"/>
                          <a:pt x="2580799" y="730853"/>
                        </a:cubicBezTo>
                        <a:cubicBezTo>
                          <a:pt x="2581275" y="585597"/>
                          <a:pt x="2464022" y="466725"/>
                          <a:pt x="2319623" y="466249"/>
                        </a:cubicBezTo>
                        <a:close/>
                      </a:path>
                    </a:pathLst>
                  </a:custGeom>
                  <a:solidFill>
                    <a:schemeClr val="accent1"/>
                  </a:solidFill>
                  <a:ln w="9525" cap="flat">
                    <a:noFill/>
                    <a:prstDash val="solid"/>
                    <a:miter/>
                  </a:ln>
                </p:spPr>
                <p:txBody>
                  <a:bodyPr rtlCol="0" anchor="ctr"/>
                  <a:lstStyle/>
                  <a:p>
                    <a:endParaRPr lang="en-US"/>
                  </a:p>
                </p:txBody>
              </p:sp>
              <p:sp>
                <p:nvSpPr>
                  <p:cNvPr id="35" name="Rectangle 34">
                    <a:extLst>
                      <a:ext uri="{FF2B5EF4-FFF2-40B4-BE49-F238E27FC236}">
                        <a16:creationId xmlns:a16="http://schemas.microsoft.com/office/drawing/2014/main" id="{AAB9F6A4-FBEA-4FBB-9478-C76125911089}"/>
                      </a:ext>
                    </a:extLst>
                  </p:cNvPr>
                  <p:cNvSpPr/>
                  <p:nvPr/>
                </p:nvSpPr>
                <p:spPr>
                  <a:xfrm>
                    <a:off x="9266954" y="1802015"/>
                    <a:ext cx="2058577" cy="323165"/>
                  </a:xfrm>
                  <a:prstGeom prst="rect">
                    <a:avLst/>
                  </a:prstGeom>
                </p:spPr>
                <p:txBody>
                  <a:bodyPr wrap="none">
                    <a:spAutoFit/>
                  </a:bodyPr>
                  <a:lstStyle/>
                  <a:p>
                    <a:r>
                      <a:rPr lang="en-US" sz="1500" dirty="0">
                        <a:latin typeface="Montserrat" panose="00000500000000000000" pitchFamily="50" charset="0"/>
                      </a:rPr>
                      <a:t>Password: sprint123</a:t>
                    </a:r>
                  </a:p>
                </p:txBody>
              </p:sp>
            </p:grpSp>
          </p:grpSp>
          <p:sp>
            <p:nvSpPr>
              <p:cNvPr id="36" name="Rectangle 35">
                <a:extLst>
                  <a:ext uri="{FF2B5EF4-FFF2-40B4-BE49-F238E27FC236}">
                    <a16:creationId xmlns:a16="http://schemas.microsoft.com/office/drawing/2014/main" id="{A1CEF191-9099-4F72-8E42-56B424297284}"/>
                  </a:ext>
                </a:extLst>
              </p:cNvPr>
              <p:cNvSpPr/>
              <p:nvPr/>
            </p:nvSpPr>
            <p:spPr>
              <a:xfrm>
                <a:off x="6227097" y="1263778"/>
                <a:ext cx="1636987" cy="400110"/>
              </a:xfrm>
              <a:prstGeom prst="rect">
                <a:avLst/>
              </a:prstGeom>
            </p:spPr>
            <p:txBody>
              <a:bodyPr wrap="none">
                <a:spAutoFit/>
              </a:bodyPr>
              <a:lstStyle/>
              <a:p>
                <a:r>
                  <a:rPr lang="en-US" sz="2000" b="1" dirty="0">
                    <a:solidFill>
                      <a:schemeClr val="accent3"/>
                    </a:solidFill>
                    <a:latin typeface="Montserrat" panose="00000500000000000000" pitchFamily="50" charset="0"/>
                  </a:rPr>
                  <a:t>Platform A</a:t>
                </a:r>
              </a:p>
            </p:txBody>
          </p:sp>
          <p:sp>
            <p:nvSpPr>
              <p:cNvPr id="40" name="Rectangle 39">
                <a:extLst>
                  <a:ext uri="{FF2B5EF4-FFF2-40B4-BE49-F238E27FC236}">
                    <a16:creationId xmlns:a16="http://schemas.microsoft.com/office/drawing/2014/main" id="{546FBBC6-B0C0-4779-8C2B-6A86B56F0D95}"/>
                  </a:ext>
                </a:extLst>
              </p:cNvPr>
              <p:cNvSpPr/>
              <p:nvPr/>
            </p:nvSpPr>
            <p:spPr>
              <a:xfrm>
                <a:off x="6227097" y="3213556"/>
                <a:ext cx="1635384" cy="400110"/>
              </a:xfrm>
              <a:prstGeom prst="rect">
                <a:avLst/>
              </a:prstGeom>
            </p:spPr>
            <p:txBody>
              <a:bodyPr wrap="none">
                <a:spAutoFit/>
              </a:bodyPr>
              <a:lstStyle/>
              <a:p>
                <a:r>
                  <a:rPr lang="en-US" sz="2000" b="1" dirty="0">
                    <a:solidFill>
                      <a:schemeClr val="accent3"/>
                    </a:solidFill>
                    <a:latin typeface="Montserrat" panose="00000500000000000000" pitchFamily="50" charset="0"/>
                  </a:rPr>
                  <a:t>Platform B</a:t>
                </a:r>
              </a:p>
            </p:txBody>
          </p:sp>
          <p:sp>
            <p:nvSpPr>
              <p:cNvPr id="41" name="Rectangle 40">
                <a:extLst>
                  <a:ext uri="{FF2B5EF4-FFF2-40B4-BE49-F238E27FC236}">
                    <a16:creationId xmlns:a16="http://schemas.microsoft.com/office/drawing/2014/main" id="{71F8761D-E5B7-4C57-AE0E-DEC23A86F0B0}"/>
                  </a:ext>
                </a:extLst>
              </p:cNvPr>
              <p:cNvSpPr/>
              <p:nvPr/>
            </p:nvSpPr>
            <p:spPr>
              <a:xfrm>
                <a:off x="6227097" y="5163335"/>
                <a:ext cx="1627369" cy="400110"/>
              </a:xfrm>
              <a:prstGeom prst="rect">
                <a:avLst/>
              </a:prstGeom>
            </p:spPr>
            <p:txBody>
              <a:bodyPr wrap="none">
                <a:spAutoFit/>
              </a:bodyPr>
              <a:lstStyle/>
              <a:p>
                <a:r>
                  <a:rPr lang="en-US" sz="2000" b="1" dirty="0">
                    <a:solidFill>
                      <a:schemeClr val="accent3"/>
                    </a:solidFill>
                    <a:latin typeface="Montserrat" panose="00000500000000000000" pitchFamily="50" charset="0"/>
                  </a:rPr>
                  <a:t>Platform C</a:t>
                </a:r>
              </a:p>
            </p:txBody>
          </p:sp>
          <p:grpSp>
            <p:nvGrpSpPr>
              <p:cNvPr id="42" name="Group 41">
                <a:extLst>
                  <a:ext uri="{FF2B5EF4-FFF2-40B4-BE49-F238E27FC236}">
                    <a16:creationId xmlns:a16="http://schemas.microsoft.com/office/drawing/2014/main" id="{B5C0532B-9555-4CC9-AF13-4F77595BAF29}"/>
                  </a:ext>
                </a:extLst>
              </p:cNvPr>
              <p:cNvGrpSpPr/>
              <p:nvPr/>
            </p:nvGrpSpPr>
            <p:grpSpPr>
              <a:xfrm>
                <a:off x="8316687" y="2782021"/>
                <a:ext cx="2871667" cy="1293957"/>
                <a:chOff x="9013311" y="831223"/>
                <a:chExt cx="2871667" cy="1293957"/>
              </a:xfrm>
            </p:grpSpPr>
            <p:grpSp>
              <p:nvGrpSpPr>
                <p:cNvPr id="43" name="Group 42">
                  <a:extLst>
                    <a:ext uri="{FF2B5EF4-FFF2-40B4-BE49-F238E27FC236}">
                      <a16:creationId xmlns:a16="http://schemas.microsoft.com/office/drawing/2014/main" id="{9C642E0D-EF3B-4407-8A8C-4B5D451B69E6}"/>
                    </a:ext>
                  </a:extLst>
                </p:cNvPr>
                <p:cNvGrpSpPr/>
                <p:nvPr/>
              </p:nvGrpSpPr>
              <p:grpSpPr>
                <a:xfrm>
                  <a:off x="9013311" y="831223"/>
                  <a:ext cx="2871667" cy="323165"/>
                  <a:chOff x="9013311" y="994474"/>
                  <a:chExt cx="2871667" cy="323165"/>
                </a:xfrm>
              </p:grpSpPr>
              <p:sp>
                <p:nvSpPr>
                  <p:cNvPr id="50" name="Freeform: Shape 49">
                    <a:extLst>
                      <a:ext uri="{FF2B5EF4-FFF2-40B4-BE49-F238E27FC236}">
                        <a16:creationId xmlns:a16="http://schemas.microsoft.com/office/drawing/2014/main" id="{8A4627BB-EE75-487F-9E06-86E1EAFEC6C0}"/>
                      </a:ext>
                    </a:extLst>
                  </p:cNvPr>
                  <p:cNvSpPr/>
                  <p:nvPr/>
                </p:nvSpPr>
                <p:spPr>
                  <a:xfrm>
                    <a:off x="9013311" y="1081188"/>
                    <a:ext cx="180956" cy="152682"/>
                  </a:xfrm>
                  <a:custGeom>
                    <a:avLst/>
                    <a:gdLst>
                      <a:gd name="connsiteX0" fmla="*/ 3661989 w 3657600"/>
                      <a:gd name="connsiteY0" fmla="*/ 973931 h 3086100"/>
                      <a:gd name="connsiteX1" fmla="*/ 3661989 w 3657600"/>
                      <a:gd name="connsiteY1" fmla="*/ 2881313 h 3086100"/>
                      <a:gd name="connsiteX2" fmla="*/ 3381191 w 3657600"/>
                      <a:gd name="connsiteY2" fmla="*/ 3090767 h 3086100"/>
                      <a:gd name="connsiteX3" fmla="*/ 281375 w 3657600"/>
                      <a:gd name="connsiteY3" fmla="*/ 3090767 h 3086100"/>
                      <a:gd name="connsiteX4" fmla="*/ 7 w 3657600"/>
                      <a:gd name="connsiteY4" fmla="*/ 2809399 h 3086100"/>
                      <a:gd name="connsiteX5" fmla="*/ 1912 w 3657600"/>
                      <a:gd name="connsiteY5" fmla="*/ 1048798 h 3086100"/>
                      <a:gd name="connsiteX6" fmla="*/ 76493 w 3657600"/>
                      <a:gd name="connsiteY6" fmla="*/ 973169 h 3086100"/>
                      <a:gd name="connsiteX7" fmla="*/ 3611982 w 3657600"/>
                      <a:gd name="connsiteY7" fmla="*/ 973169 h 3086100"/>
                      <a:gd name="connsiteX8" fmla="*/ 3661989 w 3657600"/>
                      <a:gd name="connsiteY8" fmla="*/ 973931 h 3086100"/>
                      <a:gd name="connsiteX9" fmla="*/ 3302324 w 3657600"/>
                      <a:gd name="connsiteY9" fmla="*/ 1793843 h 3086100"/>
                      <a:gd name="connsiteX10" fmla="*/ 3213647 w 3657600"/>
                      <a:gd name="connsiteY10" fmla="*/ 1685353 h 3086100"/>
                      <a:gd name="connsiteX11" fmla="*/ 3093346 w 3657600"/>
                      <a:gd name="connsiteY11" fmla="*/ 1753648 h 3086100"/>
                      <a:gd name="connsiteX12" fmla="*/ 3052579 w 3657600"/>
                      <a:gd name="connsiteY12" fmla="*/ 1867757 h 3086100"/>
                      <a:gd name="connsiteX13" fmla="*/ 3038863 w 3657600"/>
                      <a:gd name="connsiteY13" fmla="*/ 1886236 h 3086100"/>
                      <a:gd name="connsiteX14" fmla="*/ 3024957 w 3657600"/>
                      <a:gd name="connsiteY14" fmla="*/ 1867662 h 3086100"/>
                      <a:gd name="connsiteX15" fmla="*/ 2983618 w 3657600"/>
                      <a:gd name="connsiteY15" fmla="*/ 1761268 h 3086100"/>
                      <a:gd name="connsiteX16" fmla="*/ 2879033 w 3657600"/>
                      <a:gd name="connsiteY16" fmla="*/ 1684020 h 3086100"/>
                      <a:gd name="connsiteX17" fmla="*/ 2773211 w 3657600"/>
                      <a:gd name="connsiteY17" fmla="*/ 1765745 h 3086100"/>
                      <a:gd name="connsiteX18" fmla="*/ 2740730 w 3657600"/>
                      <a:gd name="connsiteY18" fmla="*/ 1860137 h 3086100"/>
                      <a:gd name="connsiteX19" fmla="*/ 2725110 w 3657600"/>
                      <a:gd name="connsiteY19" fmla="*/ 1885950 h 3086100"/>
                      <a:gd name="connsiteX20" fmla="*/ 2708155 w 3657600"/>
                      <a:gd name="connsiteY20" fmla="*/ 1862423 h 3086100"/>
                      <a:gd name="connsiteX21" fmla="*/ 2669293 w 3657600"/>
                      <a:gd name="connsiteY21" fmla="*/ 1762697 h 3086100"/>
                      <a:gd name="connsiteX22" fmla="*/ 2527180 w 3657600"/>
                      <a:gd name="connsiteY22" fmla="*/ 1690973 h 3086100"/>
                      <a:gd name="connsiteX23" fmla="*/ 2466315 w 3657600"/>
                      <a:gd name="connsiteY23" fmla="*/ 1841278 h 3086100"/>
                      <a:gd name="connsiteX24" fmla="*/ 2624430 w 3657600"/>
                      <a:gd name="connsiteY24" fmla="*/ 2254282 h 3086100"/>
                      <a:gd name="connsiteX25" fmla="*/ 2733968 w 3657600"/>
                      <a:gd name="connsiteY25" fmla="*/ 2335530 h 3086100"/>
                      <a:gd name="connsiteX26" fmla="*/ 2837505 w 3657600"/>
                      <a:gd name="connsiteY26" fmla="*/ 2250758 h 3086100"/>
                      <a:gd name="connsiteX27" fmla="*/ 2872557 w 3657600"/>
                      <a:gd name="connsiteY27" fmla="*/ 2149793 h 3086100"/>
                      <a:gd name="connsiteX28" fmla="*/ 2884081 w 3657600"/>
                      <a:gd name="connsiteY28" fmla="*/ 2133219 h 3086100"/>
                      <a:gd name="connsiteX29" fmla="*/ 2898941 w 3657600"/>
                      <a:gd name="connsiteY29" fmla="*/ 2149888 h 3086100"/>
                      <a:gd name="connsiteX30" fmla="*/ 2937422 w 3657600"/>
                      <a:gd name="connsiteY30" fmla="*/ 2249710 h 3086100"/>
                      <a:gd name="connsiteX31" fmla="*/ 3047531 w 3657600"/>
                      <a:gd name="connsiteY31" fmla="*/ 2335625 h 3086100"/>
                      <a:gd name="connsiteX32" fmla="*/ 3154020 w 3657600"/>
                      <a:gd name="connsiteY32" fmla="*/ 2245233 h 3086100"/>
                      <a:gd name="connsiteX33" fmla="*/ 3292228 w 3657600"/>
                      <a:gd name="connsiteY33" fmla="*/ 1844040 h 3086100"/>
                      <a:gd name="connsiteX34" fmla="*/ 3302324 w 3657600"/>
                      <a:gd name="connsiteY34" fmla="*/ 1793843 h 3086100"/>
                      <a:gd name="connsiteX35" fmla="*/ 1676978 w 3657600"/>
                      <a:gd name="connsiteY35" fmla="*/ 1898809 h 3086100"/>
                      <a:gd name="connsiteX36" fmla="*/ 1624210 w 3657600"/>
                      <a:gd name="connsiteY36" fmla="*/ 1764887 h 3086100"/>
                      <a:gd name="connsiteX37" fmla="*/ 1483145 w 3657600"/>
                      <a:gd name="connsiteY37" fmla="*/ 1690592 h 3086100"/>
                      <a:gd name="connsiteX38" fmla="*/ 1419613 w 3657600"/>
                      <a:gd name="connsiteY38" fmla="*/ 1838611 h 3086100"/>
                      <a:gd name="connsiteX39" fmla="*/ 1580014 w 3657600"/>
                      <a:gd name="connsiteY39" fmla="*/ 2258854 h 3086100"/>
                      <a:gd name="connsiteX40" fmla="*/ 1685646 w 3657600"/>
                      <a:gd name="connsiteY40" fmla="*/ 2335625 h 3086100"/>
                      <a:gd name="connsiteX41" fmla="*/ 1788802 w 3657600"/>
                      <a:gd name="connsiteY41" fmla="*/ 2255901 h 3086100"/>
                      <a:gd name="connsiteX42" fmla="*/ 1825569 w 3657600"/>
                      <a:gd name="connsiteY42" fmla="*/ 2151602 h 3086100"/>
                      <a:gd name="connsiteX43" fmla="*/ 1839285 w 3657600"/>
                      <a:gd name="connsiteY43" fmla="*/ 2133314 h 3086100"/>
                      <a:gd name="connsiteX44" fmla="*/ 1853381 w 3657600"/>
                      <a:gd name="connsiteY44" fmla="*/ 2151888 h 3086100"/>
                      <a:gd name="connsiteX45" fmla="*/ 1899387 w 3657600"/>
                      <a:gd name="connsiteY45" fmla="*/ 2267998 h 3086100"/>
                      <a:gd name="connsiteX46" fmla="*/ 2000066 w 3657600"/>
                      <a:gd name="connsiteY46" fmla="*/ 2335054 h 3086100"/>
                      <a:gd name="connsiteX47" fmla="*/ 2099507 w 3657600"/>
                      <a:gd name="connsiteY47" fmla="*/ 2266283 h 3086100"/>
                      <a:gd name="connsiteX48" fmla="*/ 2252669 w 3657600"/>
                      <a:gd name="connsiteY48" fmla="*/ 1817084 h 3086100"/>
                      <a:gd name="connsiteX49" fmla="*/ 2198472 w 3657600"/>
                      <a:gd name="connsiteY49" fmla="*/ 1697165 h 3086100"/>
                      <a:gd name="connsiteX50" fmla="*/ 2044262 w 3657600"/>
                      <a:gd name="connsiteY50" fmla="*/ 1759458 h 3086100"/>
                      <a:gd name="connsiteX51" fmla="*/ 1996923 w 3657600"/>
                      <a:gd name="connsiteY51" fmla="*/ 1888807 h 3086100"/>
                      <a:gd name="connsiteX52" fmla="*/ 1975206 w 3657600"/>
                      <a:gd name="connsiteY52" fmla="*/ 1858423 h 3086100"/>
                      <a:gd name="connsiteX53" fmla="*/ 1936630 w 3657600"/>
                      <a:gd name="connsiteY53" fmla="*/ 1758506 h 3086100"/>
                      <a:gd name="connsiteX54" fmla="*/ 1874241 w 3657600"/>
                      <a:gd name="connsiteY54" fmla="*/ 1693545 h 3086100"/>
                      <a:gd name="connsiteX55" fmla="*/ 1729175 w 3657600"/>
                      <a:gd name="connsiteY55" fmla="*/ 1759934 h 3086100"/>
                      <a:gd name="connsiteX56" fmla="*/ 1676978 w 3657600"/>
                      <a:gd name="connsiteY56" fmla="*/ 1898809 h 3086100"/>
                      <a:gd name="connsiteX57" fmla="*/ 797154 w 3657600"/>
                      <a:gd name="connsiteY57" fmla="*/ 2127123 h 3086100"/>
                      <a:gd name="connsiteX58" fmla="*/ 851923 w 3657600"/>
                      <a:gd name="connsiteY58" fmla="*/ 2265331 h 3086100"/>
                      <a:gd name="connsiteX59" fmla="*/ 954603 w 3657600"/>
                      <a:gd name="connsiteY59" fmla="*/ 2334768 h 3086100"/>
                      <a:gd name="connsiteX60" fmla="*/ 1055187 w 3657600"/>
                      <a:gd name="connsiteY60" fmla="*/ 2262473 h 3086100"/>
                      <a:gd name="connsiteX61" fmla="*/ 1204538 w 3657600"/>
                      <a:gd name="connsiteY61" fmla="*/ 1827467 h 3086100"/>
                      <a:gd name="connsiteX62" fmla="*/ 1135768 w 3657600"/>
                      <a:gd name="connsiteY62" fmla="*/ 1689830 h 3086100"/>
                      <a:gd name="connsiteX63" fmla="*/ 998798 w 3657600"/>
                      <a:gd name="connsiteY63" fmla="*/ 1759649 h 3086100"/>
                      <a:gd name="connsiteX64" fmla="*/ 963556 w 3657600"/>
                      <a:gd name="connsiteY64" fmla="*/ 1860614 h 3086100"/>
                      <a:gd name="connsiteX65" fmla="*/ 948030 w 3657600"/>
                      <a:gd name="connsiteY65" fmla="*/ 1886141 h 3086100"/>
                      <a:gd name="connsiteX66" fmla="*/ 931076 w 3657600"/>
                      <a:gd name="connsiteY66" fmla="*/ 1862423 h 3086100"/>
                      <a:gd name="connsiteX67" fmla="*/ 884593 w 3657600"/>
                      <a:gd name="connsiteY67" fmla="*/ 1746695 h 3086100"/>
                      <a:gd name="connsiteX68" fmla="*/ 784962 w 3657600"/>
                      <a:gd name="connsiteY68" fmla="*/ 1684687 h 3086100"/>
                      <a:gd name="connsiteX69" fmla="*/ 684568 w 3657600"/>
                      <a:gd name="connsiteY69" fmla="*/ 1757648 h 3086100"/>
                      <a:gd name="connsiteX70" fmla="*/ 647802 w 3657600"/>
                      <a:gd name="connsiteY70" fmla="*/ 1861852 h 3086100"/>
                      <a:gd name="connsiteX71" fmla="*/ 631133 w 3657600"/>
                      <a:gd name="connsiteY71" fmla="*/ 1885855 h 3086100"/>
                      <a:gd name="connsiteX72" fmla="*/ 616465 w 3657600"/>
                      <a:gd name="connsiteY72" fmla="*/ 1863471 h 3086100"/>
                      <a:gd name="connsiteX73" fmla="*/ 570650 w 3657600"/>
                      <a:gd name="connsiteY73" fmla="*/ 1747457 h 3086100"/>
                      <a:gd name="connsiteX74" fmla="*/ 436347 w 3657600"/>
                      <a:gd name="connsiteY74" fmla="*/ 1690497 h 3086100"/>
                      <a:gd name="connsiteX75" fmla="*/ 368815 w 3657600"/>
                      <a:gd name="connsiteY75" fmla="*/ 1822704 h 3086100"/>
                      <a:gd name="connsiteX76" fmla="*/ 541122 w 3657600"/>
                      <a:gd name="connsiteY76" fmla="*/ 2272189 h 3086100"/>
                      <a:gd name="connsiteX77" fmla="*/ 640658 w 3657600"/>
                      <a:gd name="connsiteY77" fmla="*/ 2334863 h 3086100"/>
                      <a:gd name="connsiteX78" fmla="*/ 736480 w 3657600"/>
                      <a:gd name="connsiteY78" fmla="*/ 2271427 h 3086100"/>
                      <a:gd name="connsiteX79" fmla="*/ 762483 w 3657600"/>
                      <a:gd name="connsiteY79" fmla="*/ 2201228 h 3086100"/>
                      <a:gd name="connsiteX80" fmla="*/ 797154 w 3657600"/>
                      <a:gd name="connsiteY80" fmla="*/ 2127123 h 3086100"/>
                      <a:gd name="connsiteX81" fmla="*/ 3661989 w 3657600"/>
                      <a:gd name="connsiteY81" fmla="*/ 752475 h 3086100"/>
                      <a:gd name="connsiteX82" fmla="*/ 3612172 w 3657600"/>
                      <a:gd name="connsiteY82" fmla="*/ 755047 h 3086100"/>
                      <a:gd name="connsiteX83" fmla="*/ 62395 w 3657600"/>
                      <a:gd name="connsiteY83" fmla="*/ 755142 h 3086100"/>
                      <a:gd name="connsiteX84" fmla="*/ 33820 w 3657600"/>
                      <a:gd name="connsiteY84" fmla="*/ 755047 h 3086100"/>
                      <a:gd name="connsiteX85" fmla="*/ 1626 w 3657600"/>
                      <a:gd name="connsiteY85" fmla="*/ 724091 h 3086100"/>
                      <a:gd name="connsiteX86" fmla="*/ 3150 w 3657600"/>
                      <a:gd name="connsiteY86" fmla="*/ 238411 h 3086100"/>
                      <a:gd name="connsiteX87" fmla="*/ 260039 w 3657600"/>
                      <a:gd name="connsiteY87" fmla="*/ 476 h 3086100"/>
                      <a:gd name="connsiteX88" fmla="*/ 310045 w 3657600"/>
                      <a:gd name="connsiteY88" fmla="*/ 95 h 3086100"/>
                      <a:gd name="connsiteX89" fmla="*/ 3356331 w 3657600"/>
                      <a:gd name="connsiteY89" fmla="*/ 95 h 3086100"/>
                      <a:gd name="connsiteX90" fmla="*/ 3661989 w 3657600"/>
                      <a:gd name="connsiteY90" fmla="*/ 209455 h 3086100"/>
                      <a:gd name="connsiteX91" fmla="*/ 3661989 w 3657600"/>
                      <a:gd name="connsiteY91" fmla="*/ 752475 h 3086100"/>
                      <a:gd name="connsiteX92" fmla="*/ 459303 w 3657600"/>
                      <a:gd name="connsiteY92" fmla="*/ 486061 h 3086100"/>
                      <a:gd name="connsiteX93" fmla="*/ 572840 w 3657600"/>
                      <a:gd name="connsiteY93" fmla="*/ 378333 h 3086100"/>
                      <a:gd name="connsiteX94" fmla="*/ 463588 w 3657600"/>
                      <a:gd name="connsiteY94" fmla="*/ 269177 h 3086100"/>
                      <a:gd name="connsiteX95" fmla="*/ 353194 w 3657600"/>
                      <a:gd name="connsiteY95" fmla="*/ 375666 h 3086100"/>
                      <a:gd name="connsiteX96" fmla="*/ 459303 w 3657600"/>
                      <a:gd name="connsiteY96" fmla="*/ 486061 h 3086100"/>
                      <a:gd name="connsiteX97" fmla="*/ 927932 w 3657600"/>
                      <a:gd name="connsiteY97" fmla="*/ 486061 h 3086100"/>
                      <a:gd name="connsiteX98" fmla="*/ 1037660 w 3657600"/>
                      <a:gd name="connsiteY98" fmla="*/ 378428 h 3086100"/>
                      <a:gd name="connsiteX99" fmla="*/ 928885 w 3657600"/>
                      <a:gd name="connsiteY99" fmla="*/ 269177 h 3086100"/>
                      <a:gd name="connsiteX100" fmla="*/ 820586 w 3657600"/>
                      <a:gd name="connsiteY100" fmla="*/ 377476 h 3086100"/>
                      <a:gd name="connsiteX101" fmla="*/ 927932 w 3657600"/>
                      <a:gd name="connsiteY101" fmla="*/ 486061 h 3086100"/>
                      <a:gd name="connsiteX102" fmla="*/ 1523816 w 3657600"/>
                      <a:gd name="connsiteY102" fmla="*/ 377952 h 3086100"/>
                      <a:gd name="connsiteX103" fmla="*/ 1415327 w 3657600"/>
                      <a:gd name="connsiteY103" fmla="*/ 269177 h 3086100"/>
                      <a:gd name="connsiteX104" fmla="*/ 1306932 w 3657600"/>
                      <a:gd name="connsiteY104" fmla="*/ 378238 h 3086100"/>
                      <a:gd name="connsiteX105" fmla="*/ 1415708 w 3657600"/>
                      <a:gd name="connsiteY105" fmla="*/ 486061 h 3086100"/>
                      <a:gd name="connsiteX106" fmla="*/ 1523816 w 3657600"/>
                      <a:gd name="connsiteY106" fmla="*/ 377952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657600" h="3086100">
                        <a:moveTo>
                          <a:pt x="3661989" y="973931"/>
                        </a:moveTo>
                        <a:cubicBezTo>
                          <a:pt x="3661989" y="1609725"/>
                          <a:pt x="3661989" y="2245519"/>
                          <a:pt x="3661989" y="2881313"/>
                        </a:cubicBezTo>
                        <a:cubicBezTo>
                          <a:pt x="3615697" y="3033713"/>
                          <a:pt x="3498730" y="3090863"/>
                          <a:pt x="3381191" y="3090767"/>
                        </a:cubicBezTo>
                        <a:cubicBezTo>
                          <a:pt x="2347919" y="3090577"/>
                          <a:pt x="1314647" y="3090482"/>
                          <a:pt x="281375" y="3090767"/>
                        </a:cubicBezTo>
                        <a:cubicBezTo>
                          <a:pt x="99352" y="3090863"/>
                          <a:pt x="-946" y="2943892"/>
                          <a:pt x="7" y="2809399"/>
                        </a:cubicBezTo>
                        <a:cubicBezTo>
                          <a:pt x="3912" y="2222564"/>
                          <a:pt x="1436" y="1635633"/>
                          <a:pt x="1912" y="1048798"/>
                        </a:cubicBezTo>
                        <a:cubicBezTo>
                          <a:pt x="2007" y="973836"/>
                          <a:pt x="-13138" y="973169"/>
                          <a:pt x="76493" y="973169"/>
                        </a:cubicBezTo>
                        <a:cubicBezTo>
                          <a:pt x="1255021" y="973169"/>
                          <a:pt x="2433454" y="973169"/>
                          <a:pt x="3611982" y="973169"/>
                        </a:cubicBezTo>
                        <a:cubicBezTo>
                          <a:pt x="3628651" y="973265"/>
                          <a:pt x="3645320" y="973741"/>
                          <a:pt x="3661989" y="973931"/>
                        </a:cubicBezTo>
                        <a:close/>
                        <a:moveTo>
                          <a:pt x="3302324" y="1793843"/>
                        </a:moveTo>
                        <a:cubicBezTo>
                          <a:pt x="3301753" y="1740313"/>
                          <a:pt x="3264510" y="1695641"/>
                          <a:pt x="3213647" y="1685353"/>
                        </a:cubicBezTo>
                        <a:cubicBezTo>
                          <a:pt x="3164879" y="1675543"/>
                          <a:pt x="3113158" y="1703832"/>
                          <a:pt x="3093346" y="1753648"/>
                        </a:cubicBezTo>
                        <a:cubicBezTo>
                          <a:pt x="3078392" y="1791176"/>
                          <a:pt x="3066390" y="1829848"/>
                          <a:pt x="3052579" y="1867757"/>
                        </a:cubicBezTo>
                        <a:cubicBezTo>
                          <a:pt x="3049912" y="1875092"/>
                          <a:pt x="3049626" y="1886617"/>
                          <a:pt x="3038863" y="1886236"/>
                        </a:cubicBezTo>
                        <a:cubicBezTo>
                          <a:pt x="3029148" y="1885855"/>
                          <a:pt x="3027814" y="1874901"/>
                          <a:pt x="3024957" y="1867662"/>
                        </a:cubicBezTo>
                        <a:cubicBezTo>
                          <a:pt x="3010860" y="1832324"/>
                          <a:pt x="2998096" y="1796510"/>
                          <a:pt x="2983618" y="1761268"/>
                        </a:cubicBezTo>
                        <a:cubicBezTo>
                          <a:pt x="2962473" y="1709833"/>
                          <a:pt x="2924658" y="1682496"/>
                          <a:pt x="2879033" y="1684020"/>
                        </a:cubicBezTo>
                        <a:cubicBezTo>
                          <a:pt x="2830075" y="1685639"/>
                          <a:pt x="2791689" y="1714881"/>
                          <a:pt x="2773211" y="1765745"/>
                        </a:cubicBezTo>
                        <a:cubicBezTo>
                          <a:pt x="2761876" y="1796987"/>
                          <a:pt x="2752160" y="1828895"/>
                          <a:pt x="2740730" y="1860137"/>
                        </a:cubicBezTo>
                        <a:cubicBezTo>
                          <a:pt x="2737206" y="1869662"/>
                          <a:pt x="2737397" y="1884998"/>
                          <a:pt x="2725110" y="1885950"/>
                        </a:cubicBezTo>
                        <a:cubicBezTo>
                          <a:pt x="2711965" y="1886998"/>
                          <a:pt x="2711870" y="1871567"/>
                          <a:pt x="2708155" y="1862423"/>
                        </a:cubicBezTo>
                        <a:cubicBezTo>
                          <a:pt x="2694820" y="1829372"/>
                          <a:pt x="2682533" y="1795844"/>
                          <a:pt x="2669293" y="1762697"/>
                        </a:cubicBezTo>
                        <a:cubicBezTo>
                          <a:pt x="2643575" y="1698212"/>
                          <a:pt x="2585282" y="1668971"/>
                          <a:pt x="2527180" y="1690973"/>
                        </a:cubicBezTo>
                        <a:cubicBezTo>
                          <a:pt x="2466791" y="1713833"/>
                          <a:pt x="2441264" y="1774984"/>
                          <a:pt x="2466315" y="1841278"/>
                        </a:cubicBezTo>
                        <a:cubicBezTo>
                          <a:pt x="2518417" y="1979200"/>
                          <a:pt x="2571281" y="2116836"/>
                          <a:pt x="2624430" y="2254282"/>
                        </a:cubicBezTo>
                        <a:cubicBezTo>
                          <a:pt x="2645480" y="2308574"/>
                          <a:pt x="2685295" y="2337245"/>
                          <a:pt x="2733968" y="2335530"/>
                        </a:cubicBezTo>
                        <a:cubicBezTo>
                          <a:pt x="2780735" y="2333911"/>
                          <a:pt x="2818455" y="2303336"/>
                          <a:pt x="2837505" y="2250758"/>
                        </a:cubicBezTo>
                        <a:cubicBezTo>
                          <a:pt x="2849601" y="2217230"/>
                          <a:pt x="2860936" y="2183416"/>
                          <a:pt x="2872557" y="2149793"/>
                        </a:cubicBezTo>
                        <a:cubicBezTo>
                          <a:pt x="2874842" y="2143125"/>
                          <a:pt x="2875985" y="2134362"/>
                          <a:pt x="2884081" y="2133219"/>
                        </a:cubicBezTo>
                        <a:cubicBezTo>
                          <a:pt x="2895416" y="2131695"/>
                          <a:pt x="2896178" y="2143030"/>
                          <a:pt x="2898941" y="2149888"/>
                        </a:cubicBezTo>
                        <a:cubicBezTo>
                          <a:pt x="2912180" y="2183035"/>
                          <a:pt x="2924468" y="2216468"/>
                          <a:pt x="2937422" y="2249710"/>
                        </a:cubicBezTo>
                        <a:cubicBezTo>
                          <a:pt x="2959805" y="2306765"/>
                          <a:pt x="2998096" y="2336578"/>
                          <a:pt x="3047531" y="2335625"/>
                        </a:cubicBezTo>
                        <a:cubicBezTo>
                          <a:pt x="3096394" y="2334673"/>
                          <a:pt x="3133827" y="2303336"/>
                          <a:pt x="3154020" y="2245233"/>
                        </a:cubicBezTo>
                        <a:cubicBezTo>
                          <a:pt x="3200312" y="2111597"/>
                          <a:pt x="3246222" y="1977771"/>
                          <a:pt x="3292228" y="1844040"/>
                        </a:cubicBezTo>
                        <a:cubicBezTo>
                          <a:pt x="3297943" y="1826990"/>
                          <a:pt x="3303944" y="1810131"/>
                          <a:pt x="3302324" y="1793843"/>
                        </a:cubicBezTo>
                        <a:close/>
                        <a:moveTo>
                          <a:pt x="1676978" y="1898809"/>
                        </a:moveTo>
                        <a:cubicBezTo>
                          <a:pt x="1656881" y="1847850"/>
                          <a:pt x="1640593" y="1806321"/>
                          <a:pt x="1624210" y="1764887"/>
                        </a:cubicBezTo>
                        <a:cubicBezTo>
                          <a:pt x="1598206" y="1699355"/>
                          <a:pt x="1541818" y="1669732"/>
                          <a:pt x="1483145" y="1690592"/>
                        </a:cubicBezTo>
                        <a:cubicBezTo>
                          <a:pt x="1421518" y="1712500"/>
                          <a:pt x="1394657" y="1771650"/>
                          <a:pt x="1419613" y="1838611"/>
                        </a:cubicBezTo>
                        <a:cubicBezTo>
                          <a:pt x="1472000" y="1979105"/>
                          <a:pt x="1525817" y="2119027"/>
                          <a:pt x="1580014" y="2258854"/>
                        </a:cubicBezTo>
                        <a:cubicBezTo>
                          <a:pt x="1599159" y="2308193"/>
                          <a:pt x="1640212" y="2336578"/>
                          <a:pt x="1685646" y="2335625"/>
                        </a:cubicBezTo>
                        <a:cubicBezTo>
                          <a:pt x="1732318" y="2334673"/>
                          <a:pt x="1770038" y="2306098"/>
                          <a:pt x="1788802" y="2255901"/>
                        </a:cubicBezTo>
                        <a:cubicBezTo>
                          <a:pt x="1801756" y="2221325"/>
                          <a:pt x="1812900" y="2186178"/>
                          <a:pt x="1825569" y="2151602"/>
                        </a:cubicBezTo>
                        <a:cubicBezTo>
                          <a:pt x="1828140" y="2144554"/>
                          <a:pt x="1828711" y="2133124"/>
                          <a:pt x="1839285" y="2133314"/>
                        </a:cubicBezTo>
                        <a:cubicBezTo>
                          <a:pt x="1849667" y="2133505"/>
                          <a:pt x="1850429" y="2144649"/>
                          <a:pt x="1853381" y="2151888"/>
                        </a:cubicBezTo>
                        <a:cubicBezTo>
                          <a:pt x="1869003" y="2190464"/>
                          <a:pt x="1882719" y="2229898"/>
                          <a:pt x="1899387" y="2267998"/>
                        </a:cubicBezTo>
                        <a:cubicBezTo>
                          <a:pt x="1918342" y="2311051"/>
                          <a:pt x="1952918" y="2335816"/>
                          <a:pt x="2000066" y="2335054"/>
                        </a:cubicBezTo>
                        <a:cubicBezTo>
                          <a:pt x="2046739" y="2334292"/>
                          <a:pt x="2083791" y="2310956"/>
                          <a:pt x="2099507" y="2266283"/>
                        </a:cubicBezTo>
                        <a:cubicBezTo>
                          <a:pt x="2151990" y="2117027"/>
                          <a:pt x="2203235" y="1967389"/>
                          <a:pt x="2252669" y="1817084"/>
                        </a:cubicBezTo>
                        <a:cubicBezTo>
                          <a:pt x="2268004" y="1770507"/>
                          <a:pt x="2241906" y="1719644"/>
                          <a:pt x="2198472" y="1697165"/>
                        </a:cubicBezTo>
                        <a:cubicBezTo>
                          <a:pt x="2137703" y="1665732"/>
                          <a:pt x="2070456" y="1692688"/>
                          <a:pt x="2044262" y="1759458"/>
                        </a:cubicBezTo>
                        <a:cubicBezTo>
                          <a:pt x="2027498" y="1802130"/>
                          <a:pt x="2017592" y="1847469"/>
                          <a:pt x="1996923" y="1888807"/>
                        </a:cubicBezTo>
                        <a:cubicBezTo>
                          <a:pt x="1980635" y="1882045"/>
                          <a:pt x="1979397" y="1868996"/>
                          <a:pt x="1975206" y="1858423"/>
                        </a:cubicBezTo>
                        <a:cubicBezTo>
                          <a:pt x="1961871" y="1825276"/>
                          <a:pt x="1949870" y="1791653"/>
                          <a:pt x="1936630" y="1758506"/>
                        </a:cubicBezTo>
                        <a:cubicBezTo>
                          <a:pt x="1924724" y="1728597"/>
                          <a:pt x="1905483" y="1705261"/>
                          <a:pt x="1874241" y="1693545"/>
                        </a:cubicBezTo>
                        <a:cubicBezTo>
                          <a:pt x="1814138" y="1671066"/>
                          <a:pt x="1752511" y="1699070"/>
                          <a:pt x="1729175" y="1759934"/>
                        </a:cubicBezTo>
                        <a:cubicBezTo>
                          <a:pt x="1712792" y="1802321"/>
                          <a:pt x="1702696" y="1847469"/>
                          <a:pt x="1676978" y="1898809"/>
                        </a:cubicBezTo>
                        <a:close/>
                        <a:moveTo>
                          <a:pt x="797154" y="2127123"/>
                        </a:moveTo>
                        <a:cubicBezTo>
                          <a:pt x="816299" y="2175510"/>
                          <a:pt x="833254" y="2220754"/>
                          <a:pt x="851923" y="2265331"/>
                        </a:cubicBezTo>
                        <a:cubicBezTo>
                          <a:pt x="870782" y="2310479"/>
                          <a:pt x="906311" y="2335340"/>
                          <a:pt x="954603" y="2334768"/>
                        </a:cubicBezTo>
                        <a:cubicBezTo>
                          <a:pt x="1003084" y="2334197"/>
                          <a:pt x="1038994" y="2308193"/>
                          <a:pt x="1055187" y="2262473"/>
                        </a:cubicBezTo>
                        <a:cubicBezTo>
                          <a:pt x="1106145" y="2117884"/>
                          <a:pt x="1156342" y="1973009"/>
                          <a:pt x="1204538" y="1827467"/>
                        </a:cubicBezTo>
                        <a:cubicBezTo>
                          <a:pt x="1224445" y="1767364"/>
                          <a:pt x="1193299" y="1709738"/>
                          <a:pt x="1135768" y="1689830"/>
                        </a:cubicBezTo>
                        <a:cubicBezTo>
                          <a:pt x="1079666" y="1670495"/>
                          <a:pt x="1021468" y="1699641"/>
                          <a:pt x="998798" y="1759649"/>
                        </a:cubicBezTo>
                        <a:cubicBezTo>
                          <a:pt x="986225" y="1792986"/>
                          <a:pt x="975748" y="1827181"/>
                          <a:pt x="963556" y="1860614"/>
                        </a:cubicBezTo>
                        <a:cubicBezTo>
                          <a:pt x="960127" y="1870139"/>
                          <a:pt x="960222" y="1885283"/>
                          <a:pt x="948030" y="1886141"/>
                        </a:cubicBezTo>
                        <a:cubicBezTo>
                          <a:pt x="934695" y="1887188"/>
                          <a:pt x="934790" y="1871472"/>
                          <a:pt x="931076" y="1862423"/>
                        </a:cubicBezTo>
                        <a:cubicBezTo>
                          <a:pt x="915264" y="1823942"/>
                          <a:pt x="902215" y="1784223"/>
                          <a:pt x="884593" y="1746695"/>
                        </a:cubicBezTo>
                        <a:cubicBezTo>
                          <a:pt x="865353" y="1705737"/>
                          <a:pt x="831063" y="1681639"/>
                          <a:pt x="784962" y="1684687"/>
                        </a:cubicBezTo>
                        <a:cubicBezTo>
                          <a:pt x="737813" y="1687830"/>
                          <a:pt x="701333" y="1710690"/>
                          <a:pt x="684568" y="1757648"/>
                        </a:cubicBezTo>
                        <a:cubicBezTo>
                          <a:pt x="672091" y="1792319"/>
                          <a:pt x="660756" y="1827371"/>
                          <a:pt x="647802" y="1861852"/>
                        </a:cubicBezTo>
                        <a:cubicBezTo>
                          <a:pt x="644373" y="1870996"/>
                          <a:pt x="644945" y="1886617"/>
                          <a:pt x="631133" y="1885855"/>
                        </a:cubicBezTo>
                        <a:cubicBezTo>
                          <a:pt x="621322" y="1885283"/>
                          <a:pt x="619799" y="1871948"/>
                          <a:pt x="616465" y="1863471"/>
                        </a:cubicBezTo>
                        <a:cubicBezTo>
                          <a:pt x="601129" y="1824800"/>
                          <a:pt x="587890" y="1785176"/>
                          <a:pt x="570650" y="1747457"/>
                        </a:cubicBezTo>
                        <a:cubicBezTo>
                          <a:pt x="546742" y="1695069"/>
                          <a:pt x="488354" y="1671542"/>
                          <a:pt x="436347" y="1690497"/>
                        </a:cubicBezTo>
                        <a:cubicBezTo>
                          <a:pt x="382245" y="1710214"/>
                          <a:pt x="349003" y="1768793"/>
                          <a:pt x="368815" y="1822704"/>
                        </a:cubicBezTo>
                        <a:cubicBezTo>
                          <a:pt x="424250" y="1973294"/>
                          <a:pt x="482067" y="2122932"/>
                          <a:pt x="541122" y="2272189"/>
                        </a:cubicBezTo>
                        <a:cubicBezTo>
                          <a:pt x="557981" y="2314766"/>
                          <a:pt x="595510" y="2335340"/>
                          <a:pt x="640658" y="2334863"/>
                        </a:cubicBezTo>
                        <a:cubicBezTo>
                          <a:pt x="684664" y="2334387"/>
                          <a:pt x="717621" y="2311241"/>
                          <a:pt x="736480" y="2271427"/>
                        </a:cubicBezTo>
                        <a:cubicBezTo>
                          <a:pt x="747148" y="2248948"/>
                          <a:pt x="752958" y="2224278"/>
                          <a:pt x="762483" y="2201228"/>
                        </a:cubicBezTo>
                        <a:cubicBezTo>
                          <a:pt x="771818" y="2177891"/>
                          <a:pt x="773151" y="2150555"/>
                          <a:pt x="797154" y="2127123"/>
                        </a:cubicBezTo>
                        <a:close/>
                        <a:moveTo>
                          <a:pt x="3661989" y="752475"/>
                        </a:moveTo>
                        <a:cubicBezTo>
                          <a:pt x="3645415" y="753332"/>
                          <a:pt x="3628841" y="755047"/>
                          <a:pt x="3612172" y="755047"/>
                        </a:cubicBezTo>
                        <a:cubicBezTo>
                          <a:pt x="2428882" y="755142"/>
                          <a:pt x="1245591" y="755142"/>
                          <a:pt x="62395" y="755142"/>
                        </a:cubicBezTo>
                        <a:cubicBezTo>
                          <a:pt x="52870" y="755142"/>
                          <a:pt x="43345" y="754475"/>
                          <a:pt x="33820" y="755047"/>
                        </a:cubicBezTo>
                        <a:cubicBezTo>
                          <a:pt x="11532" y="756476"/>
                          <a:pt x="1531" y="747427"/>
                          <a:pt x="1626" y="724091"/>
                        </a:cubicBezTo>
                        <a:cubicBezTo>
                          <a:pt x="2197" y="562166"/>
                          <a:pt x="-1041" y="400240"/>
                          <a:pt x="3150" y="238411"/>
                        </a:cubicBezTo>
                        <a:cubicBezTo>
                          <a:pt x="6294" y="113538"/>
                          <a:pt x="126022" y="6763"/>
                          <a:pt x="260039" y="476"/>
                        </a:cubicBezTo>
                        <a:cubicBezTo>
                          <a:pt x="276708" y="-286"/>
                          <a:pt x="293377" y="95"/>
                          <a:pt x="310045" y="95"/>
                        </a:cubicBezTo>
                        <a:cubicBezTo>
                          <a:pt x="1325506" y="95"/>
                          <a:pt x="2340871" y="95"/>
                          <a:pt x="3356331" y="95"/>
                        </a:cubicBezTo>
                        <a:cubicBezTo>
                          <a:pt x="3523019" y="95"/>
                          <a:pt x="3601790" y="54102"/>
                          <a:pt x="3661989" y="209455"/>
                        </a:cubicBezTo>
                        <a:cubicBezTo>
                          <a:pt x="3661989" y="390525"/>
                          <a:pt x="3661989" y="571500"/>
                          <a:pt x="3661989" y="752475"/>
                        </a:cubicBezTo>
                        <a:close/>
                        <a:moveTo>
                          <a:pt x="459303" y="486061"/>
                        </a:moveTo>
                        <a:cubicBezTo>
                          <a:pt x="521120" y="486918"/>
                          <a:pt x="572650" y="438150"/>
                          <a:pt x="572840" y="378333"/>
                        </a:cubicBezTo>
                        <a:cubicBezTo>
                          <a:pt x="573031" y="320231"/>
                          <a:pt x="522548" y="269843"/>
                          <a:pt x="463588" y="269177"/>
                        </a:cubicBezTo>
                        <a:cubicBezTo>
                          <a:pt x="402914" y="268510"/>
                          <a:pt x="354622" y="315182"/>
                          <a:pt x="353194" y="375666"/>
                        </a:cubicBezTo>
                        <a:cubicBezTo>
                          <a:pt x="351765" y="435769"/>
                          <a:pt x="399295" y="485204"/>
                          <a:pt x="459303" y="486061"/>
                        </a:cubicBezTo>
                        <a:close/>
                        <a:moveTo>
                          <a:pt x="927932" y="486061"/>
                        </a:moveTo>
                        <a:cubicBezTo>
                          <a:pt x="988988" y="486251"/>
                          <a:pt x="1037279" y="438817"/>
                          <a:pt x="1037660" y="378428"/>
                        </a:cubicBezTo>
                        <a:cubicBezTo>
                          <a:pt x="1037946" y="318707"/>
                          <a:pt x="989083" y="269558"/>
                          <a:pt x="928885" y="269177"/>
                        </a:cubicBezTo>
                        <a:cubicBezTo>
                          <a:pt x="868020" y="268700"/>
                          <a:pt x="820681" y="316039"/>
                          <a:pt x="820586" y="377476"/>
                        </a:cubicBezTo>
                        <a:cubicBezTo>
                          <a:pt x="820395" y="440341"/>
                          <a:pt x="865448" y="485870"/>
                          <a:pt x="927932" y="486061"/>
                        </a:cubicBezTo>
                        <a:close/>
                        <a:moveTo>
                          <a:pt x="1523816" y="377952"/>
                        </a:moveTo>
                        <a:cubicBezTo>
                          <a:pt x="1523816" y="317373"/>
                          <a:pt x="1475715" y="269177"/>
                          <a:pt x="1415327" y="269177"/>
                        </a:cubicBezTo>
                        <a:cubicBezTo>
                          <a:pt x="1354938" y="269272"/>
                          <a:pt x="1306837" y="317564"/>
                          <a:pt x="1306932" y="378238"/>
                        </a:cubicBezTo>
                        <a:cubicBezTo>
                          <a:pt x="1307028" y="439484"/>
                          <a:pt x="1354176" y="486156"/>
                          <a:pt x="1415708" y="486061"/>
                        </a:cubicBezTo>
                        <a:cubicBezTo>
                          <a:pt x="1478096" y="485965"/>
                          <a:pt x="1523721" y="440246"/>
                          <a:pt x="1523816" y="377952"/>
                        </a:cubicBezTo>
                        <a:close/>
                      </a:path>
                    </a:pathLst>
                  </a:custGeom>
                  <a:solidFill>
                    <a:schemeClr val="accent1"/>
                  </a:solidFill>
                  <a:ln w="9525" cap="flat">
                    <a:noFill/>
                    <a:prstDash val="solid"/>
                    <a:miter/>
                  </a:ln>
                </p:spPr>
                <p:txBody>
                  <a:bodyPr rtlCol="0" anchor="ctr"/>
                  <a:lstStyle/>
                  <a:p>
                    <a:endParaRPr lang="en-US"/>
                  </a:p>
                </p:txBody>
              </p:sp>
              <p:sp>
                <p:nvSpPr>
                  <p:cNvPr id="51" name="Rectangle 50">
                    <a:extLst>
                      <a:ext uri="{FF2B5EF4-FFF2-40B4-BE49-F238E27FC236}">
                        <a16:creationId xmlns:a16="http://schemas.microsoft.com/office/drawing/2014/main" id="{6015BCBC-26E2-49EE-9241-EDA30EB6CE37}"/>
                      </a:ext>
                    </a:extLst>
                  </p:cNvPr>
                  <p:cNvSpPr/>
                  <p:nvPr/>
                </p:nvSpPr>
                <p:spPr>
                  <a:xfrm>
                    <a:off x="9266954" y="994474"/>
                    <a:ext cx="2618024" cy="323165"/>
                  </a:xfrm>
                  <a:prstGeom prst="rect">
                    <a:avLst/>
                  </a:prstGeom>
                </p:spPr>
                <p:txBody>
                  <a:bodyPr wrap="none">
                    <a:spAutoFit/>
                  </a:bodyPr>
                  <a:lstStyle/>
                  <a:p>
                    <a:r>
                      <a:rPr lang="en-US" sz="1500" dirty="0" err="1">
                        <a:latin typeface="Montserrat" panose="00000500000000000000" pitchFamily="50" charset="0"/>
                      </a:rPr>
                      <a:t>www.platform.com</a:t>
                    </a:r>
                    <a:r>
                      <a:rPr lang="en-US" sz="1500" dirty="0">
                        <a:latin typeface="Montserrat" panose="00000500000000000000" pitchFamily="50" charset="0"/>
                      </a:rPr>
                      <a:t>/team</a:t>
                    </a:r>
                  </a:p>
                </p:txBody>
              </p:sp>
            </p:grpSp>
            <p:grpSp>
              <p:nvGrpSpPr>
                <p:cNvPr id="44" name="Group 43">
                  <a:extLst>
                    <a:ext uri="{FF2B5EF4-FFF2-40B4-BE49-F238E27FC236}">
                      <a16:creationId xmlns:a16="http://schemas.microsoft.com/office/drawing/2014/main" id="{5A2C7898-1008-4FFC-8FDF-E35EC5B7EA2A}"/>
                    </a:ext>
                  </a:extLst>
                </p:cNvPr>
                <p:cNvGrpSpPr/>
                <p:nvPr/>
              </p:nvGrpSpPr>
              <p:grpSpPr>
                <a:xfrm>
                  <a:off x="9020503" y="1316619"/>
                  <a:ext cx="2388384" cy="323165"/>
                  <a:chOff x="9020503" y="1372185"/>
                  <a:chExt cx="2388384" cy="323165"/>
                </a:xfrm>
              </p:grpSpPr>
              <p:sp>
                <p:nvSpPr>
                  <p:cNvPr id="48" name="Freeform: Shape 47">
                    <a:extLst>
                      <a:ext uri="{FF2B5EF4-FFF2-40B4-BE49-F238E27FC236}">
                        <a16:creationId xmlns:a16="http://schemas.microsoft.com/office/drawing/2014/main" id="{0F4F1E8C-C88C-4064-BFED-52F21C2CDD27}"/>
                      </a:ext>
                    </a:extLst>
                  </p:cNvPr>
                  <p:cNvSpPr/>
                  <p:nvPr/>
                </p:nvSpPr>
                <p:spPr>
                  <a:xfrm>
                    <a:off x="9020503" y="1439084"/>
                    <a:ext cx="166572" cy="189366"/>
                  </a:xfrm>
                  <a:custGeom>
                    <a:avLst/>
                    <a:gdLst>
                      <a:gd name="connsiteX0" fmla="*/ 1456234 w 2714625"/>
                      <a:gd name="connsiteY0" fmla="*/ 95 h 3086100"/>
                      <a:gd name="connsiteX1" fmla="*/ 1736078 w 2714625"/>
                      <a:gd name="connsiteY1" fmla="*/ 88297 h 3086100"/>
                      <a:gd name="connsiteX2" fmla="*/ 2169466 w 2714625"/>
                      <a:gd name="connsiteY2" fmla="*/ 710565 h 3086100"/>
                      <a:gd name="connsiteX3" fmla="*/ 1485667 w 2714625"/>
                      <a:gd name="connsiteY3" fmla="*/ 1621917 h 3086100"/>
                      <a:gd name="connsiteX4" fmla="*/ 555264 w 2714625"/>
                      <a:gd name="connsiteY4" fmla="*/ 959168 h 3086100"/>
                      <a:gd name="connsiteX5" fmla="*/ 1251828 w 2714625"/>
                      <a:gd name="connsiteY5" fmla="*/ 3620 h 3086100"/>
                      <a:gd name="connsiteX6" fmla="*/ 1263258 w 2714625"/>
                      <a:gd name="connsiteY6" fmla="*/ 0 h 3086100"/>
                      <a:gd name="connsiteX7" fmla="*/ 1456234 w 2714625"/>
                      <a:gd name="connsiteY7" fmla="*/ 95 h 3086100"/>
                      <a:gd name="connsiteX8" fmla="*/ 1649210 w 2714625"/>
                      <a:gd name="connsiteY8" fmla="*/ 3089720 h 3086100"/>
                      <a:gd name="connsiteX9" fmla="*/ 2616951 w 2714625"/>
                      <a:gd name="connsiteY9" fmla="*/ 3089624 h 3086100"/>
                      <a:gd name="connsiteX10" fmla="*/ 2718869 w 2714625"/>
                      <a:gd name="connsiteY10" fmla="*/ 2987040 h 3086100"/>
                      <a:gd name="connsiteX11" fmla="*/ 2696865 w 2714625"/>
                      <a:gd name="connsiteY11" fmla="*/ 2762726 h 3086100"/>
                      <a:gd name="connsiteX12" fmla="*/ 2294815 w 2714625"/>
                      <a:gd name="connsiteY12" fmla="*/ 2083499 h 3086100"/>
                      <a:gd name="connsiteX13" fmla="*/ 1566248 w 2714625"/>
                      <a:gd name="connsiteY13" fmla="*/ 1807464 h 3086100"/>
                      <a:gd name="connsiteX14" fmla="*/ 1132099 w 2714625"/>
                      <a:gd name="connsiteY14" fmla="*/ 1806988 h 3086100"/>
                      <a:gd name="connsiteX15" fmla="*/ 1027133 w 2714625"/>
                      <a:gd name="connsiteY15" fmla="*/ 1815370 h 3086100"/>
                      <a:gd name="connsiteX16" fmla="*/ 402198 w 2714625"/>
                      <a:gd name="connsiteY16" fmla="*/ 2103787 h 3086100"/>
                      <a:gd name="connsiteX17" fmla="*/ 52 w 2714625"/>
                      <a:gd name="connsiteY17" fmla="*/ 2978087 h 3086100"/>
                      <a:gd name="connsiteX18" fmla="*/ 111780 w 2714625"/>
                      <a:gd name="connsiteY18" fmla="*/ 3090767 h 3086100"/>
                      <a:gd name="connsiteX19" fmla="*/ 1359936 w 2714625"/>
                      <a:gd name="connsiteY19" fmla="*/ 3089720 h 3086100"/>
                      <a:gd name="connsiteX20" fmla="*/ 1649210 w 2714625"/>
                      <a:gd name="connsiteY20" fmla="*/ 308972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14625" h="3086100">
                        <a:moveTo>
                          <a:pt x="1456234" y="95"/>
                        </a:moveTo>
                        <a:cubicBezTo>
                          <a:pt x="1553676" y="16193"/>
                          <a:pt x="1648926" y="40481"/>
                          <a:pt x="1736078" y="88297"/>
                        </a:cubicBezTo>
                        <a:cubicBezTo>
                          <a:pt x="1983062" y="224028"/>
                          <a:pt x="2133081" y="429959"/>
                          <a:pt x="2169466" y="710565"/>
                        </a:cubicBezTo>
                        <a:cubicBezTo>
                          <a:pt x="2226807" y="1151668"/>
                          <a:pt x="1924865" y="1554861"/>
                          <a:pt x="1485667" y="1621917"/>
                        </a:cubicBezTo>
                        <a:cubicBezTo>
                          <a:pt x="1024466" y="1692402"/>
                          <a:pt x="629369" y="1376934"/>
                          <a:pt x="555264" y="959168"/>
                        </a:cubicBezTo>
                        <a:cubicBezTo>
                          <a:pt x="473540" y="498253"/>
                          <a:pt x="787293" y="68294"/>
                          <a:pt x="1251828" y="3620"/>
                        </a:cubicBezTo>
                        <a:cubicBezTo>
                          <a:pt x="1255733" y="3048"/>
                          <a:pt x="1259448" y="1238"/>
                          <a:pt x="1263258" y="0"/>
                        </a:cubicBezTo>
                        <a:cubicBezTo>
                          <a:pt x="1327552" y="95"/>
                          <a:pt x="1391846" y="95"/>
                          <a:pt x="1456234" y="95"/>
                        </a:cubicBezTo>
                        <a:close/>
                        <a:moveTo>
                          <a:pt x="1649210" y="3089720"/>
                        </a:moveTo>
                        <a:cubicBezTo>
                          <a:pt x="1971822" y="3089720"/>
                          <a:pt x="2294340" y="3089720"/>
                          <a:pt x="2616951" y="3089624"/>
                        </a:cubicBezTo>
                        <a:cubicBezTo>
                          <a:pt x="2683531" y="3089624"/>
                          <a:pt x="2717630" y="3054001"/>
                          <a:pt x="2718869" y="2987040"/>
                        </a:cubicBezTo>
                        <a:cubicBezTo>
                          <a:pt x="2720298" y="2911317"/>
                          <a:pt x="2711915" y="2836640"/>
                          <a:pt x="2696865" y="2762726"/>
                        </a:cubicBezTo>
                        <a:cubicBezTo>
                          <a:pt x="2641335" y="2489930"/>
                          <a:pt x="2506747" y="2262854"/>
                          <a:pt x="2294815" y="2083499"/>
                        </a:cubicBezTo>
                        <a:cubicBezTo>
                          <a:pt x="2085170" y="1906143"/>
                          <a:pt x="1842282" y="1810988"/>
                          <a:pt x="1566248" y="1807464"/>
                        </a:cubicBezTo>
                        <a:cubicBezTo>
                          <a:pt x="1421564" y="1805654"/>
                          <a:pt x="1276783" y="1807559"/>
                          <a:pt x="1132099" y="1806988"/>
                        </a:cubicBezTo>
                        <a:cubicBezTo>
                          <a:pt x="1096760" y="1806797"/>
                          <a:pt x="1061804" y="1810512"/>
                          <a:pt x="1027133" y="1815370"/>
                        </a:cubicBezTo>
                        <a:cubicBezTo>
                          <a:pt x="789770" y="1848326"/>
                          <a:pt x="579934" y="1942624"/>
                          <a:pt x="402198" y="2103787"/>
                        </a:cubicBezTo>
                        <a:cubicBezTo>
                          <a:pt x="144166" y="2337721"/>
                          <a:pt x="8911" y="2628519"/>
                          <a:pt x="52" y="2978087"/>
                        </a:cubicBezTo>
                        <a:cubicBezTo>
                          <a:pt x="-1757" y="3050000"/>
                          <a:pt x="43486" y="3091148"/>
                          <a:pt x="111780" y="3090767"/>
                        </a:cubicBezTo>
                        <a:cubicBezTo>
                          <a:pt x="527832" y="3088672"/>
                          <a:pt x="943885" y="3089720"/>
                          <a:pt x="1359936" y="3089720"/>
                        </a:cubicBezTo>
                        <a:cubicBezTo>
                          <a:pt x="1456234" y="3089720"/>
                          <a:pt x="1552722" y="3089720"/>
                          <a:pt x="1649210" y="3089720"/>
                        </a:cubicBezTo>
                        <a:close/>
                      </a:path>
                    </a:pathLst>
                  </a:custGeom>
                  <a:solidFill>
                    <a:schemeClr val="accent1"/>
                  </a:solidFill>
                  <a:ln w="9525" cap="flat">
                    <a:noFill/>
                    <a:prstDash val="solid"/>
                    <a:miter/>
                  </a:ln>
                </p:spPr>
                <p:txBody>
                  <a:bodyPr rtlCol="0" anchor="ctr"/>
                  <a:lstStyle/>
                  <a:p>
                    <a:endParaRPr lang="en-US"/>
                  </a:p>
                </p:txBody>
              </p:sp>
              <p:sp>
                <p:nvSpPr>
                  <p:cNvPr id="49" name="Rectangle 48">
                    <a:extLst>
                      <a:ext uri="{FF2B5EF4-FFF2-40B4-BE49-F238E27FC236}">
                        <a16:creationId xmlns:a16="http://schemas.microsoft.com/office/drawing/2014/main" id="{4191CC56-299F-479D-ABCA-F967FABF0C88}"/>
                      </a:ext>
                    </a:extLst>
                  </p:cNvPr>
                  <p:cNvSpPr/>
                  <p:nvPr/>
                </p:nvSpPr>
                <p:spPr>
                  <a:xfrm>
                    <a:off x="9266954" y="1372185"/>
                    <a:ext cx="2141933" cy="323165"/>
                  </a:xfrm>
                  <a:prstGeom prst="rect">
                    <a:avLst/>
                  </a:prstGeom>
                </p:spPr>
                <p:txBody>
                  <a:bodyPr wrap="none">
                    <a:spAutoFit/>
                  </a:bodyPr>
                  <a:lstStyle/>
                  <a:p>
                    <a:r>
                      <a:rPr lang="en-US" sz="1500" dirty="0">
                        <a:latin typeface="Montserrat" panose="00000500000000000000" pitchFamily="50" charset="0"/>
                      </a:rPr>
                      <a:t>Username: </a:t>
                    </a:r>
                    <a:r>
                      <a:rPr lang="en-US" sz="1500" dirty="0" err="1">
                        <a:latin typeface="Montserrat" panose="00000500000000000000" pitchFamily="50" charset="0"/>
                      </a:rPr>
                      <a:t>xyzsprint</a:t>
                    </a:r>
                    <a:endParaRPr lang="en-US" sz="1500" dirty="0">
                      <a:latin typeface="Montserrat" panose="00000500000000000000" pitchFamily="50" charset="0"/>
                    </a:endParaRPr>
                  </a:p>
                </p:txBody>
              </p:sp>
            </p:grpSp>
            <p:grpSp>
              <p:nvGrpSpPr>
                <p:cNvPr id="45" name="Group 44">
                  <a:extLst>
                    <a:ext uri="{FF2B5EF4-FFF2-40B4-BE49-F238E27FC236}">
                      <a16:creationId xmlns:a16="http://schemas.microsoft.com/office/drawing/2014/main" id="{52675A44-DBE0-4F91-BA27-9B701926A31C}"/>
                    </a:ext>
                  </a:extLst>
                </p:cNvPr>
                <p:cNvGrpSpPr/>
                <p:nvPr/>
              </p:nvGrpSpPr>
              <p:grpSpPr>
                <a:xfrm>
                  <a:off x="9028390" y="1802015"/>
                  <a:ext cx="2297141" cy="323165"/>
                  <a:chOff x="9028390" y="1802015"/>
                  <a:chExt cx="2297141" cy="323165"/>
                </a:xfrm>
              </p:grpSpPr>
              <p:sp>
                <p:nvSpPr>
                  <p:cNvPr id="46" name="Freeform: Shape 45">
                    <a:extLst>
                      <a:ext uri="{FF2B5EF4-FFF2-40B4-BE49-F238E27FC236}">
                        <a16:creationId xmlns:a16="http://schemas.microsoft.com/office/drawing/2014/main" id="{EA2A9B6D-22D8-4838-83D9-736E82A0FC1E}"/>
                      </a:ext>
                    </a:extLst>
                  </p:cNvPr>
                  <p:cNvSpPr/>
                  <p:nvPr/>
                </p:nvSpPr>
                <p:spPr>
                  <a:xfrm>
                    <a:off x="9028390" y="1888198"/>
                    <a:ext cx="150798" cy="150798"/>
                  </a:xfrm>
                  <a:custGeom>
                    <a:avLst/>
                    <a:gdLst>
                      <a:gd name="connsiteX0" fmla="*/ 1963865 w 3048000"/>
                      <a:gd name="connsiteY0" fmla="*/ 0 h 3048000"/>
                      <a:gd name="connsiteX1" fmla="*/ 2166271 w 3048000"/>
                      <a:gd name="connsiteY1" fmla="*/ 0 h 3048000"/>
                      <a:gd name="connsiteX2" fmla="*/ 2408396 w 3048000"/>
                      <a:gd name="connsiteY2" fmla="*/ 58007 h 3048000"/>
                      <a:gd name="connsiteX3" fmla="*/ 2898172 w 3048000"/>
                      <a:gd name="connsiteY3" fmla="*/ 455771 h 3048000"/>
                      <a:gd name="connsiteX4" fmla="*/ 3037713 w 3048000"/>
                      <a:gd name="connsiteY4" fmla="*/ 1133475 h 3048000"/>
                      <a:gd name="connsiteX5" fmla="*/ 2702528 w 3048000"/>
                      <a:gd name="connsiteY5" fmla="*/ 1732407 h 3048000"/>
                      <a:gd name="connsiteX6" fmla="*/ 1801273 w 3048000"/>
                      <a:gd name="connsiteY6" fmla="*/ 1921193 h 3048000"/>
                      <a:gd name="connsiteX7" fmla="*/ 1748790 w 3048000"/>
                      <a:gd name="connsiteY7" fmla="*/ 1934337 h 3048000"/>
                      <a:gd name="connsiteX8" fmla="*/ 1554575 w 3048000"/>
                      <a:gd name="connsiteY8" fmla="*/ 2127218 h 3048000"/>
                      <a:gd name="connsiteX9" fmla="*/ 1466945 w 3048000"/>
                      <a:gd name="connsiteY9" fmla="*/ 2163223 h 3048000"/>
                      <a:gd name="connsiteX10" fmla="*/ 1356836 w 3048000"/>
                      <a:gd name="connsiteY10" fmla="*/ 2162937 h 3048000"/>
                      <a:gd name="connsiteX11" fmla="*/ 1317498 w 3048000"/>
                      <a:gd name="connsiteY11" fmla="*/ 2203609 h 3048000"/>
                      <a:gd name="connsiteX12" fmla="*/ 1317403 w 3048000"/>
                      <a:gd name="connsiteY12" fmla="*/ 2322671 h 3048000"/>
                      <a:gd name="connsiteX13" fmla="*/ 1220248 w 3048000"/>
                      <a:gd name="connsiteY13" fmla="*/ 2418207 h 3048000"/>
                      <a:gd name="connsiteX14" fmla="*/ 1119950 w 3048000"/>
                      <a:gd name="connsiteY14" fmla="*/ 2407539 h 3048000"/>
                      <a:gd name="connsiteX15" fmla="*/ 1079278 w 3048000"/>
                      <a:gd name="connsiteY15" fmla="*/ 2436305 h 3048000"/>
                      <a:gd name="connsiteX16" fmla="*/ 1067086 w 3048000"/>
                      <a:gd name="connsiteY16" fmla="*/ 2575370 h 3048000"/>
                      <a:gd name="connsiteX17" fmla="*/ 970312 w 3048000"/>
                      <a:gd name="connsiteY17" fmla="*/ 2673572 h 3048000"/>
                      <a:gd name="connsiteX18" fmla="*/ 831247 w 3048000"/>
                      <a:gd name="connsiteY18" fmla="*/ 2685764 h 3048000"/>
                      <a:gd name="connsiteX19" fmla="*/ 800957 w 3048000"/>
                      <a:gd name="connsiteY19" fmla="*/ 2723388 h 3048000"/>
                      <a:gd name="connsiteX20" fmla="*/ 811530 w 3048000"/>
                      <a:gd name="connsiteY20" fmla="*/ 2823782 h 3048000"/>
                      <a:gd name="connsiteX21" fmla="*/ 778097 w 3048000"/>
                      <a:gd name="connsiteY21" fmla="*/ 2906078 h 3048000"/>
                      <a:gd name="connsiteX22" fmla="*/ 670941 w 3048000"/>
                      <a:gd name="connsiteY22" fmla="*/ 3013520 h 3048000"/>
                      <a:gd name="connsiteX23" fmla="*/ 580739 w 3048000"/>
                      <a:gd name="connsiteY23" fmla="*/ 3050191 h 3048000"/>
                      <a:gd name="connsiteX24" fmla="*/ 104680 w 3048000"/>
                      <a:gd name="connsiteY24" fmla="*/ 3050286 h 3048000"/>
                      <a:gd name="connsiteX25" fmla="*/ 0 w 3048000"/>
                      <a:gd name="connsiteY25" fmla="*/ 2987897 h 3048000"/>
                      <a:gd name="connsiteX26" fmla="*/ 0 w 3048000"/>
                      <a:gd name="connsiteY26" fmla="*/ 2422493 h 3048000"/>
                      <a:gd name="connsiteX27" fmla="*/ 43910 w 3048000"/>
                      <a:gd name="connsiteY27" fmla="*/ 2366677 h 3048000"/>
                      <a:gd name="connsiteX28" fmla="*/ 1104329 w 3048000"/>
                      <a:gd name="connsiteY28" fmla="*/ 1307116 h 3048000"/>
                      <a:gd name="connsiteX29" fmla="*/ 1119569 w 3048000"/>
                      <a:gd name="connsiteY29" fmla="*/ 1252442 h 3048000"/>
                      <a:gd name="connsiteX30" fmla="*/ 1100328 w 3048000"/>
                      <a:gd name="connsiteY30" fmla="*/ 788194 h 3048000"/>
                      <a:gd name="connsiteX31" fmla="*/ 1736312 w 3048000"/>
                      <a:gd name="connsiteY31" fmla="*/ 53626 h 3048000"/>
                      <a:gd name="connsiteX32" fmla="*/ 1963865 w 3048000"/>
                      <a:gd name="connsiteY32" fmla="*/ 0 h 3048000"/>
                      <a:gd name="connsiteX33" fmla="*/ 2319623 w 3048000"/>
                      <a:gd name="connsiteY33" fmla="*/ 466249 h 3048000"/>
                      <a:gd name="connsiteX34" fmla="*/ 2055114 w 3048000"/>
                      <a:gd name="connsiteY34" fmla="*/ 727424 h 3048000"/>
                      <a:gd name="connsiteX35" fmla="*/ 2316194 w 3048000"/>
                      <a:gd name="connsiteY35" fmla="*/ 991934 h 3048000"/>
                      <a:gd name="connsiteX36" fmla="*/ 2580799 w 3048000"/>
                      <a:gd name="connsiteY36" fmla="*/ 730853 h 3048000"/>
                      <a:gd name="connsiteX37" fmla="*/ 2319623 w 3048000"/>
                      <a:gd name="connsiteY37" fmla="*/ 466249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48000" h="3048000">
                        <a:moveTo>
                          <a:pt x="1963865" y="0"/>
                        </a:moveTo>
                        <a:cubicBezTo>
                          <a:pt x="2031301" y="0"/>
                          <a:pt x="2098739" y="0"/>
                          <a:pt x="2166271" y="0"/>
                        </a:cubicBezTo>
                        <a:cubicBezTo>
                          <a:pt x="2248472" y="12954"/>
                          <a:pt x="2330006" y="28385"/>
                          <a:pt x="2408396" y="58007"/>
                        </a:cubicBezTo>
                        <a:cubicBezTo>
                          <a:pt x="2615851" y="136398"/>
                          <a:pt x="2780348" y="268510"/>
                          <a:pt x="2898172" y="455771"/>
                        </a:cubicBezTo>
                        <a:cubicBezTo>
                          <a:pt x="3028950" y="663512"/>
                          <a:pt x="3075051" y="890397"/>
                          <a:pt x="3037713" y="1133475"/>
                        </a:cubicBezTo>
                        <a:cubicBezTo>
                          <a:pt x="3000661" y="1374839"/>
                          <a:pt x="2889218" y="1576864"/>
                          <a:pt x="2702528" y="1732407"/>
                        </a:cubicBezTo>
                        <a:cubicBezTo>
                          <a:pt x="2437067" y="1953578"/>
                          <a:pt x="2133314" y="2010251"/>
                          <a:pt x="1801273" y="1921193"/>
                        </a:cubicBezTo>
                        <a:cubicBezTo>
                          <a:pt x="1779461" y="1915382"/>
                          <a:pt x="1764983" y="1917764"/>
                          <a:pt x="1748790" y="1934337"/>
                        </a:cubicBezTo>
                        <a:cubicBezTo>
                          <a:pt x="1684877" y="1999393"/>
                          <a:pt x="1619155" y="2062734"/>
                          <a:pt x="1554575" y="2127218"/>
                        </a:cubicBezTo>
                        <a:cubicBezTo>
                          <a:pt x="1530096" y="2151602"/>
                          <a:pt x="1502378" y="2164747"/>
                          <a:pt x="1466945" y="2163223"/>
                        </a:cubicBezTo>
                        <a:cubicBezTo>
                          <a:pt x="1430369" y="2161604"/>
                          <a:pt x="1393603" y="2162747"/>
                          <a:pt x="1356836" y="2162937"/>
                        </a:cubicBezTo>
                        <a:cubicBezTo>
                          <a:pt x="1318070" y="2163032"/>
                          <a:pt x="1317593" y="2163604"/>
                          <a:pt x="1317498" y="2203609"/>
                        </a:cubicBezTo>
                        <a:cubicBezTo>
                          <a:pt x="1317403" y="2243328"/>
                          <a:pt x="1317784" y="2282952"/>
                          <a:pt x="1317403" y="2322671"/>
                        </a:cubicBezTo>
                        <a:cubicBezTo>
                          <a:pt x="1316736" y="2382012"/>
                          <a:pt x="1279303" y="2420017"/>
                          <a:pt x="1220248" y="2418207"/>
                        </a:cubicBezTo>
                        <a:cubicBezTo>
                          <a:pt x="1186720" y="2417159"/>
                          <a:pt x="1153287" y="2411635"/>
                          <a:pt x="1119950" y="2407539"/>
                        </a:cubicBezTo>
                        <a:cubicBezTo>
                          <a:pt x="1097375" y="2404777"/>
                          <a:pt x="1081088" y="2408206"/>
                          <a:pt x="1079278" y="2436305"/>
                        </a:cubicBezTo>
                        <a:cubicBezTo>
                          <a:pt x="1076230" y="2482691"/>
                          <a:pt x="1071277" y="2528983"/>
                          <a:pt x="1067086" y="2575370"/>
                        </a:cubicBezTo>
                        <a:cubicBezTo>
                          <a:pt x="1061942" y="2632996"/>
                          <a:pt x="1028700" y="2667381"/>
                          <a:pt x="970312" y="2673572"/>
                        </a:cubicBezTo>
                        <a:cubicBezTo>
                          <a:pt x="924020" y="2678430"/>
                          <a:pt x="877729" y="2683669"/>
                          <a:pt x="831247" y="2685764"/>
                        </a:cubicBezTo>
                        <a:cubicBezTo>
                          <a:pt x="803910" y="2687003"/>
                          <a:pt x="797338" y="2698337"/>
                          <a:pt x="800957" y="2723388"/>
                        </a:cubicBezTo>
                        <a:cubicBezTo>
                          <a:pt x="805815" y="2756630"/>
                          <a:pt x="808292" y="2790254"/>
                          <a:pt x="811530" y="2823782"/>
                        </a:cubicBezTo>
                        <a:cubicBezTo>
                          <a:pt x="814769" y="2857024"/>
                          <a:pt x="801243" y="2883313"/>
                          <a:pt x="778097" y="2906078"/>
                        </a:cubicBezTo>
                        <a:cubicBezTo>
                          <a:pt x="741998" y="2941511"/>
                          <a:pt x="705898" y="2977039"/>
                          <a:pt x="670941" y="3013520"/>
                        </a:cubicBezTo>
                        <a:cubicBezTo>
                          <a:pt x="645986" y="3039523"/>
                          <a:pt x="617030" y="3050381"/>
                          <a:pt x="580739" y="3050191"/>
                        </a:cubicBezTo>
                        <a:cubicBezTo>
                          <a:pt x="422053" y="3049048"/>
                          <a:pt x="263366" y="3048762"/>
                          <a:pt x="104680" y="3050286"/>
                        </a:cubicBezTo>
                        <a:cubicBezTo>
                          <a:pt x="55150" y="3050762"/>
                          <a:pt x="20669" y="3032570"/>
                          <a:pt x="0" y="2987897"/>
                        </a:cubicBezTo>
                        <a:cubicBezTo>
                          <a:pt x="0" y="2799398"/>
                          <a:pt x="0" y="2610993"/>
                          <a:pt x="0" y="2422493"/>
                        </a:cubicBezTo>
                        <a:cubicBezTo>
                          <a:pt x="10763" y="2400872"/>
                          <a:pt x="26956" y="2383631"/>
                          <a:pt x="43910" y="2366677"/>
                        </a:cubicBezTo>
                        <a:cubicBezTo>
                          <a:pt x="397383" y="2013490"/>
                          <a:pt x="750570" y="1660017"/>
                          <a:pt x="1104329" y="1307116"/>
                        </a:cubicBezTo>
                        <a:cubicBezTo>
                          <a:pt x="1120997" y="1290447"/>
                          <a:pt x="1126427" y="1275969"/>
                          <a:pt x="1119569" y="1252442"/>
                        </a:cubicBezTo>
                        <a:cubicBezTo>
                          <a:pt x="1075087" y="1099471"/>
                          <a:pt x="1065848" y="943832"/>
                          <a:pt x="1100328" y="788194"/>
                        </a:cubicBezTo>
                        <a:cubicBezTo>
                          <a:pt x="1179767" y="429578"/>
                          <a:pt x="1393317" y="184976"/>
                          <a:pt x="1736312" y="53626"/>
                        </a:cubicBezTo>
                        <a:cubicBezTo>
                          <a:pt x="1809464" y="25337"/>
                          <a:pt x="1886617" y="12668"/>
                          <a:pt x="1963865" y="0"/>
                        </a:cubicBezTo>
                        <a:close/>
                        <a:moveTo>
                          <a:pt x="2319623" y="466249"/>
                        </a:moveTo>
                        <a:cubicBezTo>
                          <a:pt x="2174177" y="465773"/>
                          <a:pt x="2055590" y="582835"/>
                          <a:pt x="2055114" y="727424"/>
                        </a:cubicBezTo>
                        <a:cubicBezTo>
                          <a:pt x="2054638" y="873062"/>
                          <a:pt x="2171510" y="991457"/>
                          <a:pt x="2316194" y="991934"/>
                        </a:cubicBezTo>
                        <a:cubicBezTo>
                          <a:pt x="2461641" y="992410"/>
                          <a:pt x="2580323" y="875443"/>
                          <a:pt x="2580799" y="730853"/>
                        </a:cubicBezTo>
                        <a:cubicBezTo>
                          <a:pt x="2581275" y="585597"/>
                          <a:pt x="2464022" y="466725"/>
                          <a:pt x="2319623" y="466249"/>
                        </a:cubicBezTo>
                        <a:close/>
                      </a:path>
                    </a:pathLst>
                  </a:custGeom>
                  <a:solidFill>
                    <a:schemeClr val="accent1"/>
                  </a:solidFill>
                  <a:ln w="9525" cap="flat">
                    <a:noFill/>
                    <a:prstDash val="solid"/>
                    <a:miter/>
                  </a:ln>
                </p:spPr>
                <p:txBody>
                  <a:bodyPr rtlCol="0" anchor="ctr"/>
                  <a:lstStyle/>
                  <a:p>
                    <a:endParaRPr lang="en-US"/>
                  </a:p>
                </p:txBody>
              </p:sp>
              <p:sp>
                <p:nvSpPr>
                  <p:cNvPr id="47" name="Rectangle 46">
                    <a:extLst>
                      <a:ext uri="{FF2B5EF4-FFF2-40B4-BE49-F238E27FC236}">
                        <a16:creationId xmlns:a16="http://schemas.microsoft.com/office/drawing/2014/main" id="{D694472C-D952-4BA3-9377-DD941C4F7245}"/>
                      </a:ext>
                    </a:extLst>
                  </p:cNvPr>
                  <p:cNvSpPr/>
                  <p:nvPr/>
                </p:nvSpPr>
                <p:spPr>
                  <a:xfrm>
                    <a:off x="9266954" y="1802015"/>
                    <a:ext cx="2058577" cy="323165"/>
                  </a:xfrm>
                  <a:prstGeom prst="rect">
                    <a:avLst/>
                  </a:prstGeom>
                </p:spPr>
                <p:txBody>
                  <a:bodyPr wrap="none">
                    <a:spAutoFit/>
                  </a:bodyPr>
                  <a:lstStyle/>
                  <a:p>
                    <a:r>
                      <a:rPr lang="en-US" sz="1500" dirty="0">
                        <a:latin typeface="Montserrat" panose="00000500000000000000" pitchFamily="50" charset="0"/>
                      </a:rPr>
                      <a:t>Password: sprint123</a:t>
                    </a:r>
                  </a:p>
                </p:txBody>
              </p:sp>
            </p:grpSp>
          </p:grpSp>
          <p:grpSp>
            <p:nvGrpSpPr>
              <p:cNvPr id="52" name="Group 51">
                <a:extLst>
                  <a:ext uri="{FF2B5EF4-FFF2-40B4-BE49-F238E27FC236}">
                    <a16:creationId xmlns:a16="http://schemas.microsoft.com/office/drawing/2014/main" id="{E251E90B-FBF4-4FE5-9D1A-1DE60C35EE49}"/>
                  </a:ext>
                </a:extLst>
              </p:cNvPr>
              <p:cNvGrpSpPr/>
              <p:nvPr/>
            </p:nvGrpSpPr>
            <p:grpSpPr>
              <a:xfrm>
                <a:off x="8316687" y="4732820"/>
                <a:ext cx="2871667" cy="1293957"/>
                <a:chOff x="9013311" y="831223"/>
                <a:chExt cx="2871667" cy="1293957"/>
              </a:xfrm>
            </p:grpSpPr>
            <p:grpSp>
              <p:nvGrpSpPr>
                <p:cNvPr id="53" name="Group 52">
                  <a:extLst>
                    <a:ext uri="{FF2B5EF4-FFF2-40B4-BE49-F238E27FC236}">
                      <a16:creationId xmlns:a16="http://schemas.microsoft.com/office/drawing/2014/main" id="{EC940918-6172-4CF7-AA90-AB37F247B6C8}"/>
                    </a:ext>
                  </a:extLst>
                </p:cNvPr>
                <p:cNvGrpSpPr/>
                <p:nvPr/>
              </p:nvGrpSpPr>
              <p:grpSpPr>
                <a:xfrm>
                  <a:off x="9013311" y="831223"/>
                  <a:ext cx="2871667" cy="323165"/>
                  <a:chOff x="9013311" y="994474"/>
                  <a:chExt cx="2871667" cy="323165"/>
                </a:xfrm>
              </p:grpSpPr>
              <p:sp>
                <p:nvSpPr>
                  <p:cNvPr id="60" name="Freeform: Shape 59">
                    <a:extLst>
                      <a:ext uri="{FF2B5EF4-FFF2-40B4-BE49-F238E27FC236}">
                        <a16:creationId xmlns:a16="http://schemas.microsoft.com/office/drawing/2014/main" id="{50CBD28C-2564-4AEB-BA2A-B5CFF92C997D}"/>
                      </a:ext>
                    </a:extLst>
                  </p:cNvPr>
                  <p:cNvSpPr/>
                  <p:nvPr/>
                </p:nvSpPr>
                <p:spPr>
                  <a:xfrm>
                    <a:off x="9013311" y="1081188"/>
                    <a:ext cx="180956" cy="152682"/>
                  </a:xfrm>
                  <a:custGeom>
                    <a:avLst/>
                    <a:gdLst>
                      <a:gd name="connsiteX0" fmla="*/ 3661989 w 3657600"/>
                      <a:gd name="connsiteY0" fmla="*/ 973931 h 3086100"/>
                      <a:gd name="connsiteX1" fmla="*/ 3661989 w 3657600"/>
                      <a:gd name="connsiteY1" fmla="*/ 2881313 h 3086100"/>
                      <a:gd name="connsiteX2" fmla="*/ 3381191 w 3657600"/>
                      <a:gd name="connsiteY2" fmla="*/ 3090767 h 3086100"/>
                      <a:gd name="connsiteX3" fmla="*/ 281375 w 3657600"/>
                      <a:gd name="connsiteY3" fmla="*/ 3090767 h 3086100"/>
                      <a:gd name="connsiteX4" fmla="*/ 7 w 3657600"/>
                      <a:gd name="connsiteY4" fmla="*/ 2809399 h 3086100"/>
                      <a:gd name="connsiteX5" fmla="*/ 1912 w 3657600"/>
                      <a:gd name="connsiteY5" fmla="*/ 1048798 h 3086100"/>
                      <a:gd name="connsiteX6" fmla="*/ 76493 w 3657600"/>
                      <a:gd name="connsiteY6" fmla="*/ 973169 h 3086100"/>
                      <a:gd name="connsiteX7" fmla="*/ 3611982 w 3657600"/>
                      <a:gd name="connsiteY7" fmla="*/ 973169 h 3086100"/>
                      <a:gd name="connsiteX8" fmla="*/ 3661989 w 3657600"/>
                      <a:gd name="connsiteY8" fmla="*/ 973931 h 3086100"/>
                      <a:gd name="connsiteX9" fmla="*/ 3302324 w 3657600"/>
                      <a:gd name="connsiteY9" fmla="*/ 1793843 h 3086100"/>
                      <a:gd name="connsiteX10" fmla="*/ 3213647 w 3657600"/>
                      <a:gd name="connsiteY10" fmla="*/ 1685353 h 3086100"/>
                      <a:gd name="connsiteX11" fmla="*/ 3093346 w 3657600"/>
                      <a:gd name="connsiteY11" fmla="*/ 1753648 h 3086100"/>
                      <a:gd name="connsiteX12" fmla="*/ 3052579 w 3657600"/>
                      <a:gd name="connsiteY12" fmla="*/ 1867757 h 3086100"/>
                      <a:gd name="connsiteX13" fmla="*/ 3038863 w 3657600"/>
                      <a:gd name="connsiteY13" fmla="*/ 1886236 h 3086100"/>
                      <a:gd name="connsiteX14" fmla="*/ 3024957 w 3657600"/>
                      <a:gd name="connsiteY14" fmla="*/ 1867662 h 3086100"/>
                      <a:gd name="connsiteX15" fmla="*/ 2983618 w 3657600"/>
                      <a:gd name="connsiteY15" fmla="*/ 1761268 h 3086100"/>
                      <a:gd name="connsiteX16" fmla="*/ 2879033 w 3657600"/>
                      <a:gd name="connsiteY16" fmla="*/ 1684020 h 3086100"/>
                      <a:gd name="connsiteX17" fmla="*/ 2773211 w 3657600"/>
                      <a:gd name="connsiteY17" fmla="*/ 1765745 h 3086100"/>
                      <a:gd name="connsiteX18" fmla="*/ 2740730 w 3657600"/>
                      <a:gd name="connsiteY18" fmla="*/ 1860137 h 3086100"/>
                      <a:gd name="connsiteX19" fmla="*/ 2725110 w 3657600"/>
                      <a:gd name="connsiteY19" fmla="*/ 1885950 h 3086100"/>
                      <a:gd name="connsiteX20" fmla="*/ 2708155 w 3657600"/>
                      <a:gd name="connsiteY20" fmla="*/ 1862423 h 3086100"/>
                      <a:gd name="connsiteX21" fmla="*/ 2669293 w 3657600"/>
                      <a:gd name="connsiteY21" fmla="*/ 1762697 h 3086100"/>
                      <a:gd name="connsiteX22" fmla="*/ 2527180 w 3657600"/>
                      <a:gd name="connsiteY22" fmla="*/ 1690973 h 3086100"/>
                      <a:gd name="connsiteX23" fmla="*/ 2466315 w 3657600"/>
                      <a:gd name="connsiteY23" fmla="*/ 1841278 h 3086100"/>
                      <a:gd name="connsiteX24" fmla="*/ 2624430 w 3657600"/>
                      <a:gd name="connsiteY24" fmla="*/ 2254282 h 3086100"/>
                      <a:gd name="connsiteX25" fmla="*/ 2733968 w 3657600"/>
                      <a:gd name="connsiteY25" fmla="*/ 2335530 h 3086100"/>
                      <a:gd name="connsiteX26" fmla="*/ 2837505 w 3657600"/>
                      <a:gd name="connsiteY26" fmla="*/ 2250758 h 3086100"/>
                      <a:gd name="connsiteX27" fmla="*/ 2872557 w 3657600"/>
                      <a:gd name="connsiteY27" fmla="*/ 2149793 h 3086100"/>
                      <a:gd name="connsiteX28" fmla="*/ 2884081 w 3657600"/>
                      <a:gd name="connsiteY28" fmla="*/ 2133219 h 3086100"/>
                      <a:gd name="connsiteX29" fmla="*/ 2898941 w 3657600"/>
                      <a:gd name="connsiteY29" fmla="*/ 2149888 h 3086100"/>
                      <a:gd name="connsiteX30" fmla="*/ 2937422 w 3657600"/>
                      <a:gd name="connsiteY30" fmla="*/ 2249710 h 3086100"/>
                      <a:gd name="connsiteX31" fmla="*/ 3047531 w 3657600"/>
                      <a:gd name="connsiteY31" fmla="*/ 2335625 h 3086100"/>
                      <a:gd name="connsiteX32" fmla="*/ 3154020 w 3657600"/>
                      <a:gd name="connsiteY32" fmla="*/ 2245233 h 3086100"/>
                      <a:gd name="connsiteX33" fmla="*/ 3292228 w 3657600"/>
                      <a:gd name="connsiteY33" fmla="*/ 1844040 h 3086100"/>
                      <a:gd name="connsiteX34" fmla="*/ 3302324 w 3657600"/>
                      <a:gd name="connsiteY34" fmla="*/ 1793843 h 3086100"/>
                      <a:gd name="connsiteX35" fmla="*/ 1676978 w 3657600"/>
                      <a:gd name="connsiteY35" fmla="*/ 1898809 h 3086100"/>
                      <a:gd name="connsiteX36" fmla="*/ 1624210 w 3657600"/>
                      <a:gd name="connsiteY36" fmla="*/ 1764887 h 3086100"/>
                      <a:gd name="connsiteX37" fmla="*/ 1483145 w 3657600"/>
                      <a:gd name="connsiteY37" fmla="*/ 1690592 h 3086100"/>
                      <a:gd name="connsiteX38" fmla="*/ 1419613 w 3657600"/>
                      <a:gd name="connsiteY38" fmla="*/ 1838611 h 3086100"/>
                      <a:gd name="connsiteX39" fmla="*/ 1580014 w 3657600"/>
                      <a:gd name="connsiteY39" fmla="*/ 2258854 h 3086100"/>
                      <a:gd name="connsiteX40" fmla="*/ 1685646 w 3657600"/>
                      <a:gd name="connsiteY40" fmla="*/ 2335625 h 3086100"/>
                      <a:gd name="connsiteX41" fmla="*/ 1788802 w 3657600"/>
                      <a:gd name="connsiteY41" fmla="*/ 2255901 h 3086100"/>
                      <a:gd name="connsiteX42" fmla="*/ 1825569 w 3657600"/>
                      <a:gd name="connsiteY42" fmla="*/ 2151602 h 3086100"/>
                      <a:gd name="connsiteX43" fmla="*/ 1839285 w 3657600"/>
                      <a:gd name="connsiteY43" fmla="*/ 2133314 h 3086100"/>
                      <a:gd name="connsiteX44" fmla="*/ 1853381 w 3657600"/>
                      <a:gd name="connsiteY44" fmla="*/ 2151888 h 3086100"/>
                      <a:gd name="connsiteX45" fmla="*/ 1899387 w 3657600"/>
                      <a:gd name="connsiteY45" fmla="*/ 2267998 h 3086100"/>
                      <a:gd name="connsiteX46" fmla="*/ 2000066 w 3657600"/>
                      <a:gd name="connsiteY46" fmla="*/ 2335054 h 3086100"/>
                      <a:gd name="connsiteX47" fmla="*/ 2099507 w 3657600"/>
                      <a:gd name="connsiteY47" fmla="*/ 2266283 h 3086100"/>
                      <a:gd name="connsiteX48" fmla="*/ 2252669 w 3657600"/>
                      <a:gd name="connsiteY48" fmla="*/ 1817084 h 3086100"/>
                      <a:gd name="connsiteX49" fmla="*/ 2198472 w 3657600"/>
                      <a:gd name="connsiteY49" fmla="*/ 1697165 h 3086100"/>
                      <a:gd name="connsiteX50" fmla="*/ 2044262 w 3657600"/>
                      <a:gd name="connsiteY50" fmla="*/ 1759458 h 3086100"/>
                      <a:gd name="connsiteX51" fmla="*/ 1996923 w 3657600"/>
                      <a:gd name="connsiteY51" fmla="*/ 1888807 h 3086100"/>
                      <a:gd name="connsiteX52" fmla="*/ 1975206 w 3657600"/>
                      <a:gd name="connsiteY52" fmla="*/ 1858423 h 3086100"/>
                      <a:gd name="connsiteX53" fmla="*/ 1936630 w 3657600"/>
                      <a:gd name="connsiteY53" fmla="*/ 1758506 h 3086100"/>
                      <a:gd name="connsiteX54" fmla="*/ 1874241 w 3657600"/>
                      <a:gd name="connsiteY54" fmla="*/ 1693545 h 3086100"/>
                      <a:gd name="connsiteX55" fmla="*/ 1729175 w 3657600"/>
                      <a:gd name="connsiteY55" fmla="*/ 1759934 h 3086100"/>
                      <a:gd name="connsiteX56" fmla="*/ 1676978 w 3657600"/>
                      <a:gd name="connsiteY56" fmla="*/ 1898809 h 3086100"/>
                      <a:gd name="connsiteX57" fmla="*/ 797154 w 3657600"/>
                      <a:gd name="connsiteY57" fmla="*/ 2127123 h 3086100"/>
                      <a:gd name="connsiteX58" fmla="*/ 851923 w 3657600"/>
                      <a:gd name="connsiteY58" fmla="*/ 2265331 h 3086100"/>
                      <a:gd name="connsiteX59" fmla="*/ 954603 w 3657600"/>
                      <a:gd name="connsiteY59" fmla="*/ 2334768 h 3086100"/>
                      <a:gd name="connsiteX60" fmla="*/ 1055187 w 3657600"/>
                      <a:gd name="connsiteY60" fmla="*/ 2262473 h 3086100"/>
                      <a:gd name="connsiteX61" fmla="*/ 1204538 w 3657600"/>
                      <a:gd name="connsiteY61" fmla="*/ 1827467 h 3086100"/>
                      <a:gd name="connsiteX62" fmla="*/ 1135768 w 3657600"/>
                      <a:gd name="connsiteY62" fmla="*/ 1689830 h 3086100"/>
                      <a:gd name="connsiteX63" fmla="*/ 998798 w 3657600"/>
                      <a:gd name="connsiteY63" fmla="*/ 1759649 h 3086100"/>
                      <a:gd name="connsiteX64" fmla="*/ 963556 w 3657600"/>
                      <a:gd name="connsiteY64" fmla="*/ 1860614 h 3086100"/>
                      <a:gd name="connsiteX65" fmla="*/ 948030 w 3657600"/>
                      <a:gd name="connsiteY65" fmla="*/ 1886141 h 3086100"/>
                      <a:gd name="connsiteX66" fmla="*/ 931076 w 3657600"/>
                      <a:gd name="connsiteY66" fmla="*/ 1862423 h 3086100"/>
                      <a:gd name="connsiteX67" fmla="*/ 884593 w 3657600"/>
                      <a:gd name="connsiteY67" fmla="*/ 1746695 h 3086100"/>
                      <a:gd name="connsiteX68" fmla="*/ 784962 w 3657600"/>
                      <a:gd name="connsiteY68" fmla="*/ 1684687 h 3086100"/>
                      <a:gd name="connsiteX69" fmla="*/ 684568 w 3657600"/>
                      <a:gd name="connsiteY69" fmla="*/ 1757648 h 3086100"/>
                      <a:gd name="connsiteX70" fmla="*/ 647802 w 3657600"/>
                      <a:gd name="connsiteY70" fmla="*/ 1861852 h 3086100"/>
                      <a:gd name="connsiteX71" fmla="*/ 631133 w 3657600"/>
                      <a:gd name="connsiteY71" fmla="*/ 1885855 h 3086100"/>
                      <a:gd name="connsiteX72" fmla="*/ 616465 w 3657600"/>
                      <a:gd name="connsiteY72" fmla="*/ 1863471 h 3086100"/>
                      <a:gd name="connsiteX73" fmla="*/ 570650 w 3657600"/>
                      <a:gd name="connsiteY73" fmla="*/ 1747457 h 3086100"/>
                      <a:gd name="connsiteX74" fmla="*/ 436347 w 3657600"/>
                      <a:gd name="connsiteY74" fmla="*/ 1690497 h 3086100"/>
                      <a:gd name="connsiteX75" fmla="*/ 368815 w 3657600"/>
                      <a:gd name="connsiteY75" fmla="*/ 1822704 h 3086100"/>
                      <a:gd name="connsiteX76" fmla="*/ 541122 w 3657600"/>
                      <a:gd name="connsiteY76" fmla="*/ 2272189 h 3086100"/>
                      <a:gd name="connsiteX77" fmla="*/ 640658 w 3657600"/>
                      <a:gd name="connsiteY77" fmla="*/ 2334863 h 3086100"/>
                      <a:gd name="connsiteX78" fmla="*/ 736480 w 3657600"/>
                      <a:gd name="connsiteY78" fmla="*/ 2271427 h 3086100"/>
                      <a:gd name="connsiteX79" fmla="*/ 762483 w 3657600"/>
                      <a:gd name="connsiteY79" fmla="*/ 2201228 h 3086100"/>
                      <a:gd name="connsiteX80" fmla="*/ 797154 w 3657600"/>
                      <a:gd name="connsiteY80" fmla="*/ 2127123 h 3086100"/>
                      <a:gd name="connsiteX81" fmla="*/ 3661989 w 3657600"/>
                      <a:gd name="connsiteY81" fmla="*/ 752475 h 3086100"/>
                      <a:gd name="connsiteX82" fmla="*/ 3612172 w 3657600"/>
                      <a:gd name="connsiteY82" fmla="*/ 755047 h 3086100"/>
                      <a:gd name="connsiteX83" fmla="*/ 62395 w 3657600"/>
                      <a:gd name="connsiteY83" fmla="*/ 755142 h 3086100"/>
                      <a:gd name="connsiteX84" fmla="*/ 33820 w 3657600"/>
                      <a:gd name="connsiteY84" fmla="*/ 755047 h 3086100"/>
                      <a:gd name="connsiteX85" fmla="*/ 1626 w 3657600"/>
                      <a:gd name="connsiteY85" fmla="*/ 724091 h 3086100"/>
                      <a:gd name="connsiteX86" fmla="*/ 3150 w 3657600"/>
                      <a:gd name="connsiteY86" fmla="*/ 238411 h 3086100"/>
                      <a:gd name="connsiteX87" fmla="*/ 260039 w 3657600"/>
                      <a:gd name="connsiteY87" fmla="*/ 476 h 3086100"/>
                      <a:gd name="connsiteX88" fmla="*/ 310045 w 3657600"/>
                      <a:gd name="connsiteY88" fmla="*/ 95 h 3086100"/>
                      <a:gd name="connsiteX89" fmla="*/ 3356331 w 3657600"/>
                      <a:gd name="connsiteY89" fmla="*/ 95 h 3086100"/>
                      <a:gd name="connsiteX90" fmla="*/ 3661989 w 3657600"/>
                      <a:gd name="connsiteY90" fmla="*/ 209455 h 3086100"/>
                      <a:gd name="connsiteX91" fmla="*/ 3661989 w 3657600"/>
                      <a:gd name="connsiteY91" fmla="*/ 752475 h 3086100"/>
                      <a:gd name="connsiteX92" fmla="*/ 459303 w 3657600"/>
                      <a:gd name="connsiteY92" fmla="*/ 486061 h 3086100"/>
                      <a:gd name="connsiteX93" fmla="*/ 572840 w 3657600"/>
                      <a:gd name="connsiteY93" fmla="*/ 378333 h 3086100"/>
                      <a:gd name="connsiteX94" fmla="*/ 463588 w 3657600"/>
                      <a:gd name="connsiteY94" fmla="*/ 269177 h 3086100"/>
                      <a:gd name="connsiteX95" fmla="*/ 353194 w 3657600"/>
                      <a:gd name="connsiteY95" fmla="*/ 375666 h 3086100"/>
                      <a:gd name="connsiteX96" fmla="*/ 459303 w 3657600"/>
                      <a:gd name="connsiteY96" fmla="*/ 486061 h 3086100"/>
                      <a:gd name="connsiteX97" fmla="*/ 927932 w 3657600"/>
                      <a:gd name="connsiteY97" fmla="*/ 486061 h 3086100"/>
                      <a:gd name="connsiteX98" fmla="*/ 1037660 w 3657600"/>
                      <a:gd name="connsiteY98" fmla="*/ 378428 h 3086100"/>
                      <a:gd name="connsiteX99" fmla="*/ 928885 w 3657600"/>
                      <a:gd name="connsiteY99" fmla="*/ 269177 h 3086100"/>
                      <a:gd name="connsiteX100" fmla="*/ 820586 w 3657600"/>
                      <a:gd name="connsiteY100" fmla="*/ 377476 h 3086100"/>
                      <a:gd name="connsiteX101" fmla="*/ 927932 w 3657600"/>
                      <a:gd name="connsiteY101" fmla="*/ 486061 h 3086100"/>
                      <a:gd name="connsiteX102" fmla="*/ 1523816 w 3657600"/>
                      <a:gd name="connsiteY102" fmla="*/ 377952 h 3086100"/>
                      <a:gd name="connsiteX103" fmla="*/ 1415327 w 3657600"/>
                      <a:gd name="connsiteY103" fmla="*/ 269177 h 3086100"/>
                      <a:gd name="connsiteX104" fmla="*/ 1306932 w 3657600"/>
                      <a:gd name="connsiteY104" fmla="*/ 378238 h 3086100"/>
                      <a:gd name="connsiteX105" fmla="*/ 1415708 w 3657600"/>
                      <a:gd name="connsiteY105" fmla="*/ 486061 h 3086100"/>
                      <a:gd name="connsiteX106" fmla="*/ 1523816 w 3657600"/>
                      <a:gd name="connsiteY106" fmla="*/ 377952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657600" h="3086100">
                        <a:moveTo>
                          <a:pt x="3661989" y="973931"/>
                        </a:moveTo>
                        <a:cubicBezTo>
                          <a:pt x="3661989" y="1609725"/>
                          <a:pt x="3661989" y="2245519"/>
                          <a:pt x="3661989" y="2881313"/>
                        </a:cubicBezTo>
                        <a:cubicBezTo>
                          <a:pt x="3615697" y="3033713"/>
                          <a:pt x="3498730" y="3090863"/>
                          <a:pt x="3381191" y="3090767"/>
                        </a:cubicBezTo>
                        <a:cubicBezTo>
                          <a:pt x="2347919" y="3090577"/>
                          <a:pt x="1314647" y="3090482"/>
                          <a:pt x="281375" y="3090767"/>
                        </a:cubicBezTo>
                        <a:cubicBezTo>
                          <a:pt x="99352" y="3090863"/>
                          <a:pt x="-946" y="2943892"/>
                          <a:pt x="7" y="2809399"/>
                        </a:cubicBezTo>
                        <a:cubicBezTo>
                          <a:pt x="3912" y="2222564"/>
                          <a:pt x="1436" y="1635633"/>
                          <a:pt x="1912" y="1048798"/>
                        </a:cubicBezTo>
                        <a:cubicBezTo>
                          <a:pt x="2007" y="973836"/>
                          <a:pt x="-13138" y="973169"/>
                          <a:pt x="76493" y="973169"/>
                        </a:cubicBezTo>
                        <a:cubicBezTo>
                          <a:pt x="1255021" y="973169"/>
                          <a:pt x="2433454" y="973169"/>
                          <a:pt x="3611982" y="973169"/>
                        </a:cubicBezTo>
                        <a:cubicBezTo>
                          <a:pt x="3628651" y="973265"/>
                          <a:pt x="3645320" y="973741"/>
                          <a:pt x="3661989" y="973931"/>
                        </a:cubicBezTo>
                        <a:close/>
                        <a:moveTo>
                          <a:pt x="3302324" y="1793843"/>
                        </a:moveTo>
                        <a:cubicBezTo>
                          <a:pt x="3301753" y="1740313"/>
                          <a:pt x="3264510" y="1695641"/>
                          <a:pt x="3213647" y="1685353"/>
                        </a:cubicBezTo>
                        <a:cubicBezTo>
                          <a:pt x="3164879" y="1675543"/>
                          <a:pt x="3113158" y="1703832"/>
                          <a:pt x="3093346" y="1753648"/>
                        </a:cubicBezTo>
                        <a:cubicBezTo>
                          <a:pt x="3078392" y="1791176"/>
                          <a:pt x="3066390" y="1829848"/>
                          <a:pt x="3052579" y="1867757"/>
                        </a:cubicBezTo>
                        <a:cubicBezTo>
                          <a:pt x="3049912" y="1875092"/>
                          <a:pt x="3049626" y="1886617"/>
                          <a:pt x="3038863" y="1886236"/>
                        </a:cubicBezTo>
                        <a:cubicBezTo>
                          <a:pt x="3029148" y="1885855"/>
                          <a:pt x="3027814" y="1874901"/>
                          <a:pt x="3024957" y="1867662"/>
                        </a:cubicBezTo>
                        <a:cubicBezTo>
                          <a:pt x="3010860" y="1832324"/>
                          <a:pt x="2998096" y="1796510"/>
                          <a:pt x="2983618" y="1761268"/>
                        </a:cubicBezTo>
                        <a:cubicBezTo>
                          <a:pt x="2962473" y="1709833"/>
                          <a:pt x="2924658" y="1682496"/>
                          <a:pt x="2879033" y="1684020"/>
                        </a:cubicBezTo>
                        <a:cubicBezTo>
                          <a:pt x="2830075" y="1685639"/>
                          <a:pt x="2791689" y="1714881"/>
                          <a:pt x="2773211" y="1765745"/>
                        </a:cubicBezTo>
                        <a:cubicBezTo>
                          <a:pt x="2761876" y="1796987"/>
                          <a:pt x="2752160" y="1828895"/>
                          <a:pt x="2740730" y="1860137"/>
                        </a:cubicBezTo>
                        <a:cubicBezTo>
                          <a:pt x="2737206" y="1869662"/>
                          <a:pt x="2737397" y="1884998"/>
                          <a:pt x="2725110" y="1885950"/>
                        </a:cubicBezTo>
                        <a:cubicBezTo>
                          <a:pt x="2711965" y="1886998"/>
                          <a:pt x="2711870" y="1871567"/>
                          <a:pt x="2708155" y="1862423"/>
                        </a:cubicBezTo>
                        <a:cubicBezTo>
                          <a:pt x="2694820" y="1829372"/>
                          <a:pt x="2682533" y="1795844"/>
                          <a:pt x="2669293" y="1762697"/>
                        </a:cubicBezTo>
                        <a:cubicBezTo>
                          <a:pt x="2643575" y="1698212"/>
                          <a:pt x="2585282" y="1668971"/>
                          <a:pt x="2527180" y="1690973"/>
                        </a:cubicBezTo>
                        <a:cubicBezTo>
                          <a:pt x="2466791" y="1713833"/>
                          <a:pt x="2441264" y="1774984"/>
                          <a:pt x="2466315" y="1841278"/>
                        </a:cubicBezTo>
                        <a:cubicBezTo>
                          <a:pt x="2518417" y="1979200"/>
                          <a:pt x="2571281" y="2116836"/>
                          <a:pt x="2624430" y="2254282"/>
                        </a:cubicBezTo>
                        <a:cubicBezTo>
                          <a:pt x="2645480" y="2308574"/>
                          <a:pt x="2685295" y="2337245"/>
                          <a:pt x="2733968" y="2335530"/>
                        </a:cubicBezTo>
                        <a:cubicBezTo>
                          <a:pt x="2780735" y="2333911"/>
                          <a:pt x="2818455" y="2303336"/>
                          <a:pt x="2837505" y="2250758"/>
                        </a:cubicBezTo>
                        <a:cubicBezTo>
                          <a:pt x="2849601" y="2217230"/>
                          <a:pt x="2860936" y="2183416"/>
                          <a:pt x="2872557" y="2149793"/>
                        </a:cubicBezTo>
                        <a:cubicBezTo>
                          <a:pt x="2874842" y="2143125"/>
                          <a:pt x="2875985" y="2134362"/>
                          <a:pt x="2884081" y="2133219"/>
                        </a:cubicBezTo>
                        <a:cubicBezTo>
                          <a:pt x="2895416" y="2131695"/>
                          <a:pt x="2896178" y="2143030"/>
                          <a:pt x="2898941" y="2149888"/>
                        </a:cubicBezTo>
                        <a:cubicBezTo>
                          <a:pt x="2912180" y="2183035"/>
                          <a:pt x="2924468" y="2216468"/>
                          <a:pt x="2937422" y="2249710"/>
                        </a:cubicBezTo>
                        <a:cubicBezTo>
                          <a:pt x="2959805" y="2306765"/>
                          <a:pt x="2998096" y="2336578"/>
                          <a:pt x="3047531" y="2335625"/>
                        </a:cubicBezTo>
                        <a:cubicBezTo>
                          <a:pt x="3096394" y="2334673"/>
                          <a:pt x="3133827" y="2303336"/>
                          <a:pt x="3154020" y="2245233"/>
                        </a:cubicBezTo>
                        <a:cubicBezTo>
                          <a:pt x="3200312" y="2111597"/>
                          <a:pt x="3246222" y="1977771"/>
                          <a:pt x="3292228" y="1844040"/>
                        </a:cubicBezTo>
                        <a:cubicBezTo>
                          <a:pt x="3297943" y="1826990"/>
                          <a:pt x="3303944" y="1810131"/>
                          <a:pt x="3302324" y="1793843"/>
                        </a:cubicBezTo>
                        <a:close/>
                        <a:moveTo>
                          <a:pt x="1676978" y="1898809"/>
                        </a:moveTo>
                        <a:cubicBezTo>
                          <a:pt x="1656881" y="1847850"/>
                          <a:pt x="1640593" y="1806321"/>
                          <a:pt x="1624210" y="1764887"/>
                        </a:cubicBezTo>
                        <a:cubicBezTo>
                          <a:pt x="1598206" y="1699355"/>
                          <a:pt x="1541818" y="1669732"/>
                          <a:pt x="1483145" y="1690592"/>
                        </a:cubicBezTo>
                        <a:cubicBezTo>
                          <a:pt x="1421518" y="1712500"/>
                          <a:pt x="1394657" y="1771650"/>
                          <a:pt x="1419613" y="1838611"/>
                        </a:cubicBezTo>
                        <a:cubicBezTo>
                          <a:pt x="1472000" y="1979105"/>
                          <a:pt x="1525817" y="2119027"/>
                          <a:pt x="1580014" y="2258854"/>
                        </a:cubicBezTo>
                        <a:cubicBezTo>
                          <a:pt x="1599159" y="2308193"/>
                          <a:pt x="1640212" y="2336578"/>
                          <a:pt x="1685646" y="2335625"/>
                        </a:cubicBezTo>
                        <a:cubicBezTo>
                          <a:pt x="1732318" y="2334673"/>
                          <a:pt x="1770038" y="2306098"/>
                          <a:pt x="1788802" y="2255901"/>
                        </a:cubicBezTo>
                        <a:cubicBezTo>
                          <a:pt x="1801756" y="2221325"/>
                          <a:pt x="1812900" y="2186178"/>
                          <a:pt x="1825569" y="2151602"/>
                        </a:cubicBezTo>
                        <a:cubicBezTo>
                          <a:pt x="1828140" y="2144554"/>
                          <a:pt x="1828711" y="2133124"/>
                          <a:pt x="1839285" y="2133314"/>
                        </a:cubicBezTo>
                        <a:cubicBezTo>
                          <a:pt x="1849667" y="2133505"/>
                          <a:pt x="1850429" y="2144649"/>
                          <a:pt x="1853381" y="2151888"/>
                        </a:cubicBezTo>
                        <a:cubicBezTo>
                          <a:pt x="1869003" y="2190464"/>
                          <a:pt x="1882719" y="2229898"/>
                          <a:pt x="1899387" y="2267998"/>
                        </a:cubicBezTo>
                        <a:cubicBezTo>
                          <a:pt x="1918342" y="2311051"/>
                          <a:pt x="1952918" y="2335816"/>
                          <a:pt x="2000066" y="2335054"/>
                        </a:cubicBezTo>
                        <a:cubicBezTo>
                          <a:pt x="2046739" y="2334292"/>
                          <a:pt x="2083791" y="2310956"/>
                          <a:pt x="2099507" y="2266283"/>
                        </a:cubicBezTo>
                        <a:cubicBezTo>
                          <a:pt x="2151990" y="2117027"/>
                          <a:pt x="2203235" y="1967389"/>
                          <a:pt x="2252669" y="1817084"/>
                        </a:cubicBezTo>
                        <a:cubicBezTo>
                          <a:pt x="2268004" y="1770507"/>
                          <a:pt x="2241906" y="1719644"/>
                          <a:pt x="2198472" y="1697165"/>
                        </a:cubicBezTo>
                        <a:cubicBezTo>
                          <a:pt x="2137703" y="1665732"/>
                          <a:pt x="2070456" y="1692688"/>
                          <a:pt x="2044262" y="1759458"/>
                        </a:cubicBezTo>
                        <a:cubicBezTo>
                          <a:pt x="2027498" y="1802130"/>
                          <a:pt x="2017592" y="1847469"/>
                          <a:pt x="1996923" y="1888807"/>
                        </a:cubicBezTo>
                        <a:cubicBezTo>
                          <a:pt x="1980635" y="1882045"/>
                          <a:pt x="1979397" y="1868996"/>
                          <a:pt x="1975206" y="1858423"/>
                        </a:cubicBezTo>
                        <a:cubicBezTo>
                          <a:pt x="1961871" y="1825276"/>
                          <a:pt x="1949870" y="1791653"/>
                          <a:pt x="1936630" y="1758506"/>
                        </a:cubicBezTo>
                        <a:cubicBezTo>
                          <a:pt x="1924724" y="1728597"/>
                          <a:pt x="1905483" y="1705261"/>
                          <a:pt x="1874241" y="1693545"/>
                        </a:cubicBezTo>
                        <a:cubicBezTo>
                          <a:pt x="1814138" y="1671066"/>
                          <a:pt x="1752511" y="1699070"/>
                          <a:pt x="1729175" y="1759934"/>
                        </a:cubicBezTo>
                        <a:cubicBezTo>
                          <a:pt x="1712792" y="1802321"/>
                          <a:pt x="1702696" y="1847469"/>
                          <a:pt x="1676978" y="1898809"/>
                        </a:cubicBezTo>
                        <a:close/>
                        <a:moveTo>
                          <a:pt x="797154" y="2127123"/>
                        </a:moveTo>
                        <a:cubicBezTo>
                          <a:pt x="816299" y="2175510"/>
                          <a:pt x="833254" y="2220754"/>
                          <a:pt x="851923" y="2265331"/>
                        </a:cubicBezTo>
                        <a:cubicBezTo>
                          <a:pt x="870782" y="2310479"/>
                          <a:pt x="906311" y="2335340"/>
                          <a:pt x="954603" y="2334768"/>
                        </a:cubicBezTo>
                        <a:cubicBezTo>
                          <a:pt x="1003084" y="2334197"/>
                          <a:pt x="1038994" y="2308193"/>
                          <a:pt x="1055187" y="2262473"/>
                        </a:cubicBezTo>
                        <a:cubicBezTo>
                          <a:pt x="1106145" y="2117884"/>
                          <a:pt x="1156342" y="1973009"/>
                          <a:pt x="1204538" y="1827467"/>
                        </a:cubicBezTo>
                        <a:cubicBezTo>
                          <a:pt x="1224445" y="1767364"/>
                          <a:pt x="1193299" y="1709738"/>
                          <a:pt x="1135768" y="1689830"/>
                        </a:cubicBezTo>
                        <a:cubicBezTo>
                          <a:pt x="1079666" y="1670495"/>
                          <a:pt x="1021468" y="1699641"/>
                          <a:pt x="998798" y="1759649"/>
                        </a:cubicBezTo>
                        <a:cubicBezTo>
                          <a:pt x="986225" y="1792986"/>
                          <a:pt x="975748" y="1827181"/>
                          <a:pt x="963556" y="1860614"/>
                        </a:cubicBezTo>
                        <a:cubicBezTo>
                          <a:pt x="960127" y="1870139"/>
                          <a:pt x="960222" y="1885283"/>
                          <a:pt x="948030" y="1886141"/>
                        </a:cubicBezTo>
                        <a:cubicBezTo>
                          <a:pt x="934695" y="1887188"/>
                          <a:pt x="934790" y="1871472"/>
                          <a:pt x="931076" y="1862423"/>
                        </a:cubicBezTo>
                        <a:cubicBezTo>
                          <a:pt x="915264" y="1823942"/>
                          <a:pt x="902215" y="1784223"/>
                          <a:pt x="884593" y="1746695"/>
                        </a:cubicBezTo>
                        <a:cubicBezTo>
                          <a:pt x="865353" y="1705737"/>
                          <a:pt x="831063" y="1681639"/>
                          <a:pt x="784962" y="1684687"/>
                        </a:cubicBezTo>
                        <a:cubicBezTo>
                          <a:pt x="737813" y="1687830"/>
                          <a:pt x="701333" y="1710690"/>
                          <a:pt x="684568" y="1757648"/>
                        </a:cubicBezTo>
                        <a:cubicBezTo>
                          <a:pt x="672091" y="1792319"/>
                          <a:pt x="660756" y="1827371"/>
                          <a:pt x="647802" y="1861852"/>
                        </a:cubicBezTo>
                        <a:cubicBezTo>
                          <a:pt x="644373" y="1870996"/>
                          <a:pt x="644945" y="1886617"/>
                          <a:pt x="631133" y="1885855"/>
                        </a:cubicBezTo>
                        <a:cubicBezTo>
                          <a:pt x="621322" y="1885283"/>
                          <a:pt x="619799" y="1871948"/>
                          <a:pt x="616465" y="1863471"/>
                        </a:cubicBezTo>
                        <a:cubicBezTo>
                          <a:pt x="601129" y="1824800"/>
                          <a:pt x="587890" y="1785176"/>
                          <a:pt x="570650" y="1747457"/>
                        </a:cubicBezTo>
                        <a:cubicBezTo>
                          <a:pt x="546742" y="1695069"/>
                          <a:pt x="488354" y="1671542"/>
                          <a:pt x="436347" y="1690497"/>
                        </a:cubicBezTo>
                        <a:cubicBezTo>
                          <a:pt x="382245" y="1710214"/>
                          <a:pt x="349003" y="1768793"/>
                          <a:pt x="368815" y="1822704"/>
                        </a:cubicBezTo>
                        <a:cubicBezTo>
                          <a:pt x="424250" y="1973294"/>
                          <a:pt x="482067" y="2122932"/>
                          <a:pt x="541122" y="2272189"/>
                        </a:cubicBezTo>
                        <a:cubicBezTo>
                          <a:pt x="557981" y="2314766"/>
                          <a:pt x="595510" y="2335340"/>
                          <a:pt x="640658" y="2334863"/>
                        </a:cubicBezTo>
                        <a:cubicBezTo>
                          <a:pt x="684664" y="2334387"/>
                          <a:pt x="717621" y="2311241"/>
                          <a:pt x="736480" y="2271427"/>
                        </a:cubicBezTo>
                        <a:cubicBezTo>
                          <a:pt x="747148" y="2248948"/>
                          <a:pt x="752958" y="2224278"/>
                          <a:pt x="762483" y="2201228"/>
                        </a:cubicBezTo>
                        <a:cubicBezTo>
                          <a:pt x="771818" y="2177891"/>
                          <a:pt x="773151" y="2150555"/>
                          <a:pt x="797154" y="2127123"/>
                        </a:cubicBezTo>
                        <a:close/>
                        <a:moveTo>
                          <a:pt x="3661989" y="752475"/>
                        </a:moveTo>
                        <a:cubicBezTo>
                          <a:pt x="3645415" y="753332"/>
                          <a:pt x="3628841" y="755047"/>
                          <a:pt x="3612172" y="755047"/>
                        </a:cubicBezTo>
                        <a:cubicBezTo>
                          <a:pt x="2428882" y="755142"/>
                          <a:pt x="1245591" y="755142"/>
                          <a:pt x="62395" y="755142"/>
                        </a:cubicBezTo>
                        <a:cubicBezTo>
                          <a:pt x="52870" y="755142"/>
                          <a:pt x="43345" y="754475"/>
                          <a:pt x="33820" y="755047"/>
                        </a:cubicBezTo>
                        <a:cubicBezTo>
                          <a:pt x="11532" y="756476"/>
                          <a:pt x="1531" y="747427"/>
                          <a:pt x="1626" y="724091"/>
                        </a:cubicBezTo>
                        <a:cubicBezTo>
                          <a:pt x="2197" y="562166"/>
                          <a:pt x="-1041" y="400240"/>
                          <a:pt x="3150" y="238411"/>
                        </a:cubicBezTo>
                        <a:cubicBezTo>
                          <a:pt x="6294" y="113538"/>
                          <a:pt x="126022" y="6763"/>
                          <a:pt x="260039" y="476"/>
                        </a:cubicBezTo>
                        <a:cubicBezTo>
                          <a:pt x="276708" y="-286"/>
                          <a:pt x="293377" y="95"/>
                          <a:pt x="310045" y="95"/>
                        </a:cubicBezTo>
                        <a:cubicBezTo>
                          <a:pt x="1325506" y="95"/>
                          <a:pt x="2340871" y="95"/>
                          <a:pt x="3356331" y="95"/>
                        </a:cubicBezTo>
                        <a:cubicBezTo>
                          <a:pt x="3523019" y="95"/>
                          <a:pt x="3601790" y="54102"/>
                          <a:pt x="3661989" y="209455"/>
                        </a:cubicBezTo>
                        <a:cubicBezTo>
                          <a:pt x="3661989" y="390525"/>
                          <a:pt x="3661989" y="571500"/>
                          <a:pt x="3661989" y="752475"/>
                        </a:cubicBezTo>
                        <a:close/>
                        <a:moveTo>
                          <a:pt x="459303" y="486061"/>
                        </a:moveTo>
                        <a:cubicBezTo>
                          <a:pt x="521120" y="486918"/>
                          <a:pt x="572650" y="438150"/>
                          <a:pt x="572840" y="378333"/>
                        </a:cubicBezTo>
                        <a:cubicBezTo>
                          <a:pt x="573031" y="320231"/>
                          <a:pt x="522548" y="269843"/>
                          <a:pt x="463588" y="269177"/>
                        </a:cubicBezTo>
                        <a:cubicBezTo>
                          <a:pt x="402914" y="268510"/>
                          <a:pt x="354622" y="315182"/>
                          <a:pt x="353194" y="375666"/>
                        </a:cubicBezTo>
                        <a:cubicBezTo>
                          <a:pt x="351765" y="435769"/>
                          <a:pt x="399295" y="485204"/>
                          <a:pt x="459303" y="486061"/>
                        </a:cubicBezTo>
                        <a:close/>
                        <a:moveTo>
                          <a:pt x="927932" y="486061"/>
                        </a:moveTo>
                        <a:cubicBezTo>
                          <a:pt x="988988" y="486251"/>
                          <a:pt x="1037279" y="438817"/>
                          <a:pt x="1037660" y="378428"/>
                        </a:cubicBezTo>
                        <a:cubicBezTo>
                          <a:pt x="1037946" y="318707"/>
                          <a:pt x="989083" y="269558"/>
                          <a:pt x="928885" y="269177"/>
                        </a:cubicBezTo>
                        <a:cubicBezTo>
                          <a:pt x="868020" y="268700"/>
                          <a:pt x="820681" y="316039"/>
                          <a:pt x="820586" y="377476"/>
                        </a:cubicBezTo>
                        <a:cubicBezTo>
                          <a:pt x="820395" y="440341"/>
                          <a:pt x="865448" y="485870"/>
                          <a:pt x="927932" y="486061"/>
                        </a:cubicBezTo>
                        <a:close/>
                        <a:moveTo>
                          <a:pt x="1523816" y="377952"/>
                        </a:moveTo>
                        <a:cubicBezTo>
                          <a:pt x="1523816" y="317373"/>
                          <a:pt x="1475715" y="269177"/>
                          <a:pt x="1415327" y="269177"/>
                        </a:cubicBezTo>
                        <a:cubicBezTo>
                          <a:pt x="1354938" y="269272"/>
                          <a:pt x="1306837" y="317564"/>
                          <a:pt x="1306932" y="378238"/>
                        </a:cubicBezTo>
                        <a:cubicBezTo>
                          <a:pt x="1307028" y="439484"/>
                          <a:pt x="1354176" y="486156"/>
                          <a:pt x="1415708" y="486061"/>
                        </a:cubicBezTo>
                        <a:cubicBezTo>
                          <a:pt x="1478096" y="485965"/>
                          <a:pt x="1523721" y="440246"/>
                          <a:pt x="1523816" y="377952"/>
                        </a:cubicBezTo>
                        <a:close/>
                      </a:path>
                    </a:pathLst>
                  </a:custGeom>
                  <a:solidFill>
                    <a:schemeClr val="accent1"/>
                  </a:solidFill>
                  <a:ln w="9525" cap="flat">
                    <a:noFill/>
                    <a:prstDash val="solid"/>
                    <a:miter/>
                  </a:ln>
                </p:spPr>
                <p:txBody>
                  <a:bodyPr rtlCol="0" anchor="ctr"/>
                  <a:lstStyle/>
                  <a:p>
                    <a:endParaRPr lang="en-US"/>
                  </a:p>
                </p:txBody>
              </p:sp>
              <p:sp>
                <p:nvSpPr>
                  <p:cNvPr id="61" name="Rectangle 60">
                    <a:extLst>
                      <a:ext uri="{FF2B5EF4-FFF2-40B4-BE49-F238E27FC236}">
                        <a16:creationId xmlns:a16="http://schemas.microsoft.com/office/drawing/2014/main" id="{41EC0352-A9BB-460C-83BD-016A01808800}"/>
                      </a:ext>
                    </a:extLst>
                  </p:cNvPr>
                  <p:cNvSpPr/>
                  <p:nvPr/>
                </p:nvSpPr>
                <p:spPr>
                  <a:xfrm>
                    <a:off x="9266954" y="994474"/>
                    <a:ext cx="2618024" cy="323165"/>
                  </a:xfrm>
                  <a:prstGeom prst="rect">
                    <a:avLst/>
                  </a:prstGeom>
                </p:spPr>
                <p:txBody>
                  <a:bodyPr wrap="none">
                    <a:spAutoFit/>
                  </a:bodyPr>
                  <a:lstStyle/>
                  <a:p>
                    <a:r>
                      <a:rPr lang="en-US" sz="1500" dirty="0" err="1">
                        <a:latin typeface="Montserrat" panose="00000500000000000000" pitchFamily="50" charset="0"/>
                      </a:rPr>
                      <a:t>www.platform.com</a:t>
                    </a:r>
                    <a:r>
                      <a:rPr lang="en-US" sz="1500" dirty="0">
                        <a:latin typeface="Montserrat" panose="00000500000000000000" pitchFamily="50" charset="0"/>
                      </a:rPr>
                      <a:t>/team</a:t>
                    </a:r>
                  </a:p>
                </p:txBody>
              </p:sp>
            </p:grpSp>
            <p:grpSp>
              <p:nvGrpSpPr>
                <p:cNvPr id="54" name="Group 53">
                  <a:extLst>
                    <a:ext uri="{FF2B5EF4-FFF2-40B4-BE49-F238E27FC236}">
                      <a16:creationId xmlns:a16="http://schemas.microsoft.com/office/drawing/2014/main" id="{EB300A49-C85E-4267-A74B-B8D30A44071C}"/>
                    </a:ext>
                  </a:extLst>
                </p:cNvPr>
                <p:cNvGrpSpPr/>
                <p:nvPr/>
              </p:nvGrpSpPr>
              <p:grpSpPr>
                <a:xfrm>
                  <a:off x="9020503" y="1316619"/>
                  <a:ext cx="2388384" cy="323165"/>
                  <a:chOff x="9020503" y="1372185"/>
                  <a:chExt cx="2388384" cy="323165"/>
                </a:xfrm>
              </p:grpSpPr>
              <p:sp>
                <p:nvSpPr>
                  <p:cNvPr id="58" name="Freeform: Shape 57">
                    <a:extLst>
                      <a:ext uri="{FF2B5EF4-FFF2-40B4-BE49-F238E27FC236}">
                        <a16:creationId xmlns:a16="http://schemas.microsoft.com/office/drawing/2014/main" id="{F924EBC5-E541-4169-83F3-77B4E5FDBCC8}"/>
                      </a:ext>
                    </a:extLst>
                  </p:cNvPr>
                  <p:cNvSpPr/>
                  <p:nvPr/>
                </p:nvSpPr>
                <p:spPr>
                  <a:xfrm>
                    <a:off x="9020503" y="1439084"/>
                    <a:ext cx="166572" cy="189366"/>
                  </a:xfrm>
                  <a:custGeom>
                    <a:avLst/>
                    <a:gdLst>
                      <a:gd name="connsiteX0" fmla="*/ 1456234 w 2714625"/>
                      <a:gd name="connsiteY0" fmla="*/ 95 h 3086100"/>
                      <a:gd name="connsiteX1" fmla="*/ 1736078 w 2714625"/>
                      <a:gd name="connsiteY1" fmla="*/ 88297 h 3086100"/>
                      <a:gd name="connsiteX2" fmla="*/ 2169466 w 2714625"/>
                      <a:gd name="connsiteY2" fmla="*/ 710565 h 3086100"/>
                      <a:gd name="connsiteX3" fmla="*/ 1485667 w 2714625"/>
                      <a:gd name="connsiteY3" fmla="*/ 1621917 h 3086100"/>
                      <a:gd name="connsiteX4" fmla="*/ 555264 w 2714625"/>
                      <a:gd name="connsiteY4" fmla="*/ 959168 h 3086100"/>
                      <a:gd name="connsiteX5" fmla="*/ 1251828 w 2714625"/>
                      <a:gd name="connsiteY5" fmla="*/ 3620 h 3086100"/>
                      <a:gd name="connsiteX6" fmla="*/ 1263258 w 2714625"/>
                      <a:gd name="connsiteY6" fmla="*/ 0 h 3086100"/>
                      <a:gd name="connsiteX7" fmla="*/ 1456234 w 2714625"/>
                      <a:gd name="connsiteY7" fmla="*/ 95 h 3086100"/>
                      <a:gd name="connsiteX8" fmla="*/ 1649210 w 2714625"/>
                      <a:gd name="connsiteY8" fmla="*/ 3089720 h 3086100"/>
                      <a:gd name="connsiteX9" fmla="*/ 2616951 w 2714625"/>
                      <a:gd name="connsiteY9" fmla="*/ 3089624 h 3086100"/>
                      <a:gd name="connsiteX10" fmla="*/ 2718869 w 2714625"/>
                      <a:gd name="connsiteY10" fmla="*/ 2987040 h 3086100"/>
                      <a:gd name="connsiteX11" fmla="*/ 2696865 w 2714625"/>
                      <a:gd name="connsiteY11" fmla="*/ 2762726 h 3086100"/>
                      <a:gd name="connsiteX12" fmla="*/ 2294815 w 2714625"/>
                      <a:gd name="connsiteY12" fmla="*/ 2083499 h 3086100"/>
                      <a:gd name="connsiteX13" fmla="*/ 1566248 w 2714625"/>
                      <a:gd name="connsiteY13" fmla="*/ 1807464 h 3086100"/>
                      <a:gd name="connsiteX14" fmla="*/ 1132099 w 2714625"/>
                      <a:gd name="connsiteY14" fmla="*/ 1806988 h 3086100"/>
                      <a:gd name="connsiteX15" fmla="*/ 1027133 w 2714625"/>
                      <a:gd name="connsiteY15" fmla="*/ 1815370 h 3086100"/>
                      <a:gd name="connsiteX16" fmla="*/ 402198 w 2714625"/>
                      <a:gd name="connsiteY16" fmla="*/ 2103787 h 3086100"/>
                      <a:gd name="connsiteX17" fmla="*/ 52 w 2714625"/>
                      <a:gd name="connsiteY17" fmla="*/ 2978087 h 3086100"/>
                      <a:gd name="connsiteX18" fmla="*/ 111780 w 2714625"/>
                      <a:gd name="connsiteY18" fmla="*/ 3090767 h 3086100"/>
                      <a:gd name="connsiteX19" fmla="*/ 1359936 w 2714625"/>
                      <a:gd name="connsiteY19" fmla="*/ 3089720 h 3086100"/>
                      <a:gd name="connsiteX20" fmla="*/ 1649210 w 2714625"/>
                      <a:gd name="connsiteY20" fmla="*/ 308972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14625" h="3086100">
                        <a:moveTo>
                          <a:pt x="1456234" y="95"/>
                        </a:moveTo>
                        <a:cubicBezTo>
                          <a:pt x="1553676" y="16193"/>
                          <a:pt x="1648926" y="40481"/>
                          <a:pt x="1736078" y="88297"/>
                        </a:cubicBezTo>
                        <a:cubicBezTo>
                          <a:pt x="1983062" y="224028"/>
                          <a:pt x="2133081" y="429959"/>
                          <a:pt x="2169466" y="710565"/>
                        </a:cubicBezTo>
                        <a:cubicBezTo>
                          <a:pt x="2226807" y="1151668"/>
                          <a:pt x="1924865" y="1554861"/>
                          <a:pt x="1485667" y="1621917"/>
                        </a:cubicBezTo>
                        <a:cubicBezTo>
                          <a:pt x="1024466" y="1692402"/>
                          <a:pt x="629369" y="1376934"/>
                          <a:pt x="555264" y="959168"/>
                        </a:cubicBezTo>
                        <a:cubicBezTo>
                          <a:pt x="473540" y="498253"/>
                          <a:pt x="787293" y="68294"/>
                          <a:pt x="1251828" y="3620"/>
                        </a:cubicBezTo>
                        <a:cubicBezTo>
                          <a:pt x="1255733" y="3048"/>
                          <a:pt x="1259448" y="1238"/>
                          <a:pt x="1263258" y="0"/>
                        </a:cubicBezTo>
                        <a:cubicBezTo>
                          <a:pt x="1327552" y="95"/>
                          <a:pt x="1391846" y="95"/>
                          <a:pt x="1456234" y="95"/>
                        </a:cubicBezTo>
                        <a:close/>
                        <a:moveTo>
                          <a:pt x="1649210" y="3089720"/>
                        </a:moveTo>
                        <a:cubicBezTo>
                          <a:pt x="1971822" y="3089720"/>
                          <a:pt x="2294340" y="3089720"/>
                          <a:pt x="2616951" y="3089624"/>
                        </a:cubicBezTo>
                        <a:cubicBezTo>
                          <a:pt x="2683531" y="3089624"/>
                          <a:pt x="2717630" y="3054001"/>
                          <a:pt x="2718869" y="2987040"/>
                        </a:cubicBezTo>
                        <a:cubicBezTo>
                          <a:pt x="2720298" y="2911317"/>
                          <a:pt x="2711915" y="2836640"/>
                          <a:pt x="2696865" y="2762726"/>
                        </a:cubicBezTo>
                        <a:cubicBezTo>
                          <a:pt x="2641335" y="2489930"/>
                          <a:pt x="2506747" y="2262854"/>
                          <a:pt x="2294815" y="2083499"/>
                        </a:cubicBezTo>
                        <a:cubicBezTo>
                          <a:pt x="2085170" y="1906143"/>
                          <a:pt x="1842282" y="1810988"/>
                          <a:pt x="1566248" y="1807464"/>
                        </a:cubicBezTo>
                        <a:cubicBezTo>
                          <a:pt x="1421564" y="1805654"/>
                          <a:pt x="1276783" y="1807559"/>
                          <a:pt x="1132099" y="1806988"/>
                        </a:cubicBezTo>
                        <a:cubicBezTo>
                          <a:pt x="1096760" y="1806797"/>
                          <a:pt x="1061804" y="1810512"/>
                          <a:pt x="1027133" y="1815370"/>
                        </a:cubicBezTo>
                        <a:cubicBezTo>
                          <a:pt x="789770" y="1848326"/>
                          <a:pt x="579934" y="1942624"/>
                          <a:pt x="402198" y="2103787"/>
                        </a:cubicBezTo>
                        <a:cubicBezTo>
                          <a:pt x="144166" y="2337721"/>
                          <a:pt x="8911" y="2628519"/>
                          <a:pt x="52" y="2978087"/>
                        </a:cubicBezTo>
                        <a:cubicBezTo>
                          <a:pt x="-1757" y="3050000"/>
                          <a:pt x="43486" y="3091148"/>
                          <a:pt x="111780" y="3090767"/>
                        </a:cubicBezTo>
                        <a:cubicBezTo>
                          <a:pt x="527832" y="3088672"/>
                          <a:pt x="943885" y="3089720"/>
                          <a:pt x="1359936" y="3089720"/>
                        </a:cubicBezTo>
                        <a:cubicBezTo>
                          <a:pt x="1456234" y="3089720"/>
                          <a:pt x="1552722" y="3089720"/>
                          <a:pt x="1649210" y="3089720"/>
                        </a:cubicBezTo>
                        <a:close/>
                      </a:path>
                    </a:pathLst>
                  </a:custGeom>
                  <a:solidFill>
                    <a:schemeClr val="accent1"/>
                  </a:solidFill>
                  <a:ln w="9525" cap="flat">
                    <a:noFill/>
                    <a:prstDash val="solid"/>
                    <a:miter/>
                  </a:ln>
                </p:spPr>
                <p:txBody>
                  <a:bodyPr rtlCol="0" anchor="ctr"/>
                  <a:lstStyle/>
                  <a:p>
                    <a:endParaRPr lang="en-US"/>
                  </a:p>
                </p:txBody>
              </p:sp>
              <p:sp>
                <p:nvSpPr>
                  <p:cNvPr id="59" name="Rectangle 58">
                    <a:extLst>
                      <a:ext uri="{FF2B5EF4-FFF2-40B4-BE49-F238E27FC236}">
                        <a16:creationId xmlns:a16="http://schemas.microsoft.com/office/drawing/2014/main" id="{C6CD30F3-717F-4AE7-9CB9-CDD465578CD8}"/>
                      </a:ext>
                    </a:extLst>
                  </p:cNvPr>
                  <p:cNvSpPr/>
                  <p:nvPr/>
                </p:nvSpPr>
                <p:spPr>
                  <a:xfrm>
                    <a:off x="9266954" y="1372185"/>
                    <a:ext cx="2141933" cy="323165"/>
                  </a:xfrm>
                  <a:prstGeom prst="rect">
                    <a:avLst/>
                  </a:prstGeom>
                </p:spPr>
                <p:txBody>
                  <a:bodyPr wrap="none">
                    <a:spAutoFit/>
                  </a:bodyPr>
                  <a:lstStyle/>
                  <a:p>
                    <a:r>
                      <a:rPr lang="en-US" sz="1500" dirty="0">
                        <a:latin typeface="Montserrat" panose="00000500000000000000" pitchFamily="50" charset="0"/>
                      </a:rPr>
                      <a:t>Username: </a:t>
                    </a:r>
                    <a:r>
                      <a:rPr lang="en-US" sz="1500" dirty="0" err="1">
                        <a:latin typeface="Montserrat" panose="00000500000000000000" pitchFamily="50" charset="0"/>
                      </a:rPr>
                      <a:t>xyzsprint</a:t>
                    </a:r>
                    <a:endParaRPr lang="en-US" sz="1500" dirty="0">
                      <a:latin typeface="Montserrat" panose="00000500000000000000" pitchFamily="50" charset="0"/>
                    </a:endParaRPr>
                  </a:p>
                </p:txBody>
              </p:sp>
            </p:grpSp>
            <p:grpSp>
              <p:nvGrpSpPr>
                <p:cNvPr id="55" name="Group 54">
                  <a:extLst>
                    <a:ext uri="{FF2B5EF4-FFF2-40B4-BE49-F238E27FC236}">
                      <a16:creationId xmlns:a16="http://schemas.microsoft.com/office/drawing/2014/main" id="{3E729EAD-A326-420E-B08B-36E103759A2C}"/>
                    </a:ext>
                  </a:extLst>
                </p:cNvPr>
                <p:cNvGrpSpPr/>
                <p:nvPr/>
              </p:nvGrpSpPr>
              <p:grpSpPr>
                <a:xfrm>
                  <a:off x="9028390" y="1802015"/>
                  <a:ext cx="2297141" cy="323165"/>
                  <a:chOff x="9028390" y="1802015"/>
                  <a:chExt cx="2297141" cy="323165"/>
                </a:xfrm>
              </p:grpSpPr>
              <p:sp>
                <p:nvSpPr>
                  <p:cNvPr id="56" name="Freeform: Shape 55">
                    <a:extLst>
                      <a:ext uri="{FF2B5EF4-FFF2-40B4-BE49-F238E27FC236}">
                        <a16:creationId xmlns:a16="http://schemas.microsoft.com/office/drawing/2014/main" id="{C4F56945-DB18-4A1B-837C-E5F18A89E453}"/>
                      </a:ext>
                    </a:extLst>
                  </p:cNvPr>
                  <p:cNvSpPr/>
                  <p:nvPr/>
                </p:nvSpPr>
                <p:spPr>
                  <a:xfrm>
                    <a:off x="9028390" y="1888198"/>
                    <a:ext cx="150798" cy="150798"/>
                  </a:xfrm>
                  <a:custGeom>
                    <a:avLst/>
                    <a:gdLst>
                      <a:gd name="connsiteX0" fmla="*/ 1963865 w 3048000"/>
                      <a:gd name="connsiteY0" fmla="*/ 0 h 3048000"/>
                      <a:gd name="connsiteX1" fmla="*/ 2166271 w 3048000"/>
                      <a:gd name="connsiteY1" fmla="*/ 0 h 3048000"/>
                      <a:gd name="connsiteX2" fmla="*/ 2408396 w 3048000"/>
                      <a:gd name="connsiteY2" fmla="*/ 58007 h 3048000"/>
                      <a:gd name="connsiteX3" fmla="*/ 2898172 w 3048000"/>
                      <a:gd name="connsiteY3" fmla="*/ 455771 h 3048000"/>
                      <a:gd name="connsiteX4" fmla="*/ 3037713 w 3048000"/>
                      <a:gd name="connsiteY4" fmla="*/ 1133475 h 3048000"/>
                      <a:gd name="connsiteX5" fmla="*/ 2702528 w 3048000"/>
                      <a:gd name="connsiteY5" fmla="*/ 1732407 h 3048000"/>
                      <a:gd name="connsiteX6" fmla="*/ 1801273 w 3048000"/>
                      <a:gd name="connsiteY6" fmla="*/ 1921193 h 3048000"/>
                      <a:gd name="connsiteX7" fmla="*/ 1748790 w 3048000"/>
                      <a:gd name="connsiteY7" fmla="*/ 1934337 h 3048000"/>
                      <a:gd name="connsiteX8" fmla="*/ 1554575 w 3048000"/>
                      <a:gd name="connsiteY8" fmla="*/ 2127218 h 3048000"/>
                      <a:gd name="connsiteX9" fmla="*/ 1466945 w 3048000"/>
                      <a:gd name="connsiteY9" fmla="*/ 2163223 h 3048000"/>
                      <a:gd name="connsiteX10" fmla="*/ 1356836 w 3048000"/>
                      <a:gd name="connsiteY10" fmla="*/ 2162937 h 3048000"/>
                      <a:gd name="connsiteX11" fmla="*/ 1317498 w 3048000"/>
                      <a:gd name="connsiteY11" fmla="*/ 2203609 h 3048000"/>
                      <a:gd name="connsiteX12" fmla="*/ 1317403 w 3048000"/>
                      <a:gd name="connsiteY12" fmla="*/ 2322671 h 3048000"/>
                      <a:gd name="connsiteX13" fmla="*/ 1220248 w 3048000"/>
                      <a:gd name="connsiteY13" fmla="*/ 2418207 h 3048000"/>
                      <a:gd name="connsiteX14" fmla="*/ 1119950 w 3048000"/>
                      <a:gd name="connsiteY14" fmla="*/ 2407539 h 3048000"/>
                      <a:gd name="connsiteX15" fmla="*/ 1079278 w 3048000"/>
                      <a:gd name="connsiteY15" fmla="*/ 2436305 h 3048000"/>
                      <a:gd name="connsiteX16" fmla="*/ 1067086 w 3048000"/>
                      <a:gd name="connsiteY16" fmla="*/ 2575370 h 3048000"/>
                      <a:gd name="connsiteX17" fmla="*/ 970312 w 3048000"/>
                      <a:gd name="connsiteY17" fmla="*/ 2673572 h 3048000"/>
                      <a:gd name="connsiteX18" fmla="*/ 831247 w 3048000"/>
                      <a:gd name="connsiteY18" fmla="*/ 2685764 h 3048000"/>
                      <a:gd name="connsiteX19" fmla="*/ 800957 w 3048000"/>
                      <a:gd name="connsiteY19" fmla="*/ 2723388 h 3048000"/>
                      <a:gd name="connsiteX20" fmla="*/ 811530 w 3048000"/>
                      <a:gd name="connsiteY20" fmla="*/ 2823782 h 3048000"/>
                      <a:gd name="connsiteX21" fmla="*/ 778097 w 3048000"/>
                      <a:gd name="connsiteY21" fmla="*/ 2906078 h 3048000"/>
                      <a:gd name="connsiteX22" fmla="*/ 670941 w 3048000"/>
                      <a:gd name="connsiteY22" fmla="*/ 3013520 h 3048000"/>
                      <a:gd name="connsiteX23" fmla="*/ 580739 w 3048000"/>
                      <a:gd name="connsiteY23" fmla="*/ 3050191 h 3048000"/>
                      <a:gd name="connsiteX24" fmla="*/ 104680 w 3048000"/>
                      <a:gd name="connsiteY24" fmla="*/ 3050286 h 3048000"/>
                      <a:gd name="connsiteX25" fmla="*/ 0 w 3048000"/>
                      <a:gd name="connsiteY25" fmla="*/ 2987897 h 3048000"/>
                      <a:gd name="connsiteX26" fmla="*/ 0 w 3048000"/>
                      <a:gd name="connsiteY26" fmla="*/ 2422493 h 3048000"/>
                      <a:gd name="connsiteX27" fmla="*/ 43910 w 3048000"/>
                      <a:gd name="connsiteY27" fmla="*/ 2366677 h 3048000"/>
                      <a:gd name="connsiteX28" fmla="*/ 1104329 w 3048000"/>
                      <a:gd name="connsiteY28" fmla="*/ 1307116 h 3048000"/>
                      <a:gd name="connsiteX29" fmla="*/ 1119569 w 3048000"/>
                      <a:gd name="connsiteY29" fmla="*/ 1252442 h 3048000"/>
                      <a:gd name="connsiteX30" fmla="*/ 1100328 w 3048000"/>
                      <a:gd name="connsiteY30" fmla="*/ 788194 h 3048000"/>
                      <a:gd name="connsiteX31" fmla="*/ 1736312 w 3048000"/>
                      <a:gd name="connsiteY31" fmla="*/ 53626 h 3048000"/>
                      <a:gd name="connsiteX32" fmla="*/ 1963865 w 3048000"/>
                      <a:gd name="connsiteY32" fmla="*/ 0 h 3048000"/>
                      <a:gd name="connsiteX33" fmla="*/ 2319623 w 3048000"/>
                      <a:gd name="connsiteY33" fmla="*/ 466249 h 3048000"/>
                      <a:gd name="connsiteX34" fmla="*/ 2055114 w 3048000"/>
                      <a:gd name="connsiteY34" fmla="*/ 727424 h 3048000"/>
                      <a:gd name="connsiteX35" fmla="*/ 2316194 w 3048000"/>
                      <a:gd name="connsiteY35" fmla="*/ 991934 h 3048000"/>
                      <a:gd name="connsiteX36" fmla="*/ 2580799 w 3048000"/>
                      <a:gd name="connsiteY36" fmla="*/ 730853 h 3048000"/>
                      <a:gd name="connsiteX37" fmla="*/ 2319623 w 3048000"/>
                      <a:gd name="connsiteY37" fmla="*/ 466249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048000" h="3048000">
                        <a:moveTo>
                          <a:pt x="1963865" y="0"/>
                        </a:moveTo>
                        <a:cubicBezTo>
                          <a:pt x="2031301" y="0"/>
                          <a:pt x="2098739" y="0"/>
                          <a:pt x="2166271" y="0"/>
                        </a:cubicBezTo>
                        <a:cubicBezTo>
                          <a:pt x="2248472" y="12954"/>
                          <a:pt x="2330006" y="28385"/>
                          <a:pt x="2408396" y="58007"/>
                        </a:cubicBezTo>
                        <a:cubicBezTo>
                          <a:pt x="2615851" y="136398"/>
                          <a:pt x="2780348" y="268510"/>
                          <a:pt x="2898172" y="455771"/>
                        </a:cubicBezTo>
                        <a:cubicBezTo>
                          <a:pt x="3028950" y="663512"/>
                          <a:pt x="3075051" y="890397"/>
                          <a:pt x="3037713" y="1133475"/>
                        </a:cubicBezTo>
                        <a:cubicBezTo>
                          <a:pt x="3000661" y="1374839"/>
                          <a:pt x="2889218" y="1576864"/>
                          <a:pt x="2702528" y="1732407"/>
                        </a:cubicBezTo>
                        <a:cubicBezTo>
                          <a:pt x="2437067" y="1953578"/>
                          <a:pt x="2133314" y="2010251"/>
                          <a:pt x="1801273" y="1921193"/>
                        </a:cubicBezTo>
                        <a:cubicBezTo>
                          <a:pt x="1779461" y="1915382"/>
                          <a:pt x="1764983" y="1917764"/>
                          <a:pt x="1748790" y="1934337"/>
                        </a:cubicBezTo>
                        <a:cubicBezTo>
                          <a:pt x="1684877" y="1999393"/>
                          <a:pt x="1619155" y="2062734"/>
                          <a:pt x="1554575" y="2127218"/>
                        </a:cubicBezTo>
                        <a:cubicBezTo>
                          <a:pt x="1530096" y="2151602"/>
                          <a:pt x="1502378" y="2164747"/>
                          <a:pt x="1466945" y="2163223"/>
                        </a:cubicBezTo>
                        <a:cubicBezTo>
                          <a:pt x="1430369" y="2161604"/>
                          <a:pt x="1393603" y="2162747"/>
                          <a:pt x="1356836" y="2162937"/>
                        </a:cubicBezTo>
                        <a:cubicBezTo>
                          <a:pt x="1318070" y="2163032"/>
                          <a:pt x="1317593" y="2163604"/>
                          <a:pt x="1317498" y="2203609"/>
                        </a:cubicBezTo>
                        <a:cubicBezTo>
                          <a:pt x="1317403" y="2243328"/>
                          <a:pt x="1317784" y="2282952"/>
                          <a:pt x="1317403" y="2322671"/>
                        </a:cubicBezTo>
                        <a:cubicBezTo>
                          <a:pt x="1316736" y="2382012"/>
                          <a:pt x="1279303" y="2420017"/>
                          <a:pt x="1220248" y="2418207"/>
                        </a:cubicBezTo>
                        <a:cubicBezTo>
                          <a:pt x="1186720" y="2417159"/>
                          <a:pt x="1153287" y="2411635"/>
                          <a:pt x="1119950" y="2407539"/>
                        </a:cubicBezTo>
                        <a:cubicBezTo>
                          <a:pt x="1097375" y="2404777"/>
                          <a:pt x="1081088" y="2408206"/>
                          <a:pt x="1079278" y="2436305"/>
                        </a:cubicBezTo>
                        <a:cubicBezTo>
                          <a:pt x="1076230" y="2482691"/>
                          <a:pt x="1071277" y="2528983"/>
                          <a:pt x="1067086" y="2575370"/>
                        </a:cubicBezTo>
                        <a:cubicBezTo>
                          <a:pt x="1061942" y="2632996"/>
                          <a:pt x="1028700" y="2667381"/>
                          <a:pt x="970312" y="2673572"/>
                        </a:cubicBezTo>
                        <a:cubicBezTo>
                          <a:pt x="924020" y="2678430"/>
                          <a:pt x="877729" y="2683669"/>
                          <a:pt x="831247" y="2685764"/>
                        </a:cubicBezTo>
                        <a:cubicBezTo>
                          <a:pt x="803910" y="2687003"/>
                          <a:pt x="797338" y="2698337"/>
                          <a:pt x="800957" y="2723388"/>
                        </a:cubicBezTo>
                        <a:cubicBezTo>
                          <a:pt x="805815" y="2756630"/>
                          <a:pt x="808292" y="2790254"/>
                          <a:pt x="811530" y="2823782"/>
                        </a:cubicBezTo>
                        <a:cubicBezTo>
                          <a:pt x="814769" y="2857024"/>
                          <a:pt x="801243" y="2883313"/>
                          <a:pt x="778097" y="2906078"/>
                        </a:cubicBezTo>
                        <a:cubicBezTo>
                          <a:pt x="741998" y="2941511"/>
                          <a:pt x="705898" y="2977039"/>
                          <a:pt x="670941" y="3013520"/>
                        </a:cubicBezTo>
                        <a:cubicBezTo>
                          <a:pt x="645986" y="3039523"/>
                          <a:pt x="617030" y="3050381"/>
                          <a:pt x="580739" y="3050191"/>
                        </a:cubicBezTo>
                        <a:cubicBezTo>
                          <a:pt x="422053" y="3049048"/>
                          <a:pt x="263366" y="3048762"/>
                          <a:pt x="104680" y="3050286"/>
                        </a:cubicBezTo>
                        <a:cubicBezTo>
                          <a:pt x="55150" y="3050762"/>
                          <a:pt x="20669" y="3032570"/>
                          <a:pt x="0" y="2987897"/>
                        </a:cubicBezTo>
                        <a:cubicBezTo>
                          <a:pt x="0" y="2799398"/>
                          <a:pt x="0" y="2610993"/>
                          <a:pt x="0" y="2422493"/>
                        </a:cubicBezTo>
                        <a:cubicBezTo>
                          <a:pt x="10763" y="2400872"/>
                          <a:pt x="26956" y="2383631"/>
                          <a:pt x="43910" y="2366677"/>
                        </a:cubicBezTo>
                        <a:cubicBezTo>
                          <a:pt x="397383" y="2013490"/>
                          <a:pt x="750570" y="1660017"/>
                          <a:pt x="1104329" y="1307116"/>
                        </a:cubicBezTo>
                        <a:cubicBezTo>
                          <a:pt x="1120997" y="1290447"/>
                          <a:pt x="1126427" y="1275969"/>
                          <a:pt x="1119569" y="1252442"/>
                        </a:cubicBezTo>
                        <a:cubicBezTo>
                          <a:pt x="1075087" y="1099471"/>
                          <a:pt x="1065848" y="943832"/>
                          <a:pt x="1100328" y="788194"/>
                        </a:cubicBezTo>
                        <a:cubicBezTo>
                          <a:pt x="1179767" y="429578"/>
                          <a:pt x="1393317" y="184976"/>
                          <a:pt x="1736312" y="53626"/>
                        </a:cubicBezTo>
                        <a:cubicBezTo>
                          <a:pt x="1809464" y="25337"/>
                          <a:pt x="1886617" y="12668"/>
                          <a:pt x="1963865" y="0"/>
                        </a:cubicBezTo>
                        <a:close/>
                        <a:moveTo>
                          <a:pt x="2319623" y="466249"/>
                        </a:moveTo>
                        <a:cubicBezTo>
                          <a:pt x="2174177" y="465773"/>
                          <a:pt x="2055590" y="582835"/>
                          <a:pt x="2055114" y="727424"/>
                        </a:cubicBezTo>
                        <a:cubicBezTo>
                          <a:pt x="2054638" y="873062"/>
                          <a:pt x="2171510" y="991457"/>
                          <a:pt x="2316194" y="991934"/>
                        </a:cubicBezTo>
                        <a:cubicBezTo>
                          <a:pt x="2461641" y="992410"/>
                          <a:pt x="2580323" y="875443"/>
                          <a:pt x="2580799" y="730853"/>
                        </a:cubicBezTo>
                        <a:cubicBezTo>
                          <a:pt x="2581275" y="585597"/>
                          <a:pt x="2464022" y="466725"/>
                          <a:pt x="2319623" y="466249"/>
                        </a:cubicBezTo>
                        <a:close/>
                      </a:path>
                    </a:pathLst>
                  </a:custGeom>
                  <a:solidFill>
                    <a:schemeClr val="accent1"/>
                  </a:solidFill>
                  <a:ln w="9525" cap="flat">
                    <a:noFill/>
                    <a:prstDash val="solid"/>
                    <a:miter/>
                  </a:ln>
                </p:spPr>
                <p:txBody>
                  <a:bodyPr rtlCol="0" anchor="ctr"/>
                  <a:lstStyle/>
                  <a:p>
                    <a:endParaRPr lang="en-US"/>
                  </a:p>
                </p:txBody>
              </p:sp>
              <p:sp>
                <p:nvSpPr>
                  <p:cNvPr id="57" name="Rectangle 56">
                    <a:extLst>
                      <a:ext uri="{FF2B5EF4-FFF2-40B4-BE49-F238E27FC236}">
                        <a16:creationId xmlns:a16="http://schemas.microsoft.com/office/drawing/2014/main" id="{CE723715-97C1-4D9B-AD8F-22B45F397EBF}"/>
                      </a:ext>
                    </a:extLst>
                  </p:cNvPr>
                  <p:cNvSpPr/>
                  <p:nvPr/>
                </p:nvSpPr>
                <p:spPr>
                  <a:xfrm>
                    <a:off x="9266954" y="1802015"/>
                    <a:ext cx="2058577" cy="323165"/>
                  </a:xfrm>
                  <a:prstGeom prst="rect">
                    <a:avLst/>
                  </a:prstGeom>
                </p:spPr>
                <p:txBody>
                  <a:bodyPr wrap="none">
                    <a:spAutoFit/>
                  </a:bodyPr>
                  <a:lstStyle/>
                  <a:p>
                    <a:r>
                      <a:rPr lang="en-US" sz="1500" dirty="0">
                        <a:latin typeface="Montserrat" panose="00000500000000000000" pitchFamily="50" charset="0"/>
                      </a:rPr>
                      <a:t>Password: sprint123</a:t>
                    </a:r>
                  </a:p>
                </p:txBody>
              </p:sp>
            </p:grpSp>
          </p:grpSp>
        </p:grpSp>
        <p:sp>
          <p:nvSpPr>
            <p:cNvPr id="63" name="TextBox 62">
              <a:extLst>
                <a:ext uri="{FF2B5EF4-FFF2-40B4-BE49-F238E27FC236}">
                  <a16:creationId xmlns:a16="http://schemas.microsoft.com/office/drawing/2014/main" id="{A5A8A2B5-1DE6-426C-B75E-2C91BB2EBDC9}"/>
                </a:ext>
              </a:extLst>
            </p:cNvPr>
            <p:cNvSpPr txBox="1"/>
            <p:nvPr/>
          </p:nvSpPr>
          <p:spPr>
            <a:xfrm>
              <a:off x="2861690" y="310842"/>
              <a:ext cx="6460423" cy="553998"/>
            </a:xfrm>
            <a:prstGeom prst="rect">
              <a:avLst/>
            </a:prstGeom>
            <a:noFill/>
          </p:spPr>
          <p:txBody>
            <a:bodyPr wrap="square" rtlCol="0">
              <a:spAutoFit/>
            </a:bodyPr>
            <a:lstStyle/>
            <a:p>
              <a:pPr algn="ctr"/>
              <a:r>
                <a:rPr lang="en-US" sz="3000" b="1" dirty="0">
                  <a:solidFill>
                    <a:schemeClr val="tx2"/>
                  </a:solidFill>
                  <a:latin typeface="Montserrat" panose="00000500000000000000" pitchFamily="50" charset="0"/>
                </a:rPr>
                <a:t>REMOTE SPRINT CREDENTIALS</a:t>
              </a:r>
            </a:p>
          </p:txBody>
        </p:sp>
      </p:grpSp>
    </p:spTree>
    <p:extLst>
      <p:ext uri="{BB962C8B-B14F-4D97-AF65-F5344CB8AC3E}">
        <p14:creationId xmlns:p14="http://schemas.microsoft.com/office/powerpoint/2010/main" val="1224437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A818775-A415-4EFC-A9DD-98E5EFAA5EB7}"/>
              </a:ext>
            </a:extLst>
          </p:cNvPr>
          <p:cNvGrpSpPr/>
          <p:nvPr/>
        </p:nvGrpSpPr>
        <p:grpSpPr>
          <a:xfrm>
            <a:off x="5588560" y="3727815"/>
            <a:ext cx="5529070" cy="1930804"/>
            <a:chOff x="5907364" y="2866490"/>
            <a:chExt cx="5529070" cy="1930804"/>
          </a:xfrm>
        </p:grpSpPr>
        <p:sp>
          <p:nvSpPr>
            <p:cNvPr id="6" name="TextBox 5">
              <a:extLst>
                <a:ext uri="{FF2B5EF4-FFF2-40B4-BE49-F238E27FC236}">
                  <a16:creationId xmlns:a16="http://schemas.microsoft.com/office/drawing/2014/main" id="{A404060C-CDE1-4AD2-8286-B0BDACF45FF7}"/>
                </a:ext>
              </a:extLst>
            </p:cNvPr>
            <p:cNvSpPr txBox="1"/>
            <p:nvPr/>
          </p:nvSpPr>
          <p:spPr>
            <a:xfrm>
              <a:off x="6096000" y="2866490"/>
              <a:ext cx="5340434"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0">
                        <a:srgbClr val="00BB88"/>
                      </a:gs>
                      <a:gs pos="100000">
                        <a:srgbClr val="674CE2"/>
                      </a:gs>
                    </a:gsLst>
                    <a:lin ang="0" scaled="0"/>
                  </a:gradFill>
                  <a:effectLst/>
                  <a:uLnTx/>
                  <a:uFillTx/>
                  <a:latin typeface="Montserrat" panose="00000500000000000000" pitchFamily="50" charset="0"/>
                  <a:ea typeface="+mn-ea"/>
                  <a:cs typeface="+mn-cs"/>
                </a:rPr>
                <a:t>DAY 1</a:t>
              </a:r>
            </a:p>
          </p:txBody>
        </p:sp>
        <p:sp>
          <p:nvSpPr>
            <p:cNvPr id="7" name="TextBox 6">
              <a:extLst>
                <a:ext uri="{FF2B5EF4-FFF2-40B4-BE49-F238E27FC236}">
                  <a16:creationId xmlns:a16="http://schemas.microsoft.com/office/drawing/2014/main" id="{AE519DED-7D46-4485-9FC7-FA40095EF5FA}"/>
                </a:ext>
              </a:extLst>
            </p:cNvPr>
            <p:cNvSpPr txBox="1"/>
            <p:nvPr/>
          </p:nvSpPr>
          <p:spPr>
            <a:xfrm>
              <a:off x="5907364" y="3458338"/>
              <a:ext cx="5529070" cy="1338956"/>
            </a:xfrm>
            <a:prstGeom prst="rect">
              <a:avLst/>
            </a:prstGeom>
            <a:noFill/>
          </p:spPr>
          <p:txBody>
            <a:bodyPr wrap="square" rtlCol="0">
              <a:spAutoFit/>
            </a:bodyPr>
            <a:lstStyle/>
            <a:p>
              <a:pPr algn="r">
                <a:lnSpc>
                  <a:spcPts val="2500"/>
                </a:lnSpc>
              </a:pPr>
              <a:r>
                <a:rPr lang="en-US" sz="1400" dirty="0">
                  <a:latin typeface="Montserrat" panose="00000500000000000000" pitchFamily="50" charset="0"/>
                </a:rPr>
                <a:t>Start Monday “at the end” to determine the long-term business goal. Then, map the challenge and ask the subject matter experts to share what they know. Finally, agree on the target problem to solve in the coming week.</a:t>
              </a:r>
            </a:p>
          </p:txBody>
        </p:sp>
      </p:grpSp>
      <p:grpSp>
        <p:nvGrpSpPr>
          <p:cNvPr id="8" name="Group 7">
            <a:extLst>
              <a:ext uri="{FF2B5EF4-FFF2-40B4-BE49-F238E27FC236}">
                <a16:creationId xmlns:a16="http://schemas.microsoft.com/office/drawing/2014/main" id="{AE2AA856-53A8-4598-ADF7-01CF6FDEAFEA}"/>
              </a:ext>
            </a:extLst>
          </p:cNvPr>
          <p:cNvGrpSpPr/>
          <p:nvPr/>
        </p:nvGrpSpPr>
        <p:grpSpPr>
          <a:xfrm rot="5400000">
            <a:off x="-942991" y="-2466958"/>
            <a:ext cx="9550137" cy="14484057"/>
            <a:chOff x="-330200" y="0"/>
            <a:chExt cx="5901249" cy="8950032"/>
          </a:xfrm>
        </p:grpSpPr>
        <p:sp>
          <p:nvSpPr>
            <p:cNvPr id="9" name="Right Triangle 8">
              <a:extLst>
                <a:ext uri="{FF2B5EF4-FFF2-40B4-BE49-F238E27FC236}">
                  <a16:creationId xmlns:a16="http://schemas.microsoft.com/office/drawing/2014/main" id="{D3F2CAD0-3BAE-48F4-A45D-D1976DEF5534}"/>
                </a:ext>
              </a:extLst>
            </p:cNvPr>
            <p:cNvSpPr/>
            <p:nvPr/>
          </p:nvSpPr>
          <p:spPr>
            <a:xfrm rot="20600972">
              <a:off x="831625" y="1900940"/>
              <a:ext cx="1145877" cy="3819590"/>
            </a:xfrm>
            <a:prstGeom prst="rtTriangle">
              <a:avLst/>
            </a:prstGeom>
            <a:gradFill flip="none" rotWithShape="1">
              <a:gsLst>
                <a:gs pos="100000">
                  <a:schemeClr val="accent2"/>
                </a:gs>
                <a:gs pos="0">
                  <a:schemeClr val="accent2">
                    <a:lumMod val="60000"/>
                    <a:lumOff val="4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048B29B7-2B2B-4F9E-8E9B-E68057CA06BC}"/>
                </a:ext>
              </a:extLst>
            </p:cNvPr>
            <p:cNvSpPr/>
            <p:nvPr/>
          </p:nvSpPr>
          <p:spPr>
            <a:xfrm rot="20600972">
              <a:off x="1854872" y="5130442"/>
              <a:ext cx="3716177" cy="3819590"/>
            </a:xfrm>
            <a:prstGeom prst="rect">
              <a:avLst/>
            </a:prstGeom>
            <a:gradFill flip="none" rotWithShape="1">
              <a:gsLst>
                <a:gs pos="100000">
                  <a:schemeClr val="accent1"/>
                </a:gs>
                <a:gs pos="0">
                  <a:schemeClr val="accent1">
                    <a:lumMod val="40000"/>
                    <a:lumOff val="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Triangle 10">
              <a:extLst>
                <a:ext uri="{FF2B5EF4-FFF2-40B4-BE49-F238E27FC236}">
                  <a16:creationId xmlns:a16="http://schemas.microsoft.com/office/drawing/2014/main" id="{C1D7E4DF-63FD-4475-841A-C3C8D29F097E}"/>
                </a:ext>
              </a:extLst>
            </p:cNvPr>
            <p:cNvSpPr/>
            <p:nvPr/>
          </p:nvSpPr>
          <p:spPr>
            <a:xfrm>
              <a:off x="-330200" y="0"/>
              <a:ext cx="2057400" cy="6858000"/>
            </a:xfrm>
            <a:prstGeom prst="rtTriangle">
              <a:avLst/>
            </a:prstGeom>
            <a:gradFill flip="none" rotWithShape="1">
              <a:gsLst>
                <a:gs pos="100000">
                  <a:schemeClr val="accent1"/>
                </a:gs>
                <a:gs pos="0">
                  <a:schemeClr val="accent1">
                    <a:lumMod val="40000"/>
                    <a:lumOff val="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 name="Freeform: Shape 11">
            <a:extLst>
              <a:ext uri="{FF2B5EF4-FFF2-40B4-BE49-F238E27FC236}">
                <a16:creationId xmlns:a16="http://schemas.microsoft.com/office/drawing/2014/main" id="{9A5877FE-6CAE-4503-8D18-D9E13F9D5809}"/>
              </a:ext>
            </a:extLst>
          </p:cNvPr>
          <p:cNvSpPr/>
          <p:nvPr/>
        </p:nvSpPr>
        <p:spPr>
          <a:xfrm flipH="1" flipV="1">
            <a:off x="-1376786" y="4325058"/>
            <a:ext cx="13741400" cy="2132108"/>
          </a:xfrm>
          <a:custGeom>
            <a:avLst/>
            <a:gdLst>
              <a:gd name="connsiteX0" fmla="*/ 0 w 14706600"/>
              <a:gd name="connsiteY0" fmla="*/ 1233914 h 3178698"/>
              <a:gd name="connsiteX1" fmla="*/ 4508500 w 14706600"/>
              <a:gd name="connsiteY1" fmla="*/ 78214 h 3178698"/>
              <a:gd name="connsiteX2" fmla="*/ 11188700 w 14706600"/>
              <a:gd name="connsiteY2" fmla="*/ 3177014 h 3178698"/>
              <a:gd name="connsiteX3" fmla="*/ 14706600 w 14706600"/>
              <a:gd name="connsiteY3" fmla="*/ 421114 h 3178698"/>
            </a:gdLst>
            <a:ahLst/>
            <a:cxnLst>
              <a:cxn ang="0">
                <a:pos x="connsiteX0" y="connsiteY0"/>
              </a:cxn>
              <a:cxn ang="0">
                <a:pos x="connsiteX1" y="connsiteY1"/>
              </a:cxn>
              <a:cxn ang="0">
                <a:pos x="connsiteX2" y="connsiteY2"/>
              </a:cxn>
              <a:cxn ang="0">
                <a:pos x="connsiteX3" y="connsiteY3"/>
              </a:cxn>
            </a:cxnLst>
            <a:rect l="l" t="t" r="r" b="b"/>
            <a:pathLst>
              <a:path w="14706600" h="3178698">
                <a:moveTo>
                  <a:pt x="0" y="1233914"/>
                </a:moveTo>
                <a:cubicBezTo>
                  <a:pt x="1321858" y="494139"/>
                  <a:pt x="2643717" y="-245636"/>
                  <a:pt x="4508500" y="78214"/>
                </a:cubicBezTo>
                <a:cubicBezTo>
                  <a:pt x="6373283" y="402064"/>
                  <a:pt x="9489017" y="3119864"/>
                  <a:pt x="11188700" y="3177014"/>
                </a:cubicBezTo>
                <a:cubicBezTo>
                  <a:pt x="12888383" y="3234164"/>
                  <a:pt x="13797491" y="1827639"/>
                  <a:pt x="14706600" y="421114"/>
                </a:cubicBezTo>
              </a:path>
            </a:pathLst>
          </a:custGeom>
          <a:noFill/>
          <a:ln w="6350">
            <a:solidFill>
              <a:schemeClr val="tx1">
                <a:alpha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048014C9-91B4-4BC3-8966-818C892D707C}"/>
              </a:ext>
            </a:extLst>
          </p:cNvPr>
          <p:cNvSpPr/>
          <p:nvPr/>
        </p:nvSpPr>
        <p:spPr>
          <a:xfrm rot="10800000" flipH="1" flipV="1">
            <a:off x="-2686050" y="3816392"/>
            <a:ext cx="15050664" cy="3041606"/>
          </a:xfrm>
          <a:custGeom>
            <a:avLst/>
            <a:gdLst>
              <a:gd name="connsiteX0" fmla="*/ 0 w 14706600"/>
              <a:gd name="connsiteY0" fmla="*/ 1233914 h 3178698"/>
              <a:gd name="connsiteX1" fmla="*/ 4508500 w 14706600"/>
              <a:gd name="connsiteY1" fmla="*/ 78214 h 3178698"/>
              <a:gd name="connsiteX2" fmla="*/ 11188700 w 14706600"/>
              <a:gd name="connsiteY2" fmla="*/ 3177014 h 3178698"/>
              <a:gd name="connsiteX3" fmla="*/ 14706600 w 14706600"/>
              <a:gd name="connsiteY3" fmla="*/ 421114 h 3178698"/>
            </a:gdLst>
            <a:ahLst/>
            <a:cxnLst>
              <a:cxn ang="0">
                <a:pos x="connsiteX0" y="connsiteY0"/>
              </a:cxn>
              <a:cxn ang="0">
                <a:pos x="connsiteX1" y="connsiteY1"/>
              </a:cxn>
              <a:cxn ang="0">
                <a:pos x="connsiteX2" y="connsiteY2"/>
              </a:cxn>
              <a:cxn ang="0">
                <a:pos x="connsiteX3" y="connsiteY3"/>
              </a:cxn>
            </a:cxnLst>
            <a:rect l="l" t="t" r="r" b="b"/>
            <a:pathLst>
              <a:path w="14706600" h="3178698">
                <a:moveTo>
                  <a:pt x="0" y="1233914"/>
                </a:moveTo>
                <a:cubicBezTo>
                  <a:pt x="1321858" y="494139"/>
                  <a:pt x="2643717" y="-245636"/>
                  <a:pt x="4508500" y="78214"/>
                </a:cubicBezTo>
                <a:cubicBezTo>
                  <a:pt x="6373283" y="402064"/>
                  <a:pt x="9489017" y="3119864"/>
                  <a:pt x="11188700" y="3177014"/>
                </a:cubicBezTo>
                <a:cubicBezTo>
                  <a:pt x="12888383" y="3234164"/>
                  <a:pt x="13797491" y="1827639"/>
                  <a:pt x="14706600" y="421114"/>
                </a:cubicBezTo>
              </a:path>
            </a:pathLst>
          </a:custGeom>
          <a:noFill/>
          <a:ln w="6350">
            <a:solidFill>
              <a:schemeClr val="tx1">
                <a:alpha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72F24F5-F0AF-FC1E-6725-9677AF289B91}"/>
              </a:ext>
            </a:extLst>
          </p:cNvPr>
          <p:cNvSpPr txBox="1"/>
          <p:nvPr/>
        </p:nvSpPr>
        <p:spPr>
          <a:xfrm>
            <a:off x="5588560" y="3136938"/>
            <a:ext cx="4562467" cy="116955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0" b="1" i="0" u="none" strike="noStrike" kern="1200" cap="none" spc="0" normalizeH="0" baseline="0" noProof="0" dirty="0">
                <a:ln>
                  <a:noFill/>
                </a:ln>
                <a:solidFill>
                  <a:srgbClr val="44546A">
                    <a:lumMod val="20000"/>
                    <a:lumOff val="80000"/>
                  </a:srgbClr>
                </a:solidFill>
                <a:effectLst/>
                <a:uLnTx/>
                <a:uFillTx/>
                <a:latin typeface="Montserrat" panose="00000500000000000000" pitchFamily="50" charset="0"/>
                <a:ea typeface="+mn-ea"/>
                <a:cs typeface="+mn-cs"/>
              </a:rPr>
              <a:t>MONDAY</a:t>
            </a:r>
          </a:p>
        </p:txBody>
      </p:sp>
    </p:spTree>
    <p:extLst>
      <p:ext uri="{BB962C8B-B14F-4D97-AF65-F5344CB8AC3E}">
        <p14:creationId xmlns:p14="http://schemas.microsoft.com/office/powerpoint/2010/main" val="2941416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Shape 62">
            <a:extLst>
              <a:ext uri="{FF2B5EF4-FFF2-40B4-BE49-F238E27FC236}">
                <a16:creationId xmlns:a16="http://schemas.microsoft.com/office/drawing/2014/main" id="{3B4CD945-7403-4D0C-B144-B28EE1FA453D}"/>
              </a:ext>
            </a:extLst>
          </p:cNvPr>
          <p:cNvSpPr/>
          <p:nvPr/>
        </p:nvSpPr>
        <p:spPr>
          <a:xfrm flipH="1" flipV="1">
            <a:off x="-1376786" y="4325058"/>
            <a:ext cx="13741400" cy="2132108"/>
          </a:xfrm>
          <a:custGeom>
            <a:avLst/>
            <a:gdLst>
              <a:gd name="connsiteX0" fmla="*/ 0 w 14706600"/>
              <a:gd name="connsiteY0" fmla="*/ 1233914 h 3178698"/>
              <a:gd name="connsiteX1" fmla="*/ 4508500 w 14706600"/>
              <a:gd name="connsiteY1" fmla="*/ 78214 h 3178698"/>
              <a:gd name="connsiteX2" fmla="*/ 11188700 w 14706600"/>
              <a:gd name="connsiteY2" fmla="*/ 3177014 h 3178698"/>
              <a:gd name="connsiteX3" fmla="*/ 14706600 w 14706600"/>
              <a:gd name="connsiteY3" fmla="*/ 421114 h 3178698"/>
            </a:gdLst>
            <a:ahLst/>
            <a:cxnLst>
              <a:cxn ang="0">
                <a:pos x="connsiteX0" y="connsiteY0"/>
              </a:cxn>
              <a:cxn ang="0">
                <a:pos x="connsiteX1" y="connsiteY1"/>
              </a:cxn>
              <a:cxn ang="0">
                <a:pos x="connsiteX2" y="connsiteY2"/>
              </a:cxn>
              <a:cxn ang="0">
                <a:pos x="connsiteX3" y="connsiteY3"/>
              </a:cxn>
            </a:cxnLst>
            <a:rect l="l" t="t" r="r" b="b"/>
            <a:pathLst>
              <a:path w="14706600" h="3178698">
                <a:moveTo>
                  <a:pt x="0" y="1233914"/>
                </a:moveTo>
                <a:cubicBezTo>
                  <a:pt x="1321858" y="494139"/>
                  <a:pt x="2643717" y="-245636"/>
                  <a:pt x="4508500" y="78214"/>
                </a:cubicBezTo>
                <a:cubicBezTo>
                  <a:pt x="6373283" y="402064"/>
                  <a:pt x="9489017" y="3119864"/>
                  <a:pt x="11188700" y="3177014"/>
                </a:cubicBezTo>
                <a:cubicBezTo>
                  <a:pt x="12888383" y="3234164"/>
                  <a:pt x="13797491" y="1827639"/>
                  <a:pt x="14706600" y="421114"/>
                </a:cubicBezTo>
              </a:path>
            </a:pathLst>
          </a:custGeom>
          <a:noFill/>
          <a:ln w="6350">
            <a:solidFill>
              <a:schemeClr val="tx1">
                <a:alpha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EAEDD1A6-1147-40FE-8916-04579FC83E52}"/>
              </a:ext>
            </a:extLst>
          </p:cNvPr>
          <p:cNvSpPr/>
          <p:nvPr/>
        </p:nvSpPr>
        <p:spPr>
          <a:xfrm>
            <a:off x="-307833" y="5342859"/>
            <a:ext cx="2989821" cy="467391"/>
          </a:xfrm>
          <a:custGeom>
            <a:avLst/>
            <a:gdLst>
              <a:gd name="connsiteX0" fmla="*/ 2080278 w 3838575"/>
              <a:gd name="connsiteY0" fmla="*/ 607409 h 600075"/>
              <a:gd name="connsiteX1" fmla="*/ 558469 w 3838575"/>
              <a:gd name="connsiteY1" fmla="*/ 501396 h 600075"/>
              <a:gd name="connsiteX2" fmla="*/ 18 w 3838575"/>
              <a:gd name="connsiteY2" fmla="*/ 277939 h 600075"/>
              <a:gd name="connsiteX3" fmla="*/ 580758 w 3838575"/>
              <a:gd name="connsiteY3" fmla="*/ 68009 h 600075"/>
              <a:gd name="connsiteX4" fmla="*/ 1761096 w 3838575"/>
              <a:gd name="connsiteY4" fmla="*/ 0 h 600075"/>
              <a:gd name="connsiteX5" fmla="*/ 3283000 w 3838575"/>
              <a:gd name="connsiteY5" fmla="*/ 106013 h 600075"/>
              <a:gd name="connsiteX6" fmla="*/ 3841356 w 3838575"/>
              <a:gd name="connsiteY6" fmla="*/ 329470 h 600075"/>
              <a:gd name="connsiteX7" fmla="*/ 3260521 w 3838575"/>
              <a:gd name="connsiteY7" fmla="*/ 539401 h 600075"/>
              <a:gd name="connsiteX8" fmla="*/ 2080278 w 3838575"/>
              <a:gd name="connsiteY8" fmla="*/ 607409 h 600075"/>
              <a:gd name="connsiteX9" fmla="*/ 1761191 w 3838575"/>
              <a:gd name="connsiteY9" fmla="*/ 20574 h 600075"/>
              <a:gd name="connsiteX10" fmla="*/ 585806 w 3838575"/>
              <a:gd name="connsiteY10" fmla="*/ 88297 h 600075"/>
              <a:gd name="connsiteX11" fmla="*/ 27546 w 3838575"/>
              <a:gd name="connsiteY11" fmla="*/ 278320 h 600075"/>
              <a:gd name="connsiteX12" fmla="*/ 564470 w 3838575"/>
              <a:gd name="connsiteY12" fmla="*/ 481298 h 600075"/>
              <a:gd name="connsiteX13" fmla="*/ 2080278 w 3838575"/>
              <a:gd name="connsiteY13" fmla="*/ 586740 h 600075"/>
              <a:gd name="connsiteX14" fmla="*/ 3255663 w 3838575"/>
              <a:gd name="connsiteY14" fmla="*/ 519017 h 600075"/>
              <a:gd name="connsiteX15" fmla="*/ 3813924 w 3838575"/>
              <a:gd name="connsiteY15" fmla="*/ 328993 h 600075"/>
              <a:gd name="connsiteX16" fmla="*/ 3277000 w 3838575"/>
              <a:gd name="connsiteY16" fmla="*/ 126016 h 600075"/>
              <a:gd name="connsiteX17" fmla="*/ 1761191 w 3838575"/>
              <a:gd name="connsiteY17" fmla="*/ 20574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38575" h="600075">
                <a:moveTo>
                  <a:pt x="2080278" y="607409"/>
                </a:moveTo>
                <a:cubicBezTo>
                  <a:pt x="1512493" y="607409"/>
                  <a:pt x="957852" y="568738"/>
                  <a:pt x="558469" y="501396"/>
                </a:cubicBezTo>
                <a:cubicBezTo>
                  <a:pt x="190899" y="439484"/>
                  <a:pt x="-2172" y="362141"/>
                  <a:pt x="18" y="277939"/>
                </a:cubicBezTo>
                <a:cubicBezTo>
                  <a:pt x="2209" y="192786"/>
                  <a:pt x="203091" y="120205"/>
                  <a:pt x="580758" y="68009"/>
                </a:cubicBezTo>
                <a:cubicBezTo>
                  <a:pt x="898607" y="24098"/>
                  <a:pt x="1317802" y="0"/>
                  <a:pt x="1761096" y="0"/>
                </a:cubicBezTo>
                <a:cubicBezTo>
                  <a:pt x="2328786" y="0"/>
                  <a:pt x="2883522" y="38671"/>
                  <a:pt x="3283000" y="106013"/>
                </a:cubicBezTo>
                <a:cubicBezTo>
                  <a:pt x="3650475" y="167926"/>
                  <a:pt x="3843546" y="245269"/>
                  <a:pt x="3841356" y="329470"/>
                </a:cubicBezTo>
                <a:cubicBezTo>
                  <a:pt x="3839070" y="414623"/>
                  <a:pt x="3638283" y="487204"/>
                  <a:pt x="3260521" y="539401"/>
                </a:cubicBezTo>
                <a:cubicBezTo>
                  <a:pt x="2942767" y="583216"/>
                  <a:pt x="2523572" y="607409"/>
                  <a:pt x="2080278" y="607409"/>
                </a:cubicBezTo>
                <a:close/>
                <a:moveTo>
                  <a:pt x="1761191" y="20574"/>
                </a:moveTo>
                <a:cubicBezTo>
                  <a:pt x="1319517" y="20574"/>
                  <a:pt x="902036" y="44577"/>
                  <a:pt x="585806" y="88297"/>
                </a:cubicBezTo>
                <a:cubicBezTo>
                  <a:pt x="232905" y="136970"/>
                  <a:pt x="29451" y="206311"/>
                  <a:pt x="27546" y="278320"/>
                </a:cubicBezTo>
                <a:cubicBezTo>
                  <a:pt x="25736" y="349472"/>
                  <a:pt x="221379" y="423482"/>
                  <a:pt x="564470" y="481298"/>
                </a:cubicBezTo>
                <a:cubicBezTo>
                  <a:pt x="962043" y="548354"/>
                  <a:pt x="1514494" y="586740"/>
                  <a:pt x="2080278" y="586740"/>
                </a:cubicBezTo>
                <a:cubicBezTo>
                  <a:pt x="2521953" y="586740"/>
                  <a:pt x="2939434" y="562737"/>
                  <a:pt x="3255663" y="519017"/>
                </a:cubicBezTo>
                <a:cubicBezTo>
                  <a:pt x="3608470" y="470249"/>
                  <a:pt x="3812019" y="401002"/>
                  <a:pt x="3813924" y="328993"/>
                </a:cubicBezTo>
                <a:cubicBezTo>
                  <a:pt x="3815829" y="257842"/>
                  <a:pt x="3620090" y="183832"/>
                  <a:pt x="3277000" y="126016"/>
                </a:cubicBezTo>
                <a:cubicBezTo>
                  <a:pt x="2879521" y="59055"/>
                  <a:pt x="2326976" y="20574"/>
                  <a:pt x="1761191" y="20574"/>
                </a:cubicBezTo>
                <a:close/>
              </a:path>
            </a:pathLst>
          </a:custGeom>
          <a:solidFill>
            <a:schemeClr val="accent2"/>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F0131AA-D219-4729-83C9-0354BB62D6A8}"/>
              </a:ext>
            </a:extLst>
          </p:cNvPr>
          <p:cNvSpPr/>
          <p:nvPr/>
        </p:nvSpPr>
        <p:spPr>
          <a:xfrm>
            <a:off x="10072" y="5395978"/>
            <a:ext cx="2351795" cy="363526"/>
          </a:xfrm>
          <a:custGeom>
            <a:avLst/>
            <a:gdLst>
              <a:gd name="connsiteX0" fmla="*/ 1638694 w 3019425"/>
              <a:gd name="connsiteY0" fmla="*/ 470916 h 466725"/>
              <a:gd name="connsiteX1" fmla="*/ 436639 w 3019425"/>
              <a:gd name="connsiteY1" fmla="*/ 387191 h 466725"/>
              <a:gd name="connsiteX2" fmla="*/ 13 w 3019425"/>
              <a:gd name="connsiteY2" fmla="*/ 215170 h 466725"/>
              <a:gd name="connsiteX3" fmla="*/ 454165 w 3019425"/>
              <a:gd name="connsiteY3" fmla="*/ 53721 h 466725"/>
              <a:gd name="connsiteX4" fmla="*/ 1386472 w 3019425"/>
              <a:gd name="connsiteY4" fmla="*/ 0 h 466725"/>
              <a:gd name="connsiteX5" fmla="*/ 2588527 w 3019425"/>
              <a:gd name="connsiteY5" fmla="*/ 83725 h 466725"/>
              <a:gd name="connsiteX6" fmla="*/ 3025153 w 3019425"/>
              <a:gd name="connsiteY6" fmla="*/ 255747 h 466725"/>
              <a:gd name="connsiteX7" fmla="*/ 2571001 w 3019425"/>
              <a:gd name="connsiteY7" fmla="*/ 417195 h 466725"/>
              <a:gd name="connsiteX8" fmla="*/ 1638694 w 3019425"/>
              <a:gd name="connsiteY8" fmla="*/ 470916 h 466725"/>
              <a:gd name="connsiteX9" fmla="*/ 1386472 w 3019425"/>
              <a:gd name="connsiteY9" fmla="*/ 6954 h 466725"/>
              <a:gd name="connsiteX10" fmla="*/ 455879 w 3019425"/>
              <a:gd name="connsiteY10" fmla="*/ 60579 h 466725"/>
              <a:gd name="connsiteX11" fmla="*/ 9252 w 3019425"/>
              <a:gd name="connsiteY11" fmla="*/ 215361 h 466725"/>
              <a:gd name="connsiteX12" fmla="*/ 438734 w 3019425"/>
              <a:gd name="connsiteY12" fmla="*/ 380524 h 466725"/>
              <a:gd name="connsiteX13" fmla="*/ 1638789 w 3019425"/>
              <a:gd name="connsiteY13" fmla="*/ 464058 h 466725"/>
              <a:gd name="connsiteX14" fmla="*/ 2569382 w 3019425"/>
              <a:gd name="connsiteY14" fmla="*/ 410433 h 466725"/>
              <a:gd name="connsiteX15" fmla="*/ 3015914 w 3019425"/>
              <a:gd name="connsiteY15" fmla="*/ 255651 h 466725"/>
              <a:gd name="connsiteX16" fmla="*/ 2586431 w 3019425"/>
              <a:gd name="connsiteY16" fmla="*/ 90488 h 466725"/>
              <a:gd name="connsiteX17" fmla="*/ 1386472 w 3019425"/>
              <a:gd name="connsiteY17" fmla="*/ 6954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19425" h="466725">
                <a:moveTo>
                  <a:pt x="1638694" y="470916"/>
                </a:moveTo>
                <a:cubicBezTo>
                  <a:pt x="1190161" y="470916"/>
                  <a:pt x="752011" y="440437"/>
                  <a:pt x="436639" y="387191"/>
                </a:cubicBezTo>
                <a:cubicBezTo>
                  <a:pt x="153460" y="339471"/>
                  <a:pt x="-1607" y="278321"/>
                  <a:pt x="13" y="215170"/>
                </a:cubicBezTo>
                <a:cubicBezTo>
                  <a:pt x="1727" y="151257"/>
                  <a:pt x="162985" y="93917"/>
                  <a:pt x="454165" y="53721"/>
                </a:cubicBezTo>
                <a:cubicBezTo>
                  <a:pt x="705148" y="19050"/>
                  <a:pt x="1036237" y="0"/>
                  <a:pt x="1386472" y="0"/>
                </a:cubicBezTo>
                <a:cubicBezTo>
                  <a:pt x="1835004" y="0"/>
                  <a:pt x="2273059" y="30480"/>
                  <a:pt x="2588527" y="83725"/>
                </a:cubicBezTo>
                <a:cubicBezTo>
                  <a:pt x="2871705" y="131445"/>
                  <a:pt x="3026867" y="192596"/>
                  <a:pt x="3025153" y="255747"/>
                </a:cubicBezTo>
                <a:cubicBezTo>
                  <a:pt x="3023438" y="319659"/>
                  <a:pt x="2862180" y="377000"/>
                  <a:pt x="2571001" y="417195"/>
                </a:cubicBezTo>
                <a:cubicBezTo>
                  <a:pt x="2320017" y="451866"/>
                  <a:pt x="1988928" y="470916"/>
                  <a:pt x="1638694" y="470916"/>
                </a:cubicBezTo>
                <a:close/>
                <a:moveTo>
                  <a:pt x="1386472" y="6954"/>
                </a:moveTo>
                <a:cubicBezTo>
                  <a:pt x="1036809" y="6954"/>
                  <a:pt x="706291" y="26004"/>
                  <a:pt x="455879" y="60579"/>
                </a:cubicBezTo>
                <a:cubicBezTo>
                  <a:pt x="173653" y="99536"/>
                  <a:pt x="10871" y="156020"/>
                  <a:pt x="9252" y="215361"/>
                </a:cubicBezTo>
                <a:cubicBezTo>
                  <a:pt x="7728" y="274034"/>
                  <a:pt x="164224" y="334328"/>
                  <a:pt x="438734" y="380524"/>
                </a:cubicBezTo>
                <a:cubicBezTo>
                  <a:pt x="753535" y="433578"/>
                  <a:pt x="1190923" y="464058"/>
                  <a:pt x="1638789" y="464058"/>
                </a:cubicBezTo>
                <a:cubicBezTo>
                  <a:pt x="1988452" y="464058"/>
                  <a:pt x="2318969" y="445008"/>
                  <a:pt x="2569382" y="410433"/>
                </a:cubicBezTo>
                <a:cubicBezTo>
                  <a:pt x="2851607" y="371475"/>
                  <a:pt x="3014390" y="315087"/>
                  <a:pt x="3015914" y="255651"/>
                </a:cubicBezTo>
                <a:cubicBezTo>
                  <a:pt x="3017438" y="196978"/>
                  <a:pt x="2860942" y="136779"/>
                  <a:pt x="2586431" y="90488"/>
                </a:cubicBezTo>
                <a:cubicBezTo>
                  <a:pt x="2271725" y="37338"/>
                  <a:pt x="1834337" y="6954"/>
                  <a:pt x="1386472" y="6954"/>
                </a:cubicBezTo>
                <a:close/>
              </a:path>
            </a:pathLst>
          </a:custGeom>
          <a:solidFill>
            <a:schemeClr val="accent2"/>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896407C-A24B-4443-AEDF-0C0B9E6E4C1B}"/>
              </a:ext>
            </a:extLst>
          </p:cNvPr>
          <p:cNvSpPr/>
          <p:nvPr/>
        </p:nvSpPr>
        <p:spPr>
          <a:xfrm>
            <a:off x="587185" y="5467867"/>
            <a:ext cx="1201864" cy="222567"/>
          </a:xfrm>
          <a:custGeom>
            <a:avLst/>
            <a:gdLst>
              <a:gd name="connsiteX0" fmla="*/ 832693 w 1543050"/>
              <a:gd name="connsiteY0" fmla="*/ 286512 h 285750"/>
              <a:gd name="connsiteX1" fmla="*/ 241952 w 1543050"/>
              <a:gd name="connsiteY1" fmla="*/ 245269 h 285750"/>
              <a:gd name="connsiteX2" fmla="*/ 17 w 1543050"/>
              <a:gd name="connsiteY2" fmla="*/ 132874 h 285750"/>
              <a:gd name="connsiteX3" fmla="*/ 251953 w 1543050"/>
              <a:gd name="connsiteY3" fmla="*/ 26480 h 285750"/>
              <a:gd name="connsiteX4" fmla="*/ 710582 w 1543050"/>
              <a:gd name="connsiteY4" fmla="*/ 0 h 285750"/>
              <a:gd name="connsiteX5" fmla="*/ 1301323 w 1543050"/>
              <a:gd name="connsiteY5" fmla="*/ 41243 h 285750"/>
              <a:gd name="connsiteX6" fmla="*/ 1543258 w 1543050"/>
              <a:gd name="connsiteY6" fmla="*/ 153638 h 285750"/>
              <a:gd name="connsiteX7" fmla="*/ 1291321 w 1543050"/>
              <a:gd name="connsiteY7" fmla="*/ 260033 h 285750"/>
              <a:gd name="connsiteX8" fmla="*/ 832693 w 1543050"/>
              <a:gd name="connsiteY8" fmla="*/ 286512 h 285750"/>
              <a:gd name="connsiteX9" fmla="*/ 84313 w 1543050"/>
              <a:gd name="connsiteY9" fmla="*/ 134017 h 285750"/>
              <a:gd name="connsiteX10" fmla="*/ 260145 w 1543050"/>
              <a:gd name="connsiteY10" fmla="*/ 184881 h 285750"/>
              <a:gd name="connsiteX11" fmla="*/ 832693 w 1543050"/>
              <a:gd name="connsiteY11" fmla="*/ 224600 h 285750"/>
              <a:gd name="connsiteX12" fmla="*/ 1276272 w 1543050"/>
              <a:gd name="connsiteY12" fmla="*/ 199168 h 285750"/>
              <a:gd name="connsiteX13" fmla="*/ 1458866 w 1543050"/>
              <a:gd name="connsiteY13" fmla="*/ 152400 h 285750"/>
              <a:gd name="connsiteX14" fmla="*/ 1283035 w 1543050"/>
              <a:gd name="connsiteY14" fmla="*/ 101537 h 285750"/>
              <a:gd name="connsiteX15" fmla="*/ 710487 w 1543050"/>
              <a:gd name="connsiteY15" fmla="*/ 61818 h 285750"/>
              <a:gd name="connsiteX16" fmla="*/ 266908 w 1543050"/>
              <a:gd name="connsiteY16" fmla="*/ 87345 h 285750"/>
              <a:gd name="connsiteX17" fmla="*/ 84313 w 1543050"/>
              <a:gd name="connsiteY17" fmla="*/ 134017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3050" h="285750">
                <a:moveTo>
                  <a:pt x="832693" y="286512"/>
                </a:moveTo>
                <a:cubicBezTo>
                  <a:pt x="612665" y="286512"/>
                  <a:pt x="397400" y="271463"/>
                  <a:pt x="241952" y="245269"/>
                </a:cubicBezTo>
                <a:cubicBezTo>
                  <a:pt x="75646" y="217265"/>
                  <a:pt x="-1316" y="181546"/>
                  <a:pt x="17" y="132874"/>
                </a:cubicBezTo>
                <a:cubicBezTo>
                  <a:pt x="1351" y="83820"/>
                  <a:pt x="81360" y="50102"/>
                  <a:pt x="251953" y="26480"/>
                </a:cubicBezTo>
                <a:cubicBezTo>
                  <a:pt x="375778" y="9430"/>
                  <a:pt x="538656" y="0"/>
                  <a:pt x="710582" y="0"/>
                </a:cubicBezTo>
                <a:cubicBezTo>
                  <a:pt x="930610" y="0"/>
                  <a:pt x="1145875" y="15050"/>
                  <a:pt x="1301323" y="41243"/>
                </a:cubicBezTo>
                <a:cubicBezTo>
                  <a:pt x="1467629" y="69247"/>
                  <a:pt x="1544496" y="104966"/>
                  <a:pt x="1543258" y="153638"/>
                </a:cubicBezTo>
                <a:cubicBezTo>
                  <a:pt x="1542019" y="202692"/>
                  <a:pt x="1461914" y="236411"/>
                  <a:pt x="1291321" y="260033"/>
                </a:cubicBezTo>
                <a:cubicBezTo>
                  <a:pt x="1167496" y="277083"/>
                  <a:pt x="1004619" y="286512"/>
                  <a:pt x="832693" y="286512"/>
                </a:cubicBezTo>
                <a:close/>
                <a:moveTo>
                  <a:pt x="84313" y="134017"/>
                </a:moveTo>
                <a:cubicBezTo>
                  <a:pt x="94696" y="143161"/>
                  <a:pt x="139177" y="164497"/>
                  <a:pt x="260145" y="184881"/>
                </a:cubicBezTo>
                <a:cubicBezTo>
                  <a:pt x="409878" y="210121"/>
                  <a:pt x="618571" y="224600"/>
                  <a:pt x="832693" y="224600"/>
                </a:cubicBezTo>
                <a:cubicBezTo>
                  <a:pt x="999761" y="224600"/>
                  <a:pt x="1157209" y="215551"/>
                  <a:pt x="1276272" y="199168"/>
                </a:cubicBezTo>
                <a:cubicBezTo>
                  <a:pt x="1401430" y="181928"/>
                  <a:pt x="1447912" y="161354"/>
                  <a:pt x="1458866" y="152400"/>
                </a:cubicBezTo>
                <a:cubicBezTo>
                  <a:pt x="1448484" y="143256"/>
                  <a:pt x="1404002" y="121920"/>
                  <a:pt x="1283035" y="101537"/>
                </a:cubicBezTo>
                <a:cubicBezTo>
                  <a:pt x="1133302" y="76295"/>
                  <a:pt x="924609" y="61818"/>
                  <a:pt x="710487" y="61818"/>
                </a:cubicBezTo>
                <a:cubicBezTo>
                  <a:pt x="543418" y="61818"/>
                  <a:pt x="385970" y="70866"/>
                  <a:pt x="266908" y="87345"/>
                </a:cubicBezTo>
                <a:cubicBezTo>
                  <a:pt x="141844" y="104490"/>
                  <a:pt x="95362" y="125063"/>
                  <a:pt x="84313" y="134017"/>
                </a:cubicBezTo>
                <a:close/>
              </a:path>
            </a:pathLst>
          </a:custGeom>
          <a:solidFill>
            <a:schemeClr val="accent2"/>
          </a:solidFill>
          <a:ln w="9525" cap="flat">
            <a:noFill/>
            <a:prstDash val="solid"/>
            <a:miter/>
          </a:ln>
        </p:spPr>
        <p:txBody>
          <a:bodyPr rtlCol="0" anchor="ctr"/>
          <a:lstStyle/>
          <a:p>
            <a:endParaRPr lang="en-US"/>
          </a:p>
        </p:txBody>
      </p:sp>
      <p:sp>
        <p:nvSpPr>
          <p:cNvPr id="39" name="Rectangle 38">
            <a:extLst>
              <a:ext uri="{FF2B5EF4-FFF2-40B4-BE49-F238E27FC236}">
                <a16:creationId xmlns:a16="http://schemas.microsoft.com/office/drawing/2014/main" id="{9AE8BD58-933E-4EAE-8B8E-783FD15C2267}"/>
              </a:ext>
            </a:extLst>
          </p:cNvPr>
          <p:cNvSpPr/>
          <p:nvPr/>
        </p:nvSpPr>
        <p:spPr>
          <a:xfrm>
            <a:off x="-1" y="0"/>
            <a:ext cx="12191999" cy="3429000"/>
          </a:xfrm>
          <a:prstGeom prst="rect">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3976650-3C1F-4103-A6F3-8D2A3C0986ED}"/>
              </a:ext>
            </a:extLst>
          </p:cNvPr>
          <p:cNvSpPr/>
          <p:nvPr/>
        </p:nvSpPr>
        <p:spPr>
          <a:xfrm>
            <a:off x="608194" y="5450805"/>
            <a:ext cx="3056592" cy="259662"/>
          </a:xfrm>
          <a:custGeom>
            <a:avLst/>
            <a:gdLst>
              <a:gd name="connsiteX0" fmla="*/ 3928301 w 3924300"/>
              <a:gd name="connsiteY0" fmla="*/ 167450 h 333375"/>
              <a:gd name="connsiteX1" fmla="*/ 1964151 w 3924300"/>
              <a:gd name="connsiteY1" fmla="*/ 334899 h 333375"/>
              <a:gd name="connsiteX2" fmla="*/ 0 w 3924300"/>
              <a:gd name="connsiteY2" fmla="*/ 167450 h 333375"/>
              <a:gd name="connsiteX3" fmla="*/ 1964151 w 3924300"/>
              <a:gd name="connsiteY3" fmla="*/ 0 h 333375"/>
              <a:gd name="connsiteX4" fmla="*/ 3928301 w 3924300"/>
              <a:gd name="connsiteY4" fmla="*/ 167450 h 33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4300" h="333375">
                <a:moveTo>
                  <a:pt x="3928301" y="167450"/>
                </a:moveTo>
                <a:cubicBezTo>
                  <a:pt x="3928301" y="259929"/>
                  <a:pt x="3048921" y="334899"/>
                  <a:pt x="1964151" y="334899"/>
                </a:cubicBezTo>
                <a:cubicBezTo>
                  <a:pt x="879380" y="334899"/>
                  <a:pt x="0" y="259929"/>
                  <a:pt x="0" y="167450"/>
                </a:cubicBezTo>
                <a:cubicBezTo>
                  <a:pt x="0" y="74970"/>
                  <a:pt x="879380" y="0"/>
                  <a:pt x="1964151" y="0"/>
                </a:cubicBezTo>
                <a:cubicBezTo>
                  <a:pt x="3048921" y="0"/>
                  <a:pt x="3928301" y="74970"/>
                  <a:pt x="3928301" y="167450"/>
                </a:cubicBezTo>
                <a:close/>
              </a:path>
            </a:pathLst>
          </a:custGeom>
          <a:solidFill>
            <a:srgbClr val="1A171B">
              <a:alpha val="14000"/>
            </a:srgbClr>
          </a:solidFill>
          <a:ln w="2381" cap="flat">
            <a:solidFill>
              <a:srgbClr val="BCBCBC">
                <a:alpha val="14000"/>
              </a:srgbClr>
            </a:solidFill>
            <a:custDash>
              <a:ds d="600000" sp="600000"/>
            </a:custDash>
            <a:miter/>
          </a:ln>
          <a:effectLst>
            <a:softEdge rad="114300"/>
          </a:effectLst>
        </p:spPr>
        <p:txBody>
          <a:bodyPr rtlCol="0" anchor="ctr"/>
          <a:lstStyle/>
          <a:p>
            <a:endParaRPr lang="en-US"/>
          </a:p>
        </p:txBody>
      </p:sp>
      <p:grpSp>
        <p:nvGrpSpPr>
          <p:cNvPr id="41" name="Group 40">
            <a:extLst>
              <a:ext uri="{FF2B5EF4-FFF2-40B4-BE49-F238E27FC236}">
                <a16:creationId xmlns:a16="http://schemas.microsoft.com/office/drawing/2014/main" id="{3723E6F7-1B72-4874-8B7E-9AB893236850}"/>
              </a:ext>
            </a:extLst>
          </p:cNvPr>
          <p:cNvGrpSpPr/>
          <p:nvPr/>
        </p:nvGrpSpPr>
        <p:grpSpPr>
          <a:xfrm rot="21194160">
            <a:off x="920505" y="1347537"/>
            <a:ext cx="2411251" cy="4100473"/>
            <a:chOff x="1005178" y="783211"/>
            <a:chExt cx="2784876" cy="4735844"/>
          </a:xfrm>
        </p:grpSpPr>
        <p:sp>
          <p:nvSpPr>
            <p:cNvPr id="11" name="Freeform: Shape 10">
              <a:extLst>
                <a:ext uri="{FF2B5EF4-FFF2-40B4-BE49-F238E27FC236}">
                  <a16:creationId xmlns:a16="http://schemas.microsoft.com/office/drawing/2014/main" id="{1566B28B-6C25-4139-BD69-DD21C8BB9286}"/>
                </a:ext>
              </a:extLst>
            </p:cNvPr>
            <p:cNvSpPr/>
            <p:nvPr/>
          </p:nvSpPr>
          <p:spPr>
            <a:xfrm>
              <a:off x="2554454" y="783211"/>
              <a:ext cx="796868" cy="1696558"/>
            </a:xfrm>
            <a:custGeom>
              <a:avLst/>
              <a:gdLst>
                <a:gd name="connsiteX0" fmla="*/ 886044 w 885825"/>
                <a:gd name="connsiteY0" fmla="*/ 391287 h 1885950"/>
                <a:gd name="connsiteX1" fmla="*/ 601056 w 885825"/>
                <a:gd name="connsiteY1" fmla="*/ 0 h 1885950"/>
                <a:gd name="connsiteX2" fmla="*/ 696 w 885825"/>
                <a:gd name="connsiteY2" fmla="*/ 805244 h 1885950"/>
                <a:gd name="connsiteX3" fmla="*/ 24222 w 885825"/>
                <a:gd name="connsiteY3" fmla="*/ 1853946 h 1885950"/>
                <a:gd name="connsiteX4" fmla="*/ 105185 w 885825"/>
                <a:gd name="connsiteY4" fmla="*/ 1890427 h 1885950"/>
                <a:gd name="connsiteX5" fmla="*/ 886044 w 885825"/>
                <a:gd name="connsiteY5" fmla="*/ 391287 h 188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825" h="1885950">
                  <a:moveTo>
                    <a:pt x="886044" y="391287"/>
                  </a:moveTo>
                  <a:lnTo>
                    <a:pt x="601056" y="0"/>
                  </a:lnTo>
                  <a:cubicBezTo>
                    <a:pt x="601056" y="0"/>
                    <a:pt x="-23688" y="144590"/>
                    <a:pt x="696" y="805244"/>
                  </a:cubicBezTo>
                  <a:cubicBezTo>
                    <a:pt x="696" y="805244"/>
                    <a:pt x="111471" y="1692402"/>
                    <a:pt x="24222" y="1853946"/>
                  </a:cubicBezTo>
                  <a:lnTo>
                    <a:pt x="105185" y="1890427"/>
                  </a:lnTo>
                  <a:lnTo>
                    <a:pt x="886044" y="391287"/>
                  </a:lnTo>
                  <a:close/>
                </a:path>
              </a:pathLst>
            </a:custGeom>
            <a:gradFill flip="none" rotWithShape="1">
              <a:gsLst>
                <a:gs pos="0">
                  <a:schemeClr val="accent1">
                    <a:lumMod val="60000"/>
                    <a:lumOff val="40000"/>
                  </a:schemeClr>
                </a:gs>
                <a:gs pos="100000">
                  <a:schemeClr val="accent1"/>
                </a:gs>
              </a:gsLst>
              <a:path path="circle">
                <a:fillToRect r="100000" b="100000"/>
              </a:path>
              <a:tileRect l="-100000" t="-100000"/>
            </a:gra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B09260CB-9FB4-4C1B-8214-5768CBD75D41}"/>
                </a:ext>
              </a:extLst>
            </p:cNvPr>
            <p:cNvSpPr/>
            <p:nvPr/>
          </p:nvSpPr>
          <p:spPr>
            <a:xfrm>
              <a:off x="2633310" y="1109584"/>
              <a:ext cx="1156744" cy="1413799"/>
            </a:xfrm>
            <a:custGeom>
              <a:avLst/>
              <a:gdLst>
                <a:gd name="connsiteX0" fmla="*/ 890968 w 1285875"/>
                <a:gd name="connsiteY0" fmla="*/ 56959 h 1571625"/>
                <a:gd name="connsiteX1" fmla="*/ 1238345 w 1285875"/>
                <a:gd name="connsiteY1" fmla="*/ 0 h 1571625"/>
                <a:gd name="connsiteX2" fmla="*/ 1111186 w 1285875"/>
                <a:gd name="connsiteY2" fmla="*/ 888111 h 1571625"/>
                <a:gd name="connsiteX3" fmla="*/ 78391 w 1285875"/>
                <a:gd name="connsiteY3" fmla="*/ 1574959 h 1571625"/>
                <a:gd name="connsiteX4" fmla="*/ 0 w 1285875"/>
                <a:gd name="connsiteY4" fmla="*/ 1546955 h 1571625"/>
                <a:gd name="connsiteX5" fmla="*/ 890968 w 1285875"/>
                <a:gd name="connsiteY5" fmla="*/ 56959 h 157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75" h="1571625">
                  <a:moveTo>
                    <a:pt x="890968" y="56959"/>
                  </a:moveTo>
                  <a:lnTo>
                    <a:pt x="1238345" y="0"/>
                  </a:lnTo>
                  <a:cubicBezTo>
                    <a:pt x="1238345" y="0"/>
                    <a:pt x="1410367" y="560546"/>
                    <a:pt x="1111186" y="888111"/>
                  </a:cubicBezTo>
                  <a:cubicBezTo>
                    <a:pt x="1111186" y="888111"/>
                    <a:pt x="72485" y="1492663"/>
                    <a:pt x="78391" y="1574959"/>
                  </a:cubicBezTo>
                  <a:lnTo>
                    <a:pt x="0" y="1546955"/>
                  </a:lnTo>
                  <a:lnTo>
                    <a:pt x="890968" y="56959"/>
                  </a:lnTo>
                  <a:close/>
                </a:path>
              </a:pathLst>
            </a:custGeom>
            <a:gradFill flip="none" rotWithShape="1">
              <a:gsLst>
                <a:gs pos="0">
                  <a:schemeClr val="accent1">
                    <a:lumMod val="60000"/>
                    <a:lumOff val="40000"/>
                  </a:schemeClr>
                </a:gs>
                <a:gs pos="100000">
                  <a:schemeClr val="accent1"/>
                </a:gs>
              </a:gsLst>
              <a:path path="circle">
                <a:fillToRect l="100000" b="100000"/>
              </a:path>
              <a:tileRect t="-100000" r="-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Freeform: Shape 15">
              <a:extLst>
                <a:ext uri="{FF2B5EF4-FFF2-40B4-BE49-F238E27FC236}">
                  <a16:creationId xmlns:a16="http://schemas.microsoft.com/office/drawing/2014/main" id="{9BA73197-96DF-44BF-8570-746A93A21694}"/>
                </a:ext>
              </a:extLst>
            </p:cNvPr>
            <p:cNvSpPr/>
            <p:nvPr/>
          </p:nvSpPr>
          <p:spPr>
            <a:xfrm>
              <a:off x="2633126" y="889888"/>
              <a:ext cx="951101" cy="1636579"/>
            </a:xfrm>
            <a:custGeom>
              <a:avLst/>
              <a:gdLst>
                <a:gd name="connsiteX0" fmla="*/ 1039477 w 1057275"/>
                <a:gd name="connsiteY0" fmla="*/ 0 h 1819275"/>
                <a:gd name="connsiteX1" fmla="*/ 707721 w 1057275"/>
                <a:gd name="connsiteY1" fmla="*/ 281273 h 1819275"/>
                <a:gd name="connsiteX2" fmla="*/ 204 w 1057275"/>
                <a:gd name="connsiteY2" fmla="*/ 1791176 h 1819275"/>
                <a:gd name="connsiteX3" fmla="*/ 17825 w 1057275"/>
                <a:gd name="connsiteY3" fmla="*/ 1771936 h 1819275"/>
                <a:gd name="connsiteX4" fmla="*/ 973659 w 1057275"/>
                <a:gd name="connsiteY4" fmla="*/ 561499 h 1819275"/>
                <a:gd name="connsiteX5" fmla="*/ 1039477 w 1057275"/>
                <a:gd name="connsiteY5" fmla="*/ 0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275" h="1819275">
                  <a:moveTo>
                    <a:pt x="1039477" y="0"/>
                  </a:moveTo>
                  <a:lnTo>
                    <a:pt x="707721" y="281273"/>
                  </a:lnTo>
                  <a:cubicBezTo>
                    <a:pt x="707721" y="281273"/>
                    <a:pt x="-13893" y="1697260"/>
                    <a:pt x="204" y="1791176"/>
                  </a:cubicBezTo>
                  <a:cubicBezTo>
                    <a:pt x="14205" y="1885093"/>
                    <a:pt x="17825" y="1771936"/>
                    <a:pt x="17825" y="1771936"/>
                  </a:cubicBezTo>
                  <a:lnTo>
                    <a:pt x="973659" y="561499"/>
                  </a:lnTo>
                  <a:cubicBezTo>
                    <a:pt x="973659" y="561499"/>
                    <a:pt x="1124249" y="96107"/>
                    <a:pt x="1039477" y="0"/>
                  </a:cubicBezTo>
                  <a:close/>
                </a:path>
              </a:pathLst>
            </a:custGeom>
            <a:gradFill flip="none" rotWithShape="1">
              <a:gsLst>
                <a:gs pos="0">
                  <a:schemeClr val="accent1"/>
                </a:gs>
                <a:gs pos="100000">
                  <a:srgbClr val="684FE3">
                    <a:lumMod val="80000"/>
                    <a:lumOff val="20000"/>
                  </a:srgbClr>
                </a:gs>
              </a:gsLst>
              <a:lin ang="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Freeform: Shape 19">
              <a:extLst>
                <a:ext uri="{FF2B5EF4-FFF2-40B4-BE49-F238E27FC236}">
                  <a16:creationId xmlns:a16="http://schemas.microsoft.com/office/drawing/2014/main" id="{AF82D926-2F19-47C4-9D84-37025B36D2CF}"/>
                </a:ext>
              </a:extLst>
            </p:cNvPr>
            <p:cNvSpPr/>
            <p:nvPr/>
          </p:nvSpPr>
          <p:spPr>
            <a:xfrm>
              <a:off x="1005178" y="4850714"/>
              <a:ext cx="385581" cy="668341"/>
            </a:xfrm>
            <a:custGeom>
              <a:avLst/>
              <a:gdLst>
                <a:gd name="connsiteX0" fmla="*/ 47569 w 428625"/>
                <a:gd name="connsiteY0" fmla="*/ 737182 h 742950"/>
                <a:gd name="connsiteX1" fmla="*/ 13184 w 428625"/>
                <a:gd name="connsiteY1" fmla="*/ 747279 h 742950"/>
                <a:gd name="connsiteX2" fmla="*/ 13184 w 428625"/>
                <a:gd name="connsiteY2" fmla="*/ 747279 h 742950"/>
                <a:gd name="connsiteX3" fmla="*/ 3088 w 428625"/>
                <a:gd name="connsiteY3" fmla="*/ 712894 h 742950"/>
                <a:gd name="connsiteX4" fmla="*/ 385612 w 428625"/>
                <a:gd name="connsiteY4" fmla="*/ 13092 h 742950"/>
                <a:gd name="connsiteX5" fmla="*/ 419997 w 428625"/>
                <a:gd name="connsiteY5" fmla="*/ 3091 h 742950"/>
                <a:gd name="connsiteX6" fmla="*/ 419997 w 428625"/>
                <a:gd name="connsiteY6" fmla="*/ 3091 h 742950"/>
                <a:gd name="connsiteX7" fmla="*/ 430093 w 428625"/>
                <a:gd name="connsiteY7" fmla="*/ 37476 h 742950"/>
                <a:gd name="connsiteX8" fmla="*/ 47569 w 428625"/>
                <a:gd name="connsiteY8" fmla="*/ 737182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5" h="742950">
                  <a:moveTo>
                    <a:pt x="47569" y="737182"/>
                  </a:moveTo>
                  <a:cubicBezTo>
                    <a:pt x="40902" y="749470"/>
                    <a:pt x="25471" y="753946"/>
                    <a:pt x="13184" y="747279"/>
                  </a:cubicBezTo>
                  <a:lnTo>
                    <a:pt x="13184" y="747279"/>
                  </a:lnTo>
                  <a:cubicBezTo>
                    <a:pt x="897" y="740612"/>
                    <a:pt x="-3580" y="725181"/>
                    <a:pt x="3088" y="712894"/>
                  </a:cubicBezTo>
                  <a:lnTo>
                    <a:pt x="385612" y="13092"/>
                  </a:lnTo>
                  <a:cubicBezTo>
                    <a:pt x="392375" y="900"/>
                    <a:pt x="407710" y="-3577"/>
                    <a:pt x="419997" y="3091"/>
                  </a:cubicBezTo>
                  <a:lnTo>
                    <a:pt x="419997" y="3091"/>
                  </a:lnTo>
                  <a:cubicBezTo>
                    <a:pt x="432189" y="9853"/>
                    <a:pt x="436761" y="25189"/>
                    <a:pt x="430093" y="37476"/>
                  </a:cubicBezTo>
                  <a:lnTo>
                    <a:pt x="47569" y="737182"/>
                  </a:lnTo>
                  <a:close/>
                </a:path>
              </a:pathLst>
            </a:custGeom>
            <a:gradFill>
              <a:gsLst>
                <a:gs pos="0">
                  <a:schemeClr val="tx2">
                    <a:lumMod val="60000"/>
                    <a:lumOff val="40000"/>
                  </a:schemeClr>
                </a:gs>
                <a:gs pos="100000">
                  <a:schemeClr val="tx2"/>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Freeform: Shape 20">
              <a:extLst>
                <a:ext uri="{FF2B5EF4-FFF2-40B4-BE49-F238E27FC236}">
                  <a16:creationId xmlns:a16="http://schemas.microsoft.com/office/drawing/2014/main" id="{15F76069-672D-4B0C-97A7-E2955A0E6076}"/>
                </a:ext>
              </a:extLst>
            </p:cNvPr>
            <p:cNvSpPr/>
            <p:nvPr/>
          </p:nvSpPr>
          <p:spPr>
            <a:xfrm>
              <a:off x="1743902" y="2429644"/>
              <a:ext cx="976806" cy="1585168"/>
            </a:xfrm>
            <a:custGeom>
              <a:avLst/>
              <a:gdLst>
                <a:gd name="connsiteX0" fmla="*/ 0 w 1085850"/>
                <a:gd name="connsiteY0" fmla="*/ 1530572 h 1762125"/>
                <a:gd name="connsiteX1" fmla="*/ 948976 w 1085850"/>
                <a:gd name="connsiteY1" fmla="*/ 0 h 1762125"/>
                <a:gd name="connsiteX2" fmla="*/ 1090803 w 1085850"/>
                <a:gd name="connsiteY2" fmla="*/ 83820 h 1762125"/>
                <a:gd name="connsiteX3" fmla="*/ 320040 w 1085850"/>
                <a:gd name="connsiteY3" fmla="*/ 1710690 h 1762125"/>
                <a:gd name="connsiteX4" fmla="*/ 0 w 1085850"/>
                <a:gd name="connsiteY4" fmla="*/ 1530572 h 1762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850" h="1762125">
                  <a:moveTo>
                    <a:pt x="0" y="1530572"/>
                  </a:moveTo>
                  <a:cubicBezTo>
                    <a:pt x="0" y="1530572"/>
                    <a:pt x="654463" y="358902"/>
                    <a:pt x="948976" y="0"/>
                  </a:cubicBezTo>
                  <a:cubicBezTo>
                    <a:pt x="948976" y="0"/>
                    <a:pt x="1080992" y="35338"/>
                    <a:pt x="1090803" y="83820"/>
                  </a:cubicBezTo>
                  <a:cubicBezTo>
                    <a:pt x="1090803" y="83820"/>
                    <a:pt x="496538" y="1503807"/>
                    <a:pt x="320040" y="1710690"/>
                  </a:cubicBezTo>
                  <a:cubicBezTo>
                    <a:pt x="143637" y="1917478"/>
                    <a:pt x="0" y="1530572"/>
                    <a:pt x="0" y="1530572"/>
                  </a:cubicBezTo>
                  <a:close/>
                </a:path>
              </a:pathLst>
            </a:custGeom>
            <a:gradFill>
              <a:gsLst>
                <a:gs pos="100000">
                  <a:schemeClr val="tx2">
                    <a:lumMod val="40000"/>
                    <a:lumOff val="60000"/>
                  </a:schemeClr>
                </a:gs>
                <a:gs pos="0">
                  <a:schemeClr val="tx2">
                    <a:lumMod val="60000"/>
                    <a:lumOff val="40000"/>
                  </a:schemeClr>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Freeform: Shape 23">
              <a:extLst>
                <a:ext uri="{FF2B5EF4-FFF2-40B4-BE49-F238E27FC236}">
                  <a16:creationId xmlns:a16="http://schemas.microsoft.com/office/drawing/2014/main" id="{3EFF7D8F-7A5E-47AA-AFED-D3D39E9705CD}"/>
                </a:ext>
              </a:extLst>
            </p:cNvPr>
            <p:cNvSpPr/>
            <p:nvPr/>
          </p:nvSpPr>
          <p:spPr>
            <a:xfrm>
              <a:off x="1233522" y="3754973"/>
              <a:ext cx="822574" cy="1173881"/>
            </a:xfrm>
            <a:custGeom>
              <a:avLst/>
              <a:gdLst>
                <a:gd name="connsiteX0" fmla="*/ 376474 w 914400"/>
                <a:gd name="connsiteY0" fmla="*/ 1248202 h 1304925"/>
                <a:gd name="connsiteX1" fmla="*/ 222360 w 914400"/>
                <a:gd name="connsiteY1" fmla="*/ 1295065 h 1304925"/>
                <a:gd name="connsiteX2" fmla="*/ 60340 w 914400"/>
                <a:gd name="connsiteY2" fmla="*/ 1208674 h 1304925"/>
                <a:gd name="connsiteX3" fmla="*/ 13381 w 914400"/>
                <a:gd name="connsiteY3" fmla="*/ 1054464 h 1304925"/>
                <a:gd name="connsiteX4" fmla="*/ 543733 w 914400"/>
                <a:gd name="connsiteY4" fmla="*/ 60340 h 1304925"/>
                <a:gd name="connsiteX5" fmla="*/ 697848 w 914400"/>
                <a:gd name="connsiteY5" fmla="*/ 13381 h 1304925"/>
                <a:gd name="connsiteX6" fmla="*/ 859868 w 914400"/>
                <a:gd name="connsiteY6" fmla="*/ 99773 h 1304925"/>
                <a:gd name="connsiteX7" fmla="*/ 906731 w 914400"/>
                <a:gd name="connsiteY7" fmla="*/ 253888 h 1304925"/>
                <a:gd name="connsiteX8" fmla="*/ 376474 w 914400"/>
                <a:gd name="connsiteY8" fmla="*/ 1248202 h 13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1304925">
                  <a:moveTo>
                    <a:pt x="376474" y="1248202"/>
                  </a:moveTo>
                  <a:cubicBezTo>
                    <a:pt x="346852" y="1303733"/>
                    <a:pt x="277795" y="1324688"/>
                    <a:pt x="222360" y="1295065"/>
                  </a:cubicBezTo>
                  <a:lnTo>
                    <a:pt x="60340" y="1208674"/>
                  </a:lnTo>
                  <a:cubicBezTo>
                    <a:pt x="4809" y="1179051"/>
                    <a:pt x="-16146" y="1109994"/>
                    <a:pt x="13381" y="1054464"/>
                  </a:cubicBezTo>
                  <a:lnTo>
                    <a:pt x="543733" y="60340"/>
                  </a:lnTo>
                  <a:cubicBezTo>
                    <a:pt x="573356" y="4809"/>
                    <a:pt x="642317" y="-16146"/>
                    <a:pt x="697848" y="13381"/>
                  </a:cubicBezTo>
                  <a:lnTo>
                    <a:pt x="859868" y="99773"/>
                  </a:lnTo>
                  <a:cubicBezTo>
                    <a:pt x="915399" y="129396"/>
                    <a:pt x="936354" y="198357"/>
                    <a:pt x="906731" y="253888"/>
                  </a:cubicBezTo>
                  <a:lnTo>
                    <a:pt x="376474" y="1248202"/>
                  </a:lnTo>
                  <a:close/>
                </a:path>
              </a:pathLst>
            </a:custGeom>
            <a:gradFill flip="none" rotWithShape="1">
              <a:gsLst>
                <a:gs pos="0">
                  <a:schemeClr val="accent1"/>
                </a:gs>
                <a:gs pos="100000">
                  <a:srgbClr val="684FE3">
                    <a:lumMod val="80000"/>
                    <a:lumOff val="20000"/>
                  </a:srgbClr>
                </a:gs>
              </a:gsLst>
              <a:lin ang="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Freeform: Shape 25">
              <a:extLst>
                <a:ext uri="{FF2B5EF4-FFF2-40B4-BE49-F238E27FC236}">
                  <a16:creationId xmlns:a16="http://schemas.microsoft.com/office/drawing/2014/main" id="{80F8AB2F-FB7C-4F89-98E7-DAF9E1039EA5}"/>
                </a:ext>
              </a:extLst>
            </p:cNvPr>
            <p:cNvSpPr/>
            <p:nvPr/>
          </p:nvSpPr>
          <p:spPr>
            <a:xfrm>
              <a:off x="1233484" y="4415388"/>
              <a:ext cx="488403" cy="514109"/>
            </a:xfrm>
            <a:custGeom>
              <a:avLst/>
              <a:gdLst>
                <a:gd name="connsiteX0" fmla="*/ 13423 w 542925"/>
                <a:gd name="connsiteY0" fmla="*/ 320421 h 571500"/>
                <a:gd name="connsiteX1" fmla="*/ 60382 w 542925"/>
                <a:gd name="connsiteY1" fmla="*/ 474631 h 571500"/>
                <a:gd name="connsiteX2" fmla="*/ 222402 w 542925"/>
                <a:gd name="connsiteY2" fmla="*/ 561022 h 571500"/>
                <a:gd name="connsiteX3" fmla="*/ 376516 w 542925"/>
                <a:gd name="connsiteY3" fmla="*/ 514160 h 571500"/>
                <a:gd name="connsiteX4" fmla="*/ 543299 w 542925"/>
                <a:gd name="connsiteY4" fmla="*/ 201359 h 571500"/>
                <a:gd name="connsiteX5" fmla="*/ 184302 w 542925"/>
                <a:gd name="connsiteY5" fmla="*/ 0 h 571500"/>
                <a:gd name="connsiteX6" fmla="*/ 13423 w 542925"/>
                <a:gd name="connsiteY6" fmla="*/ 320421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925" h="571500">
                  <a:moveTo>
                    <a:pt x="13423" y="320421"/>
                  </a:moveTo>
                  <a:cubicBezTo>
                    <a:pt x="-16199" y="375952"/>
                    <a:pt x="4851" y="445008"/>
                    <a:pt x="60382" y="474631"/>
                  </a:cubicBezTo>
                  <a:lnTo>
                    <a:pt x="222402" y="561022"/>
                  </a:lnTo>
                  <a:cubicBezTo>
                    <a:pt x="277933" y="590645"/>
                    <a:pt x="346894" y="569690"/>
                    <a:pt x="376516" y="514160"/>
                  </a:cubicBezTo>
                  <a:lnTo>
                    <a:pt x="543299" y="201359"/>
                  </a:lnTo>
                  <a:cubicBezTo>
                    <a:pt x="367087" y="147828"/>
                    <a:pt x="246976" y="57245"/>
                    <a:pt x="184302" y="0"/>
                  </a:cubicBezTo>
                  <a:lnTo>
                    <a:pt x="13423" y="320421"/>
                  </a:lnTo>
                  <a:close/>
                </a:path>
              </a:pathLst>
            </a:custGeom>
            <a:solidFill>
              <a:schemeClr val="tx1">
                <a:alpha val="35000"/>
              </a:scheme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CC6C667-6C5E-4A03-A95C-2F101548E115}"/>
                </a:ext>
              </a:extLst>
            </p:cNvPr>
            <p:cNvSpPr/>
            <p:nvPr/>
          </p:nvSpPr>
          <p:spPr>
            <a:xfrm>
              <a:off x="1649478" y="3945064"/>
              <a:ext cx="317034" cy="179938"/>
            </a:xfrm>
            <a:custGeom>
              <a:avLst/>
              <a:gdLst>
                <a:gd name="connsiteX0" fmla="*/ 356616 w 352425"/>
                <a:gd name="connsiteY0" fmla="*/ 207073 h 200025"/>
                <a:gd name="connsiteX1" fmla="*/ 0 w 352425"/>
                <a:gd name="connsiteY1" fmla="*/ 3524 h 200025"/>
                <a:gd name="connsiteX2" fmla="*/ 1238 w 352425"/>
                <a:gd name="connsiteY2" fmla="*/ 0 h 200025"/>
                <a:gd name="connsiteX3" fmla="*/ 358235 w 352425"/>
                <a:gd name="connsiteY3" fmla="*/ 202406 h 200025"/>
                <a:gd name="connsiteX4" fmla="*/ 356616 w 352425"/>
                <a:gd name="connsiteY4" fmla="*/ 207073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5" h="200025">
                  <a:moveTo>
                    <a:pt x="356616" y="207073"/>
                  </a:moveTo>
                  <a:cubicBezTo>
                    <a:pt x="274796" y="99536"/>
                    <a:pt x="2667" y="4477"/>
                    <a:pt x="0" y="3524"/>
                  </a:cubicBezTo>
                  <a:lnTo>
                    <a:pt x="1238" y="0"/>
                  </a:lnTo>
                  <a:cubicBezTo>
                    <a:pt x="4000" y="952"/>
                    <a:pt x="275749" y="94012"/>
                    <a:pt x="358235" y="202406"/>
                  </a:cubicBezTo>
                  <a:lnTo>
                    <a:pt x="356616" y="207073"/>
                  </a:lnTo>
                  <a:close/>
                </a:path>
              </a:pathLst>
            </a:custGeom>
            <a:solidFill>
              <a:srgbClr val="1A171B"/>
            </a:solidFill>
            <a:ln w="9525" cap="flat">
              <a:noFill/>
              <a:prstDash val="solid"/>
              <a:miter/>
            </a:ln>
          </p:spPr>
          <p:txBody>
            <a:bodyPr rtlCol="0" anchor="ctr"/>
            <a:lstStyle/>
            <a:p>
              <a:endParaRPr lang="en-US"/>
            </a:p>
          </p:txBody>
        </p:sp>
      </p:grpSp>
      <p:sp>
        <p:nvSpPr>
          <p:cNvPr id="36" name="TextBox 35">
            <a:extLst>
              <a:ext uri="{FF2B5EF4-FFF2-40B4-BE49-F238E27FC236}">
                <a16:creationId xmlns:a16="http://schemas.microsoft.com/office/drawing/2014/main" id="{5BF0C0F4-9CE9-4627-83E2-BCB055CB5899}"/>
              </a:ext>
            </a:extLst>
          </p:cNvPr>
          <p:cNvSpPr txBox="1"/>
          <p:nvPr/>
        </p:nvSpPr>
        <p:spPr>
          <a:xfrm>
            <a:off x="4353648" y="751179"/>
            <a:ext cx="2635658" cy="400110"/>
          </a:xfrm>
          <a:prstGeom prst="rect">
            <a:avLst/>
          </a:prstGeom>
          <a:noFill/>
        </p:spPr>
        <p:txBody>
          <a:bodyPr wrap="none" rtlCol="0">
            <a:spAutoFit/>
          </a:bodyPr>
          <a:lstStyle/>
          <a:p>
            <a:r>
              <a:rPr lang="en-US" sz="2000" b="1" dirty="0">
                <a:solidFill>
                  <a:schemeClr val="tx2"/>
                </a:solidFill>
                <a:latin typeface="Montserrat" panose="00000500000000000000" pitchFamily="50" charset="0"/>
              </a:rPr>
              <a:t>LONG TERM GOAL</a:t>
            </a:r>
          </a:p>
        </p:txBody>
      </p:sp>
      <p:sp>
        <p:nvSpPr>
          <p:cNvPr id="37" name="TextBox 36">
            <a:extLst>
              <a:ext uri="{FF2B5EF4-FFF2-40B4-BE49-F238E27FC236}">
                <a16:creationId xmlns:a16="http://schemas.microsoft.com/office/drawing/2014/main" id="{785E56C8-1C0D-45B7-855F-34199E4CAD9D}"/>
              </a:ext>
            </a:extLst>
          </p:cNvPr>
          <p:cNvSpPr txBox="1"/>
          <p:nvPr/>
        </p:nvSpPr>
        <p:spPr>
          <a:xfrm>
            <a:off x="4353649" y="1200493"/>
            <a:ext cx="6645727" cy="1477328"/>
          </a:xfrm>
          <a:prstGeom prst="rect">
            <a:avLst/>
          </a:prstGeom>
          <a:noFill/>
        </p:spPr>
        <p:txBody>
          <a:bodyPr wrap="square" rtlCol="0">
            <a:spAutoFit/>
          </a:bodyPr>
          <a:lstStyle/>
          <a:p>
            <a:r>
              <a:rPr lang="en-US" sz="3000" b="1" dirty="0">
                <a:gradFill>
                  <a:gsLst>
                    <a:gs pos="0">
                      <a:schemeClr val="accent1"/>
                    </a:gs>
                    <a:gs pos="100000">
                      <a:schemeClr val="accent2"/>
                    </a:gs>
                  </a:gsLst>
                  <a:path path="circle">
                    <a:fillToRect l="100000" b="100000"/>
                  </a:path>
                </a:gradFill>
                <a:latin typeface="Montserrat" panose="00000500000000000000" pitchFamily="50" charset="0"/>
              </a:rPr>
              <a:t>More returning users who take full advantage of the benefits our products offer.</a:t>
            </a:r>
          </a:p>
        </p:txBody>
      </p:sp>
      <p:sp>
        <p:nvSpPr>
          <p:cNvPr id="49" name="TextBox 48">
            <a:extLst>
              <a:ext uri="{FF2B5EF4-FFF2-40B4-BE49-F238E27FC236}">
                <a16:creationId xmlns:a16="http://schemas.microsoft.com/office/drawing/2014/main" id="{71FDD309-0FBA-466B-A860-529C10F1FB7A}"/>
              </a:ext>
            </a:extLst>
          </p:cNvPr>
          <p:cNvSpPr txBox="1"/>
          <p:nvPr/>
        </p:nvSpPr>
        <p:spPr>
          <a:xfrm>
            <a:off x="4353648" y="4098681"/>
            <a:ext cx="2828018" cy="400110"/>
          </a:xfrm>
          <a:prstGeom prst="rect">
            <a:avLst/>
          </a:prstGeom>
          <a:noFill/>
        </p:spPr>
        <p:txBody>
          <a:bodyPr wrap="none" rtlCol="0">
            <a:spAutoFit/>
          </a:bodyPr>
          <a:lstStyle/>
          <a:p>
            <a:r>
              <a:rPr lang="en-US" sz="2000" b="1" dirty="0">
                <a:latin typeface="Montserrat" panose="00000500000000000000" pitchFamily="50" charset="0"/>
              </a:rPr>
              <a:t>SPRINT QUESTIONS</a:t>
            </a:r>
          </a:p>
        </p:txBody>
      </p:sp>
      <p:sp>
        <p:nvSpPr>
          <p:cNvPr id="50" name="Rectangle 49">
            <a:extLst>
              <a:ext uri="{FF2B5EF4-FFF2-40B4-BE49-F238E27FC236}">
                <a16:creationId xmlns:a16="http://schemas.microsoft.com/office/drawing/2014/main" id="{C430DCA2-EF31-42F3-B8E2-B9272206CEEA}"/>
              </a:ext>
            </a:extLst>
          </p:cNvPr>
          <p:cNvSpPr/>
          <p:nvPr/>
        </p:nvSpPr>
        <p:spPr>
          <a:xfrm>
            <a:off x="4964289" y="4623463"/>
            <a:ext cx="5287316" cy="583365"/>
          </a:xfrm>
          <a:prstGeom prst="rect">
            <a:avLst/>
          </a:prstGeom>
        </p:spPr>
        <p:txBody>
          <a:bodyPr wrap="square">
            <a:spAutoFit/>
          </a:bodyPr>
          <a:lstStyle/>
          <a:p>
            <a:pPr>
              <a:lnSpc>
                <a:spcPts val="2000"/>
              </a:lnSpc>
            </a:pPr>
            <a:r>
              <a:rPr lang="en-US" sz="1400" dirty="0">
                <a:latin typeface="Montserrat" panose="00000500000000000000" pitchFamily="50" charset="0"/>
              </a:rPr>
              <a:t>How can we motivate first-time users to follow through and be engaged during the entire onboarding process?</a:t>
            </a:r>
          </a:p>
        </p:txBody>
      </p:sp>
      <p:sp>
        <p:nvSpPr>
          <p:cNvPr id="53" name="Graphic 51">
            <a:extLst>
              <a:ext uri="{FF2B5EF4-FFF2-40B4-BE49-F238E27FC236}">
                <a16:creationId xmlns:a16="http://schemas.microsoft.com/office/drawing/2014/main" id="{2EA6EFC3-4EF1-4486-AC4E-1A95956E496B}"/>
              </a:ext>
            </a:extLst>
          </p:cNvPr>
          <p:cNvSpPr/>
          <p:nvPr/>
        </p:nvSpPr>
        <p:spPr>
          <a:xfrm rot="5400000">
            <a:off x="4466835" y="4678754"/>
            <a:ext cx="299896" cy="299896"/>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l="100000" t="100000"/>
            </a:path>
            <a:tileRect r="-100000" b="-100000"/>
          </a:gradFill>
          <a:ln w="9525" cap="flat">
            <a:noFill/>
            <a:prstDash val="solid"/>
            <a:miter/>
          </a:ln>
        </p:spPr>
        <p:txBody>
          <a:bodyPr rtlCol="0" anchor="ctr"/>
          <a:lstStyle/>
          <a:p>
            <a:endParaRPr lang="en-US"/>
          </a:p>
        </p:txBody>
      </p:sp>
      <p:sp>
        <p:nvSpPr>
          <p:cNvPr id="57" name="Rectangle 56">
            <a:extLst>
              <a:ext uri="{FF2B5EF4-FFF2-40B4-BE49-F238E27FC236}">
                <a16:creationId xmlns:a16="http://schemas.microsoft.com/office/drawing/2014/main" id="{6FAC3055-9275-4352-B2D4-41D2B2069742}"/>
              </a:ext>
            </a:extLst>
          </p:cNvPr>
          <p:cNvSpPr/>
          <p:nvPr/>
        </p:nvSpPr>
        <p:spPr>
          <a:xfrm>
            <a:off x="4964289" y="5349489"/>
            <a:ext cx="5287316" cy="583365"/>
          </a:xfrm>
          <a:prstGeom prst="rect">
            <a:avLst/>
          </a:prstGeom>
        </p:spPr>
        <p:txBody>
          <a:bodyPr wrap="square">
            <a:spAutoFit/>
          </a:bodyPr>
          <a:lstStyle/>
          <a:p>
            <a:pPr>
              <a:lnSpc>
                <a:spcPts val="2000"/>
              </a:lnSpc>
            </a:pPr>
            <a:r>
              <a:rPr lang="en-US" sz="1400" dirty="0">
                <a:latin typeface="Montserrat" panose="00000500000000000000" pitchFamily="50" charset="0"/>
              </a:rPr>
              <a:t>How can we remind these new users to return to our platform after a few days of inactivity?</a:t>
            </a:r>
          </a:p>
        </p:txBody>
      </p:sp>
      <p:sp>
        <p:nvSpPr>
          <p:cNvPr id="58" name="Graphic 51">
            <a:extLst>
              <a:ext uri="{FF2B5EF4-FFF2-40B4-BE49-F238E27FC236}">
                <a16:creationId xmlns:a16="http://schemas.microsoft.com/office/drawing/2014/main" id="{2AEAE2C2-E7CE-43C4-8AB6-466755CC458A}"/>
              </a:ext>
            </a:extLst>
          </p:cNvPr>
          <p:cNvSpPr/>
          <p:nvPr/>
        </p:nvSpPr>
        <p:spPr>
          <a:xfrm rot="5400000">
            <a:off x="4466835" y="5404780"/>
            <a:ext cx="299896" cy="299896"/>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l="100000" t="100000"/>
            </a:path>
            <a:tileRect r="-100000" b="-100000"/>
          </a:gra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8195940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1250" fill="hold"/>
                                            <p:tgtEl>
                                              <p:spTgt spid="6"/>
                                            </p:tgtEl>
                                            <p:attrNameLst>
                                              <p:attrName>ppt_w</p:attrName>
                                            </p:attrNameLst>
                                          </p:cBhvr>
                                          <p:tavLst>
                                            <p:tav tm="0">
                                              <p:val>
                                                <p:fltVal val="0"/>
                                              </p:val>
                                            </p:tav>
                                            <p:tav tm="100000">
                                              <p:val>
                                                <p:strVal val="#ppt_w"/>
                                              </p:val>
                                            </p:tav>
                                          </p:tavLst>
                                        </p:anim>
                                        <p:anim calcmode="lin" valueType="num">
                                          <p:cBhvr>
                                            <p:cTn id="8" dur="1250" fill="hold"/>
                                            <p:tgtEl>
                                              <p:spTgt spid="6"/>
                                            </p:tgtEl>
                                            <p:attrNameLst>
                                              <p:attrName>ppt_h</p:attrName>
                                            </p:attrNameLst>
                                          </p:cBhvr>
                                          <p:tavLst>
                                            <p:tav tm="0">
                                              <p:val>
                                                <p:fltVal val="0"/>
                                              </p:val>
                                            </p:tav>
                                            <p:tav tm="100000">
                                              <p:val>
                                                <p:strVal val="#ppt_h"/>
                                              </p:val>
                                            </p:tav>
                                          </p:tavLst>
                                        </p:anim>
                                        <p:animEffect transition="in" filter="fade">
                                          <p:cBhvr>
                                            <p:cTn id="9" dur="1250"/>
                                            <p:tgtEl>
                                              <p:spTgt spid="6"/>
                                            </p:tgtEl>
                                          </p:cBhvr>
                                        </p:animEffect>
                                      </p:childTnLst>
                                    </p:cTn>
                                  </p:par>
                                  <p:par>
                                    <p:cTn id="10" presetID="53" presetClass="entr" presetSubtype="16" fill="hold" grpId="0" nodeType="withEffect">
                                      <p:stCondLst>
                                        <p:cond delay="750"/>
                                      </p:stCondLst>
                                      <p:childTnLst>
                                        <p:set>
                                          <p:cBhvr>
                                            <p:cTn id="11" dur="1" fill="hold">
                                              <p:stCondLst>
                                                <p:cond delay="0"/>
                                              </p:stCondLst>
                                            </p:cTn>
                                            <p:tgtEl>
                                              <p:spTgt spid="7"/>
                                            </p:tgtEl>
                                            <p:attrNameLst>
                                              <p:attrName>style.visibility</p:attrName>
                                            </p:attrNameLst>
                                          </p:cBhvr>
                                          <p:to>
                                            <p:strVal val="visible"/>
                                          </p:to>
                                        </p:set>
                                        <p:anim calcmode="lin" valueType="num">
                                          <p:cBhvr>
                                            <p:cTn id="12" dur="1250" fill="hold"/>
                                            <p:tgtEl>
                                              <p:spTgt spid="7"/>
                                            </p:tgtEl>
                                            <p:attrNameLst>
                                              <p:attrName>ppt_w</p:attrName>
                                            </p:attrNameLst>
                                          </p:cBhvr>
                                          <p:tavLst>
                                            <p:tav tm="0">
                                              <p:val>
                                                <p:fltVal val="0"/>
                                              </p:val>
                                            </p:tav>
                                            <p:tav tm="100000">
                                              <p:val>
                                                <p:strVal val="#ppt_w"/>
                                              </p:val>
                                            </p:tav>
                                          </p:tavLst>
                                        </p:anim>
                                        <p:anim calcmode="lin" valueType="num">
                                          <p:cBhvr>
                                            <p:cTn id="13" dur="1250" fill="hold"/>
                                            <p:tgtEl>
                                              <p:spTgt spid="7"/>
                                            </p:tgtEl>
                                            <p:attrNameLst>
                                              <p:attrName>ppt_h</p:attrName>
                                            </p:attrNameLst>
                                          </p:cBhvr>
                                          <p:tavLst>
                                            <p:tav tm="0">
                                              <p:val>
                                                <p:fltVal val="0"/>
                                              </p:val>
                                            </p:tav>
                                            <p:tav tm="100000">
                                              <p:val>
                                                <p:strVal val="#ppt_h"/>
                                              </p:val>
                                            </p:tav>
                                          </p:tavLst>
                                        </p:anim>
                                        <p:animEffect transition="in" filter="fade">
                                          <p:cBhvr>
                                            <p:cTn id="14" dur="1250"/>
                                            <p:tgtEl>
                                              <p:spTgt spid="7"/>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8"/>
                                            </p:tgtEl>
                                            <p:attrNameLst>
                                              <p:attrName>style.visibility</p:attrName>
                                            </p:attrNameLst>
                                          </p:cBhvr>
                                          <p:to>
                                            <p:strVal val="visible"/>
                                          </p:to>
                                        </p:set>
                                        <p:anim calcmode="lin" valueType="num">
                                          <p:cBhvr>
                                            <p:cTn id="17" dur="1250" fill="hold"/>
                                            <p:tgtEl>
                                              <p:spTgt spid="8"/>
                                            </p:tgtEl>
                                            <p:attrNameLst>
                                              <p:attrName>ppt_w</p:attrName>
                                            </p:attrNameLst>
                                          </p:cBhvr>
                                          <p:tavLst>
                                            <p:tav tm="0">
                                              <p:val>
                                                <p:fltVal val="0"/>
                                              </p:val>
                                            </p:tav>
                                            <p:tav tm="100000">
                                              <p:val>
                                                <p:strVal val="#ppt_w"/>
                                              </p:val>
                                            </p:tav>
                                          </p:tavLst>
                                        </p:anim>
                                        <p:anim calcmode="lin" valueType="num">
                                          <p:cBhvr>
                                            <p:cTn id="18" dur="1250" fill="hold"/>
                                            <p:tgtEl>
                                              <p:spTgt spid="8"/>
                                            </p:tgtEl>
                                            <p:attrNameLst>
                                              <p:attrName>ppt_h</p:attrName>
                                            </p:attrNameLst>
                                          </p:cBhvr>
                                          <p:tavLst>
                                            <p:tav tm="0">
                                              <p:val>
                                                <p:fltVal val="0"/>
                                              </p:val>
                                            </p:tav>
                                            <p:tav tm="100000">
                                              <p:val>
                                                <p:strVal val="#ppt_h"/>
                                              </p:val>
                                            </p:tav>
                                          </p:tavLst>
                                        </p:anim>
                                        <p:animEffect transition="in" filter="fade">
                                          <p:cBhvr>
                                            <p:cTn id="19" dur="125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42" presetClass="path" presetSubtype="0" accel="48000" fill="hold" nodeType="withEffect" p14:presetBounceEnd="17000">
                                      <p:stCondLst>
                                        <p:cond delay="0"/>
                                      </p:stCondLst>
                                      <p:childTnLst>
                                        <p:animMotion origin="layout" path="M 0.04557 -0.16412 L 1.04167E-6 -3.7037E-7 " pathEditMode="relative" rAng="0" ptsTypes="AA" p14:bounceEnd="17000">
                                          <p:cBhvr>
                                            <p:cTn id="24" dur="1000" fill="hold"/>
                                            <p:tgtEl>
                                              <p:spTgt spid="41"/>
                                            </p:tgtEl>
                                            <p:attrNameLst>
                                              <p:attrName>ppt_x</p:attrName>
                                              <p:attrName>ppt_y</p:attrName>
                                            </p:attrNameLst>
                                          </p:cBhvr>
                                          <p:rCtr x="-2279" y="8194"/>
                                        </p:animMotion>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childTnLst>
                                    </p:cTn>
                                  </p:par>
                                  <p:par>
                                    <p:cTn id="28" presetID="12" presetClass="entr" presetSubtype="4" fill="hold" grpId="0" nodeType="withEffect">
                                      <p:stCondLst>
                                        <p:cond delay="500"/>
                                      </p:stCondLst>
                                      <p:childTnLst>
                                        <p:set>
                                          <p:cBhvr>
                                            <p:cTn id="29" dur="1" fill="hold">
                                              <p:stCondLst>
                                                <p:cond delay="0"/>
                                              </p:stCondLst>
                                            </p:cTn>
                                            <p:tgtEl>
                                              <p:spTgt spid="36"/>
                                            </p:tgtEl>
                                            <p:attrNameLst>
                                              <p:attrName>style.visibility</p:attrName>
                                            </p:attrNameLst>
                                          </p:cBhvr>
                                          <p:to>
                                            <p:strVal val="visible"/>
                                          </p:to>
                                        </p:set>
                                        <p:anim calcmode="lin" valueType="num">
                                          <p:cBhvr additive="base">
                                            <p:cTn id="30" dur="1000"/>
                                            <p:tgtEl>
                                              <p:spTgt spid="36"/>
                                            </p:tgtEl>
                                            <p:attrNameLst>
                                              <p:attrName>ppt_y</p:attrName>
                                            </p:attrNameLst>
                                          </p:cBhvr>
                                          <p:tavLst>
                                            <p:tav tm="0">
                                              <p:val>
                                                <p:strVal val="#ppt_y+#ppt_h*1.125000"/>
                                              </p:val>
                                            </p:tav>
                                            <p:tav tm="100000">
                                              <p:val>
                                                <p:strVal val="#ppt_y"/>
                                              </p:val>
                                            </p:tav>
                                          </p:tavLst>
                                        </p:anim>
                                        <p:animEffect transition="in" filter="wipe(up)">
                                          <p:cBhvr>
                                            <p:cTn id="31" dur="1000"/>
                                            <p:tgtEl>
                                              <p:spTgt spid="36"/>
                                            </p:tgtEl>
                                          </p:cBhvr>
                                        </p:animEffect>
                                      </p:childTnLst>
                                    </p:cTn>
                                  </p:par>
                                  <p:par>
                                    <p:cTn id="32" presetID="10" presetClass="entr" presetSubtype="0" fill="hold" grpId="0" nodeType="withEffect">
                                      <p:stCondLst>
                                        <p:cond delay="500"/>
                                      </p:stCondLst>
                                      <p:iterate type="lt">
                                        <p:tmPct val="7000"/>
                                      </p:iterate>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1000" fill="hold"/>
                                            <p:tgtEl>
                                              <p:spTgt spid="19"/>
                                            </p:tgtEl>
                                            <p:attrNameLst>
                                              <p:attrName>ppt_w</p:attrName>
                                            </p:attrNameLst>
                                          </p:cBhvr>
                                          <p:tavLst>
                                            <p:tav tm="0">
                                              <p:val>
                                                <p:fltVal val="0"/>
                                              </p:val>
                                            </p:tav>
                                            <p:tav tm="100000">
                                              <p:val>
                                                <p:strVal val="#ppt_w"/>
                                              </p:val>
                                            </p:tav>
                                          </p:tavLst>
                                        </p:anim>
                                        <p:anim calcmode="lin" valueType="num">
                                          <p:cBhvr>
                                            <p:cTn id="38" dur="1000" fill="hold"/>
                                            <p:tgtEl>
                                              <p:spTgt spid="19"/>
                                            </p:tgtEl>
                                            <p:attrNameLst>
                                              <p:attrName>ppt_h</p:attrName>
                                            </p:attrNameLst>
                                          </p:cBhvr>
                                          <p:tavLst>
                                            <p:tav tm="0">
                                              <p:val>
                                                <p:fltVal val="0"/>
                                              </p:val>
                                            </p:tav>
                                            <p:tav tm="100000">
                                              <p:val>
                                                <p:strVal val="#ppt_h"/>
                                              </p:val>
                                            </p:tav>
                                          </p:tavLst>
                                        </p:anim>
                                        <p:animEffect transition="in" filter="fade">
                                          <p:cBhvr>
                                            <p:cTn id="39" dur="1000"/>
                                            <p:tgtEl>
                                              <p:spTgt spid="19"/>
                                            </p:tgtEl>
                                          </p:cBhvr>
                                        </p:animEffect>
                                      </p:childTnLst>
                                    </p:cTn>
                                  </p:par>
                                  <p:par>
                                    <p:cTn id="40" presetID="22" presetClass="entr" presetSubtype="8" fill="hold" grpId="0" nodeType="withEffect">
                                      <p:stCondLst>
                                        <p:cond delay="1000"/>
                                      </p:stCondLst>
                                      <p:childTnLst>
                                        <p:set>
                                          <p:cBhvr>
                                            <p:cTn id="41" dur="1" fill="hold">
                                              <p:stCondLst>
                                                <p:cond delay="0"/>
                                              </p:stCondLst>
                                            </p:cTn>
                                            <p:tgtEl>
                                              <p:spTgt spid="63"/>
                                            </p:tgtEl>
                                            <p:attrNameLst>
                                              <p:attrName>style.visibility</p:attrName>
                                            </p:attrNameLst>
                                          </p:cBhvr>
                                          <p:to>
                                            <p:strVal val="visible"/>
                                          </p:to>
                                        </p:set>
                                        <p:animEffect transition="in" filter="wipe(left)">
                                          <p:cBhvr>
                                            <p:cTn id="42" dur="1500"/>
                                            <p:tgtEl>
                                              <p:spTgt spid="63"/>
                                            </p:tgtEl>
                                          </p:cBhvr>
                                        </p:animEffect>
                                      </p:childTnLst>
                                    </p:cTn>
                                  </p:par>
                                  <p:par>
                                    <p:cTn id="43" presetID="12" presetClass="entr" presetSubtype="1" fill="hold" grpId="0" nodeType="withEffect">
                                      <p:stCondLst>
                                        <p:cond delay="2750"/>
                                      </p:stCondLst>
                                      <p:childTnLst>
                                        <p:set>
                                          <p:cBhvr>
                                            <p:cTn id="44" dur="1" fill="hold">
                                              <p:stCondLst>
                                                <p:cond delay="0"/>
                                              </p:stCondLst>
                                            </p:cTn>
                                            <p:tgtEl>
                                              <p:spTgt spid="49"/>
                                            </p:tgtEl>
                                            <p:attrNameLst>
                                              <p:attrName>style.visibility</p:attrName>
                                            </p:attrNameLst>
                                          </p:cBhvr>
                                          <p:to>
                                            <p:strVal val="visible"/>
                                          </p:to>
                                        </p:set>
                                        <p:anim calcmode="lin" valueType="num">
                                          <p:cBhvr additive="base">
                                            <p:cTn id="45" dur="1000"/>
                                            <p:tgtEl>
                                              <p:spTgt spid="49"/>
                                            </p:tgtEl>
                                            <p:attrNameLst>
                                              <p:attrName>ppt_y</p:attrName>
                                            </p:attrNameLst>
                                          </p:cBhvr>
                                          <p:tavLst>
                                            <p:tav tm="0">
                                              <p:val>
                                                <p:strVal val="#ppt_y-#ppt_h*1.125000"/>
                                              </p:val>
                                            </p:tav>
                                            <p:tav tm="100000">
                                              <p:val>
                                                <p:strVal val="#ppt_y"/>
                                              </p:val>
                                            </p:tav>
                                          </p:tavLst>
                                        </p:anim>
                                        <p:animEffect transition="in" filter="wipe(down)">
                                          <p:cBhvr>
                                            <p:cTn id="46" dur="1000"/>
                                            <p:tgtEl>
                                              <p:spTgt spid="49"/>
                                            </p:tgtEl>
                                          </p:cBhvr>
                                        </p:animEffect>
                                      </p:childTnLst>
                                    </p:cTn>
                                  </p:par>
                                  <p:par>
                                    <p:cTn id="47" presetID="22" presetClass="entr" presetSubtype="8" fill="hold" grpId="0" nodeType="withEffect">
                                      <p:stCondLst>
                                        <p:cond delay="3250"/>
                                      </p:stCondLst>
                                      <p:childTnLst>
                                        <p:set>
                                          <p:cBhvr>
                                            <p:cTn id="48" dur="1" fill="hold">
                                              <p:stCondLst>
                                                <p:cond delay="0"/>
                                              </p:stCondLst>
                                            </p:cTn>
                                            <p:tgtEl>
                                              <p:spTgt spid="53"/>
                                            </p:tgtEl>
                                            <p:attrNameLst>
                                              <p:attrName>style.visibility</p:attrName>
                                            </p:attrNameLst>
                                          </p:cBhvr>
                                          <p:to>
                                            <p:strVal val="visible"/>
                                          </p:to>
                                        </p:set>
                                        <p:animEffect transition="in" filter="wipe(left)">
                                          <p:cBhvr>
                                            <p:cTn id="49" dur="1000"/>
                                            <p:tgtEl>
                                              <p:spTgt spid="53"/>
                                            </p:tgtEl>
                                          </p:cBhvr>
                                        </p:animEffect>
                                      </p:childTnLst>
                                    </p:cTn>
                                  </p:par>
                                  <p:par>
                                    <p:cTn id="50" presetID="22" presetClass="entr" presetSubtype="8" fill="hold" grpId="0" nodeType="withEffect">
                                      <p:stCondLst>
                                        <p:cond delay="4000"/>
                                      </p:stCondLst>
                                      <p:childTnLst>
                                        <p:set>
                                          <p:cBhvr>
                                            <p:cTn id="51" dur="1" fill="hold">
                                              <p:stCondLst>
                                                <p:cond delay="0"/>
                                              </p:stCondLst>
                                            </p:cTn>
                                            <p:tgtEl>
                                              <p:spTgt spid="58"/>
                                            </p:tgtEl>
                                            <p:attrNameLst>
                                              <p:attrName>style.visibility</p:attrName>
                                            </p:attrNameLst>
                                          </p:cBhvr>
                                          <p:to>
                                            <p:strVal val="visible"/>
                                          </p:to>
                                        </p:set>
                                        <p:animEffect transition="in" filter="wipe(left)">
                                          <p:cBhvr>
                                            <p:cTn id="52" dur="1000"/>
                                            <p:tgtEl>
                                              <p:spTgt spid="58"/>
                                            </p:tgtEl>
                                          </p:cBhvr>
                                        </p:animEffect>
                                      </p:childTnLst>
                                    </p:cTn>
                                  </p:par>
                                  <p:par>
                                    <p:cTn id="53" presetID="22" presetClass="entr" presetSubtype="8" fill="hold" grpId="0" nodeType="withEffect">
                                      <p:stCondLst>
                                        <p:cond delay="4000"/>
                                      </p:stCondLst>
                                      <p:childTnLst>
                                        <p:set>
                                          <p:cBhvr>
                                            <p:cTn id="54" dur="1" fill="hold">
                                              <p:stCondLst>
                                                <p:cond delay="0"/>
                                              </p:stCondLst>
                                            </p:cTn>
                                            <p:tgtEl>
                                              <p:spTgt spid="50"/>
                                            </p:tgtEl>
                                            <p:attrNameLst>
                                              <p:attrName>style.visibility</p:attrName>
                                            </p:attrNameLst>
                                          </p:cBhvr>
                                          <p:to>
                                            <p:strVal val="visible"/>
                                          </p:to>
                                        </p:set>
                                        <p:animEffect transition="in" filter="wipe(left)">
                                          <p:cBhvr>
                                            <p:cTn id="55" dur="1250"/>
                                            <p:tgtEl>
                                              <p:spTgt spid="50"/>
                                            </p:tgtEl>
                                          </p:cBhvr>
                                        </p:animEffect>
                                      </p:childTnLst>
                                    </p:cTn>
                                  </p:par>
                                  <p:par>
                                    <p:cTn id="56" presetID="22" presetClass="entr" presetSubtype="8" fill="hold" grpId="0" nodeType="withEffect">
                                      <p:stCondLst>
                                        <p:cond delay="4750"/>
                                      </p:stCondLst>
                                      <p:childTnLst>
                                        <p:set>
                                          <p:cBhvr>
                                            <p:cTn id="57" dur="1" fill="hold">
                                              <p:stCondLst>
                                                <p:cond delay="0"/>
                                              </p:stCondLst>
                                            </p:cTn>
                                            <p:tgtEl>
                                              <p:spTgt spid="57"/>
                                            </p:tgtEl>
                                            <p:attrNameLst>
                                              <p:attrName>style.visibility</p:attrName>
                                            </p:attrNameLst>
                                          </p:cBhvr>
                                          <p:to>
                                            <p:strVal val="visible"/>
                                          </p:to>
                                        </p:set>
                                        <p:animEffect transition="in" filter="wipe(left)">
                                          <p:cBhvr>
                                            <p:cTn id="58" dur="125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 grpId="0" animBg="1"/>
          <p:bldP spid="7" grpId="0" animBg="1"/>
          <p:bldP spid="8" grpId="0" animBg="1"/>
          <p:bldP spid="39" grpId="0" animBg="1"/>
          <p:bldP spid="19" grpId="0" animBg="1"/>
          <p:bldP spid="36" grpId="0"/>
          <p:bldP spid="37" grpId="0"/>
          <p:bldP spid="49" grpId="0"/>
          <p:bldP spid="50" grpId="0"/>
          <p:bldP spid="53" grpId="0" animBg="1"/>
          <p:bldP spid="57" grpId="0"/>
          <p:bldP spid="5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1250" fill="hold"/>
                                            <p:tgtEl>
                                              <p:spTgt spid="6"/>
                                            </p:tgtEl>
                                            <p:attrNameLst>
                                              <p:attrName>ppt_w</p:attrName>
                                            </p:attrNameLst>
                                          </p:cBhvr>
                                          <p:tavLst>
                                            <p:tav tm="0">
                                              <p:val>
                                                <p:fltVal val="0"/>
                                              </p:val>
                                            </p:tav>
                                            <p:tav tm="100000">
                                              <p:val>
                                                <p:strVal val="#ppt_w"/>
                                              </p:val>
                                            </p:tav>
                                          </p:tavLst>
                                        </p:anim>
                                        <p:anim calcmode="lin" valueType="num">
                                          <p:cBhvr>
                                            <p:cTn id="8" dur="1250" fill="hold"/>
                                            <p:tgtEl>
                                              <p:spTgt spid="6"/>
                                            </p:tgtEl>
                                            <p:attrNameLst>
                                              <p:attrName>ppt_h</p:attrName>
                                            </p:attrNameLst>
                                          </p:cBhvr>
                                          <p:tavLst>
                                            <p:tav tm="0">
                                              <p:val>
                                                <p:fltVal val="0"/>
                                              </p:val>
                                            </p:tav>
                                            <p:tav tm="100000">
                                              <p:val>
                                                <p:strVal val="#ppt_h"/>
                                              </p:val>
                                            </p:tav>
                                          </p:tavLst>
                                        </p:anim>
                                        <p:animEffect transition="in" filter="fade">
                                          <p:cBhvr>
                                            <p:cTn id="9" dur="1250"/>
                                            <p:tgtEl>
                                              <p:spTgt spid="6"/>
                                            </p:tgtEl>
                                          </p:cBhvr>
                                        </p:animEffect>
                                      </p:childTnLst>
                                    </p:cTn>
                                  </p:par>
                                  <p:par>
                                    <p:cTn id="10" presetID="53" presetClass="entr" presetSubtype="16" fill="hold" grpId="0" nodeType="withEffect">
                                      <p:stCondLst>
                                        <p:cond delay="750"/>
                                      </p:stCondLst>
                                      <p:childTnLst>
                                        <p:set>
                                          <p:cBhvr>
                                            <p:cTn id="11" dur="1" fill="hold">
                                              <p:stCondLst>
                                                <p:cond delay="0"/>
                                              </p:stCondLst>
                                            </p:cTn>
                                            <p:tgtEl>
                                              <p:spTgt spid="7"/>
                                            </p:tgtEl>
                                            <p:attrNameLst>
                                              <p:attrName>style.visibility</p:attrName>
                                            </p:attrNameLst>
                                          </p:cBhvr>
                                          <p:to>
                                            <p:strVal val="visible"/>
                                          </p:to>
                                        </p:set>
                                        <p:anim calcmode="lin" valueType="num">
                                          <p:cBhvr>
                                            <p:cTn id="12" dur="1250" fill="hold"/>
                                            <p:tgtEl>
                                              <p:spTgt spid="7"/>
                                            </p:tgtEl>
                                            <p:attrNameLst>
                                              <p:attrName>ppt_w</p:attrName>
                                            </p:attrNameLst>
                                          </p:cBhvr>
                                          <p:tavLst>
                                            <p:tav tm="0">
                                              <p:val>
                                                <p:fltVal val="0"/>
                                              </p:val>
                                            </p:tav>
                                            <p:tav tm="100000">
                                              <p:val>
                                                <p:strVal val="#ppt_w"/>
                                              </p:val>
                                            </p:tav>
                                          </p:tavLst>
                                        </p:anim>
                                        <p:anim calcmode="lin" valueType="num">
                                          <p:cBhvr>
                                            <p:cTn id="13" dur="1250" fill="hold"/>
                                            <p:tgtEl>
                                              <p:spTgt spid="7"/>
                                            </p:tgtEl>
                                            <p:attrNameLst>
                                              <p:attrName>ppt_h</p:attrName>
                                            </p:attrNameLst>
                                          </p:cBhvr>
                                          <p:tavLst>
                                            <p:tav tm="0">
                                              <p:val>
                                                <p:fltVal val="0"/>
                                              </p:val>
                                            </p:tav>
                                            <p:tav tm="100000">
                                              <p:val>
                                                <p:strVal val="#ppt_h"/>
                                              </p:val>
                                            </p:tav>
                                          </p:tavLst>
                                        </p:anim>
                                        <p:animEffect transition="in" filter="fade">
                                          <p:cBhvr>
                                            <p:cTn id="14" dur="1250"/>
                                            <p:tgtEl>
                                              <p:spTgt spid="7"/>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8"/>
                                            </p:tgtEl>
                                            <p:attrNameLst>
                                              <p:attrName>style.visibility</p:attrName>
                                            </p:attrNameLst>
                                          </p:cBhvr>
                                          <p:to>
                                            <p:strVal val="visible"/>
                                          </p:to>
                                        </p:set>
                                        <p:anim calcmode="lin" valueType="num">
                                          <p:cBhvr>
                                            <p:cTn id="17" dur="1250" fill="hold"/>
                                            <p:tgtEl>
                                              <p:spTgt spid="8"/>
                                            </p:tgtEl>
                                            <p:attrNameLst>
                                              <p:attrName>ppt_w</p:attrName>
                                            </p:attrNameLst>
                                          </p:cBhvr>
                                          <p:tavLst>
                                            <p:tav tm="0">
                                              <p:val>
                                                <p:fltVal val="0"/>
                                              </p:val>
                                            </p:tav>
                                            <p:tav tm="100000">
                                              <p:val>
                                                <p:strVal val="#ppt_w"/>
                                              </p:val>
                                            </p:tav>
                                          </p:tavLst>
                                        </p:anim>
                                        <p:anim calcmode="lin" valueType="num">
                                          <p:cBhvr>
                                            <p:cTn id="18" dur="1250" fill="hold"/>
                                            <p:tgtEl>
                                              <p:spTgt spid="8"/>
                                            </p:tgtEl>
                                            <p:attrNameLst>
                                              <p:attrName>ppt_h</p:attrName>
                                            </p:attrNameLst>
                                          </p:cBhvr>
                                          <p:tavLst>
                                            <p:tav tm="0">
                                              <p:val>
                                                <p:fltVal val="0"/>
                                              </p:val>
                                            </p:tav>
                                            <p:tav tm="100000">
                                              <p:val>
                                                <p:strVal val="#ppt_h"/>
                                              </p:val>
                                            </p:tav>
                                          </p:tavLst>
                                        </p:anim>
                                        <p:animEffect transition="in" filter="fade">
                                          <p:cBhvr>
                                            <p:cTn id="19" dur="125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42" presetClass="path" presetSubtype="0" accel="48000" fill="hold" nodeType="withEffect">
                                      <p:stCondLst>
                                        <p:cond delay="0"/>
                                      </p:stCondLst>
                                      <p:childTnLst>
                                        <p:animMotion origin="layout" path="M 0.04557 -0.16412 L 1.04167E-6 -3.7037E-7 " pathEditMode="relative" rAng="0" ptsTypes="AA">
                                          <p:cBhvr>
                                            <p:cTn id="24" dur="1000" fill="hold"/>
                                            <p:tgtEl>
                                              <p:spTgt spid="41"/>
                                            </p:tgtEl>
                                            <p:attrNameLst>
                                              <p:attrName>ppt_x</p:attrName>
                                              <p:attrName>ppt_y</p:attrName>
                                            </p:attrNameLst>
                                          </p:cBhvr>
                                          <p:rCtr x="-2279" y="8194"/>
                                        </p:animMotion>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childTnLst>
                                    </p:cTn>
                                  </p:par>
                                  <p:par>
                                    <p:cTn id="28" presetID="12" presetClass="entr" presetSubtype="4" fill="hold" grpId="0" nodeType="withEffect">
                                      <p:stCondLst>
                                        <p:cond delay="500"/>
                                      </p:stCondLst>
                                      <p:childTnLst>
                                        <p:set>
                                          <p:cBhvr>
                                            <p:cTn id="29" dur="1" fill="hold">
                                              <p:stCondLst>
                                                <p:cond delay="0"/>
                                              </p:stCondLst>
                                            </p:cTn>
                                            <p:tgtEl>
                                              <p:spTgt spid="36"/>
                                            </p:tgtEl>
                                            <p:attrNameLst>
                                              <p:attrName>style.visibility</p:attrName>
                                            </p:attrNameLst>
                                          </p:cBhvr>
                                          <p:to>
                                            <p:strVal val="visible"/>
                                          </p:to>
                                        </p:set>
                                        <p:anim calcmode="lin" valueType="num">
                                          <p:cBhvr additive="base">
                                            <p:cTn id="30" dur="1000"/>
                                            <p:tgtEl>
                                              <p:spTgt spid="36"/>
                                            </p:tgtEl>
                                            <p:attrNameLst>
                                              <p:attrName>ppt_y</p:attrName>
                                            </p:attrNameLst>
                                          </p:cBhvr>
                                          <p:tavLst>
                                            <p:tav tm="0">
                                              <p:val>
                                                <p:strVal val="#ppt_y+#ppt_h*1.125000"/>
                                              </p:val>
                                            </p:tav>
                                            <p:tav tm="100000">
                                              <p:val>
                                                <p:strVal val="#ppt_y"/>
                                              </p:val>
                                            </p:tav>
                                          </p:tavLst>
                                        </p:anim>
                                        <p:animEffect transition="in" filter="wipe(up)">
                                          <p:cBhvr>
                                            <p:cTn id="31" dur="1000"/>
                                            <p:tgtEl>
                                              <p:spTgt spid="36"/>
                                            </p:tgtEl>
                                          </p:cBhvr>
                                        </p:animEffect>
                                      </p:childTnLst>
                                    </p:cTn>
                                  </p:par>
                                  <p:par>
                                    <p:cTn id="32" presetID="10" presetClass="entr" presetSubtype="0" fill="hold" grpId="0" nodeType="withEffect">
                                      <p:stCondLst>
                                        <p:cond delay="500"/>
                                      </p:stCondLst>
                                      <p:iterate type="lt">
                                        <p:tmPct val="7000"/>
                                      </p:iterate>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1000" fill="hold"/>
                                            <p:tgtEl>
                                              <p:spTgt spid="19"/>
                                            </p:tgtEl>
                                            <p:attrNameLst>
                                              <p:attrName>ppt_w</p:attrName>
                                            </p:attrNameLst>
                                          </p:cBhvr>
                                          <p:tavLst>
                                            <p:tav tm="0">
                                              <p:val>
                                                <p:fltVal val="0"/>
                                              </p:val>
                                            </p:tav>
                                            <p:tav tm="100000">
                                              <p:val>
                                                <p:strVal val="#ppt_w"/>
                                              </p:val>
                                            </p:tav>
                                          </p:tavLst>
                                        </p:anim>
                                        <p:anim calcmode="lin" valueType="num">
                                          <p:cBhvr>
                                            <p:cTn id="38" dur="1000" fill="hold"/>
                                            <p:tgtEl>
                                              <p:spTgt spid="19"/>
                                            </p:tgtEl>
                                            <p:attrNameLst>
                                              <p:attrName>ppt_h</p:attrName>
                                            </p:attrNameLst>
                                          </p:cBhvr>
                                          <p:tavLst>
                                            <p:tav tm="0">
                                              <p:val>
                                                <p:fltVal val="0"/>
                                              </p:val>
                                            </p:tav>
                                            <p:tav tm="100000">
                                              <p:val>
                                                <p:strVal val="#ppt_h"/>
                                              </p:val>
                                            </p:tav>
                                          </p:tavLst>
                                        </p:anim>
                                        <p:animEffect transition="in" filter="fade">
                                          <p:cBhvr>
                                            <p:cTn id="39" dur="1000"/>
                                            <p:tgtEl>
                                              <p:spTgt spid="19"/>
                                            </p:tgtEl>
                                          </p:cBhvr>
                                        </p:animEffect>
                                      </p:childTnLst>
                                    </p:cTn>
                                  </p:par>
                                  <p:par>
                                    <p:cTn id="40" presetID="22" presetClass="entr" presetSubtype="8" fill="hold" grpId="0" nodeType="withEffect">
                                      <p:stCondLst>
                                        <p:cond delay="1000"/>
                                      </p:stCondLst>
                                      <p:childTnLst>
                                        <p:set>
                                          <p:cBhvr>
                                            <p:cTn id="41" dur="1" fill="hold">
                                              <p:stCondLst>
                                                <p:cond delay="0"/>
                                              </p:stCondLst>
                                            </p:cTn>
                                            <p:tgtEl>
                                              <p:spTgt spid="63"/>
                                            </p:tgtEl>
                                            <p:attrNameLst>
                                              <p:attrName>style.visibility</p:attrName>
                                            </p:attrNameLst>
                                          </p:cBhvr>
                                          <p:to>
                                            <p:strVal val="visible"/>
                                          </p:to>
                                        </p:set>
                                        <p:animEffect transition="in" filter="wipe(left)">
                                          <p:cBhvr>
                                            <p:cTn id="42" dur="1500"/>
                                            <p:tgtEl>
                                              <p:spTgt spid="63"/>
                                            </p:tgtEl>
                                          </p:cBhvr>
                                        </p:animEffect>
                                      </p:childTnLst>
                                    </p:cTn>
                                  </p:par>
                                  <p:par>
                                    <p:cTn id="43" presetID="12" presetClass="entr" presetSubtype="1" fill="hold" grpId="0" nodeType="withEffect">
                                      <p:stCondLst>
                                        <p:cond delay="2750"/>
                                      </p:stCondLst>
                                      <p:childTnLst>
                                        <p:set>
                                          <p:cBhvr>
                                            <p:cTn id="44" dur="1" fill="hold">
                                              <p:stCondLst>
                                                <p:cond delay="0"/>
                                              </p:stCondLst>
                                            </p:cTn>
                                            <p:tgtEl>
                                              <p:spTgt spid="49"/>
                                            </p:tgtEl>
                                            <p:attrNameLst>
                                              <p:attrName>style.visibility</p:attrName>
                                            </p:attrNameLst>
                                          </p:cBhvr>
                                          <p:to>
                                            <p:strVal val="visible"/>
                                          </p:to>
                                        </p:set>
                                        <p:anim calcmode="lin" valueType="num">
                                          <p:cBhvr additive="base">
                                            <p:cTn id="45" dur="1000"/>
                                            <p:tgtEl>
                                              <p:spTgt spid="49"/>
                                            </p:tgtEl>
                                            <p:attrNameLst>
                                              <p:attrName>ppt_y</p:attrName>
                                            </p:attrNameLst>
                                          </p:cBhvr>
                                          <p:tavLst>
                                            <p:tav tm="0">
                                              <p:val>
                                                <p:strVal val="#ppt_y-#ppt_h*1.125000"/>
                                              </p:val>
                                            </p:tav>
                                            <p:tav tm="100000">
                                              <p:val>
                                                <p:strVal val="#ppt_y"/>
                                              </p:val>
                                            </p:tav>
                                          </p:tavLst>
                                        </p:anim>
                                        <p:animEffect transition="in" filter="wipe(down)">
                                          <p:cBhvr>
                                            <p:cTn id="46" dur="1000"/>
                                            <p:tgtEl>
                                              <p:spTgt spid="49"/>
                                            </p:tgtEl>
                                          </p:cBhvr>
                                        </p:animEffect>
                                      </p:childTnLst>
                                    </p:cTn>
                                  </p:par>
                                  <p:par>
                                    <p:cTn id="47" presetID="22" presetClass="entr" presetSubtype="8" fill="hold" grpId="0" nodeType="withEffect">
                                      <p:stCondLst>
                                        <p:cond delay="3250"/>
                                      </p:stCondLst>
                                      <p:childTnLst>
                                        <p:set>
                                          <p:cBhvr>
                                            <p:cTn id="48" dur="1" fill="hold">
                                              <p:stCondLst>
                                                <p:cond delay="0"/>
                                              </p:stCondLst>
                                            </p:cTn>
                                            <p:tgtEl>
                                              <p:spTgt spid="53"/>
                                            </p:tgtEl>
                                            <p:attrNameLst>
                                              <p:attrName>style.visibility</p:attrName>
                                            </p:attrNameLst>
                                          </p:cBhvr>
                                          <p:to>
                                            <p:strVal val="visible"/>
                                          </p:to>
                                        </p:set>
                                        <p:animEffect transition="in" filter="wipe(left)">
                                          <p:cBhvr>
                                            <p:cTn id="49" dur="1000"/>
                                            <p:tgtEl>
                                              <p:spTgt spid="53"/>
                                            </p:tgtEl>
                                          </p:cBhvr>
                                        </p:animEffect>
                                      </p:childTnLst>
                                    </p:cTn>
                                  </p:par>
                                  <p:par>
                                    <p:cTn id="50" presetID="22" presetClass="entr" presetSubtype="8" fill="hold" grpId="0" nodeType="withEffect">
                                      <p:stCondLst>
                                        <p:cond delay="4000"/>
                                      </p:stCondLst>
                                      <p:childTnLst>
                                        <p:set>
                                          <p:cBhvr>
                                            <p:cTn id="51" dur="1" fill="hold">
                                              <p:stCondLst>
                                                <p:cond delay="0"/>
                                              </p:stCondLst>
                                            </p:cTn>
                                            <p:tgtEl>
                                              <p:spTgt spid="58"/>
                                            </p:tgtEl>
                                            <p:attrNameLst>
                                              <p:attrName>style.visibility</p:attrName>
                                            </p:attrNameLst>
                                          </p:cBhvr>
                                          <p:to>
                                            <p:strVal val="visible"/>
                                          </p:to>
                                        </p:set>
                                        <p:animEffect transition="in" filter="wipe(left)">
                                          <p:cBhvr>
                                            <p:cTn id="52" dur="1000"/>
                                            <p:tgtEl>
                                              <p:spTgt spid="58"/>
                                            </p:tgtEl>
                                          </p:cBhvr>
                                        </p:animEffect>
                                      </p:childTnLst>
                                    </p:cTn>
                                  </p:par>
                                  <p:par>
                                    <p:cTn id="53" presetID="22" presetClass="entr" presetSubtype="8" fill="hold" grpId="0" nodeType="withEffect">
                                      <p:stCondLst>
                                        <p:cond delay="4000"/>
                                      </p:stCondLst>
                                      <p:childTnLst>
                                        <p:set>
                                          <p:cBhvr>
                                            <p:cTn id="54" dur="1" fill="hold">
                                              <p:stCondLst>
                                                <p:cond delay="0"/>
                                              </p:stCondLst>
                                            </p:cTn>
                                            <p:tgtEl>
                                              <p:spTgt spid="50"/>
                                            </p:tgtEl>
                                            <p:attrNameLst>
                                              <p:attrName>style.visibility</p:attrName>
                                            </p:attrNameLst>
                                          </p:cBhvr>
                                          <p:to>
                                            <p:strVal val="visible"/>
                                          </p:to>
                                        </p:set>
                                        <p:animEffect transition="in" filter="wipe(left)">
                                          <p:cBhvr>
                                            <p:cTn id="55" dur="1250"/>
                                            <p:tgtEl>
                                              <p:spTgt spid="50"/>
                                            </p:tgtEl>
                                          </p:cBhvr>
                                        </p:animEffect>
                                      </p:childTnLst>
                                    </p:cTn>
                                  </p:par>
                                  <p:par>
                                    <p:cTn id="56" presetID="22" presetClass="entr" presetSubtype="8" fill="hold" grpId="0" nodeType="withEffect">
                                      <p:stCondLst>
                                        <p:cond delay="4750"/>
                                      </p:stCondLst>
                                      <p:childTnLst>
                                        <p:set>
                                          <p:cBhvr>
                                            <p:cTn id="57" dur="1" fill="hold">
                                              <p:stCondLst>
                                                <p:cond delay="0"/>
                                              </p:stCondLst>
                                            </p:cTn>
                                            <p:tgtEl>
                                              <p:spTgt spid="57"/>
                                            </p:tgtEl>
                                            <p:attrNameLst>
                                              <p:attrName>style.visibility</p:attrName>
                                            </p:attrNameLst>
                                          </p:cBhvr>
                                          <p:to>
                                            <p:strVal val="visible"/>
                                          </p:to>
                                        </p:set>
                                        <p:animEffect transition="in" filter="wipe(left)">
                                          <p:cBhvr>
                                            <p:cTn id="58" dur="125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 grpId="0" animBg="1"/>
          <p:bldP spid="7" grpId="0" animBg="1"/>
          <p:bldP spid="8" grpId="0" animBg="1"/>
          <p:bldP spid="39" grpId="0" animBg="1"/>
          <p:bldP spid="19" grpId="0" animBg="1"/>
          <p:bldP spid="36" grpId="0"/>
          <p:bldP spid="37" grpId="0"/>
          <p:bldP spid="49" grpId="0"/>
          <p:bldP spid="50" grpId="0"/>
          <p:bldP spid="53" grpId="0" animBg="1"/>
          <p:bldP spid="57" grpId="0"/>
          <p:bldP spid="58"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5346FD1-A20A-4106-8215-6F552F9D693B}"/>
              </a:ext>
            </a:extLst>
          </p:cNvPr>
          <p:cNvSpPr txBox="1"/>
          <p:nvPr/>
        </p:nvSpPr>
        <p:spPr>
          <a:xfrm>
            <a:off x="3745037" y="335697"/>
            <a:ext cx="4701928"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USER FLOW MAPPING</a:t>
            </a:r>
          </a:p>
        </p:txBody>
      </p:sp>
      <p:sp>
        <p:nvSpPr>
          <p:cNvPr id="13" name="Rectangle: Rounded Corners 12">
            <a:extLst>
              <a:ext uri="{FF2B5EF4-FFF2-40B4-BE49-F238E27FC236}">
                <a16:creationId xmlns:a16="http://schemas.microsoft.com/office/drawing/2014/main" id="{8875951B-363E-47A0-9D04-F194B60FB3B6}"/>
              </a:ext>
            </a:extLst>
          </p:cNvPr>
          <p:cNvSpPr/>
          <p:nvPr/>
        </p:nvSpPr>
        <p:spPr>
          <a:xfrm>
            <a:off x="749474" y="1909092"/>
            <a:ext cx="1172534" cy="773156"/>
          </a:xfrm>
          <a:prstGeom prst="roundRect">
            <a:avLst>
              <a:gd name="adj" fmla="val 11793"/>
            </a:avLst>
          </a:prstGeom>
          <a:gradFill>
            <a:gsLst>
              <a:gs pos="0">
                <a:schemeClr val="bg1"/>
              </a:gs>
              <a:gs pos="49000">
                <a:srgbClr val="EAFAF5"/>
              </a:gs>
              <a:gs pos="100000">
                <a:srgbClr val="D5F4EB"/>
              </a:gs>
            </a:gsLst>
            <a:lin ang="5400000" scaled="1"/>
          </a:gradFill>
          <a:ln w="12700">
            <a:solidFill>
              <a:srgbClr val="D5F4EB">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Sign Contract</a:t>
            </a:r>
          </a:p>
        </p:txBody>
      </p:sp>
      <p:sp>
        <p:nvSpPr>
          <p:cNvPr id="17" name="Rectangle: Rounded Corners 16">
            <a:extLst>
              <a:ext uri="{FF2B5EF4-FFF2-40B4-BE49-F238E27FC236}">
                <a16:creationId xmlns:a16="http://schemas.microsoft.com/office/drawing/2014/main" id="{F71938CD-B0E2-4410-9C2E-343794DDAEF2}"/>
              </a:ext>
            </a:extLst>
          </p:cNvPr>
          <p:cNvSpPr/>
          <p:nvPr/>
        </p:nvSpPr>
        <p:spPr>
          <a:xfrm>
            <a:off x="749474" y="3841546"/>
            <a:ext cx="1172534" cy="773156"/>
          </a:xfrm>
          <a:prstGeom prst="roundRect">
            <a:avLst>
              <a:gd name="adj" fmla="val 11793"/>
            </a:avLst>
          </a:prstGeom>
          <a:gradFill>
            <a:gsLst>
              <a:gs pos="0">
                <a:schemeClr val="bg1"/>
              </a:gs>
              <a:gs pos="49000">
                <a:srgbClr val="EAFAF5"/>
              </a:gs>
              <a:gs pos="100000">
                <a:srgbClr val="D5F4EB"/>
              </a:gs>
            </a:gsLst>
            <a:lin ang="5400000" scaled="1"/>
          </a:gradFill>
          <a:ln w="12700">
            <a:solidFill>
              <a:srgbClr val="D5F4EB">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Fill out questionnaire (to best of ability)</a:t>
            </a:r>
          </a:p>
        </p:txBody>
      </p:sp>
      <p:sp>
        <p:nvSpPr>
          <p:cNvPr id="22" name="Rectangle: Rounded Corners 21">
            <a:extLst>
              <a:ext uri="{FF2B5EF4-FFF2-40B4-BE49-F238E27FC236}">
                <a16:creationId xmlns:a16="http://schemas.microsoft.com/office/drawing/2014/main" id="{57EE9EAD-3DD1-42FE-A23C-14E3BE8510A2}"/>
              </a:ext>
            </a:extLst>
          </p:cNvPr>
          <p:cNvSpPr/>
          <p:nvPr/>
        </p:nvSpPr>
        <p:spPr>
          <a:xfrm>
            <a:off x="2289602" y="2875319"/>
            <a:ext cx="1172534" cy="773156"/>
          </a:xfrm>
          <a:prstGeom prst="roundRect">
            <a:avLst>
              <a:gd name="adj" fmla="val 11793"/>
            </a:avLst>
          </a:prstGeom>
          <a:gradFill>
            <a:gsLst>
              <a:gs pos="0">
                <a:schemeClr val="bg1"/>
              </a:gs>
              <a:gs pos="49000">
                <a:srgbClr val="EAFAF5"/>
              </a:gs>
              <a:gs pos="100000">
                <a:srgbClr val="D5F4EB"/>
              </a:gs>
            </a:gsLst>
            <a:lin ang="5400000" scaled="1"/>
          </a:gradFill>
          <a:ln w="12700">
            <a:solidFill>
              <a:srgbClr val="D5F4EB">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Email LMS information to Account Manager </a:t>
            </a:r>
          </a:p>
        </p:txBody>
      </p:sp>
      <p:sp>
        <p:nvSpPr>
          <p:cNvPr id="32" name="Rectangle: Rounded Corners 31">
            <a:extLst>
              <a:ext uri="{FF2B5EF4-FFF2-40B4-BE49-F238E27FC236}">
                <a16:creationId xmlns:a16="http://schemas.microsoft.com/office/drawing/2014/main" id="{6F7DEA5B-555A-4FDC-A1FB-3AA798B6B93E}"/>
              </a:ext>
            </a:extLst>
          </p:cNvPr>
          <p:cNvSpPr/>
          <p:nvPr/>
        </p:nvSpPr>
        <p:spPr>
          <a:xfrm>
            <a:off x="5369858" y="2875320"/>
            <a:ext cx="1172534" cy="773156"/>
          </a:xfrm>
          <a:prstGeom prst="roundRect">
            <a:avLst>
              <a:gd name="adj" fmla="val 11793"/>
            </a:avLst>
          </a:prstGeom>
          <a:gradFill>
            <a:gsLst>
              <a:gs pos="0">
                <a:schemeClr val="bg1"/>
              </a:gs>
              <a:gs pos="49000">
                <a:srgbClr val="EAFAF5"/>
              </a:gs>
              <a:gs pos="100000">
                <a:srgbClr val="D5F4EB"/>
              </a:gs>
            </a:gsLst>
            <a:lin ang="5400000" scaled="1"/>
          </a:gradFill>
          <a:ln w="12700">
            <a:solidFill>
              <a:srgbClr val="D5F4EB">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Personalize the LMS</a:t>
            </a:r>
          </a:p>
        </p:txBody>
      </p:sp>
      <p:sp>
        <p:nvSpPr>
          <p:cNvPr id="33" name="Rectangle: Rounded Corners 32">
            <a:extLst>
              <a:ext uri="{FF2B5EF4-FFF2-40B4-BE49-F238E27FC236}">
                <a16:creationId xmlns:a16="http://schemas.microsoft.com/office/drawing/2014/main" id="{89913399-C3B9-4B81-BAF4-273FF4B2D8C4}"/>
              </a:ext>
            </a:extLst>
          </p:cNvPr>
          <p:cNvSpPr/>
          <p:nvPr/>
        </p:nvSpPr>
        <p:spPr>
          <a:xfrm>
            <a:off x="5369858" y="3841548"/>
            <a:ext cx="1172534" cy="773156"/>
          </a:xfrm>
          <a:prstGeom prst="roundRect">
            <a:avLst>
              <a:gd name="adj" fmla="val 11793"/>
            </a:avLst>
          </a:prstGeom>
          <a:gradFill>
            <a:gsLst>
              <a:gs pos="0">
                <a:schemeClr val="bg1"/>
              </a:gs>
              <a:gs pos="49000">
                <a:srgbClr val="EAFAF5"/>
              </a:gs>
              <a:gs pos="100000">
                <a:srgbClr val="D5F4EB"/>
              </a:gs>
            </a:gsLst>
            <a:lin ang="5400000" scaled="1"/>
          </a:gradFill>
          <a:ln w="12700">
            <a:solidFill>
              <a:srgbClr val="D5F4EB">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Create and upload courses</a:t>
            </a:r>
          </a:p>
        </p:txBody>
      </p:sp>
      <p:sp>
        <p:nvSpPr>
          <p:cNvPr id="34" name="Rectangle: Rounded Corners 33">
            <a:extLst>
              <a:ext uri="{FF2B5EF4-FFF2-40B4-BE49-F238E27FC236}">
                <a16:creationId xmlns:a16="http://schemas.microsoft.com/office/drawing/2014/main" id="{7924DFCD-0473-4CB7-AF51-201F4F6B5877}"/>
              </a:ext>
            </a:extLst>
          </p:cNvPr>
          <p:cNvSpPr/>
          <p:nvPr/>
        </p:nvSpPr>
        <p:spPr>
          <a:xfrm>
            <a:off x="5369858" y="4807776"/>
            <a:ext cx="1172534" cy="773156"/>
          </a:xfrm>
          <a:prstGeom prst="roundRect">
            <a:avLst>
              <a:gd name="adj" fmla="val 11793"/>
            </a:avLst>
          </a:prstGeom>
          <a:gradFill>
            <a:gsLst>
              <a:gs pos="0">
                <a:schemeClr val="bg1"/>
              </a:gs>
              <a:gs pos="49000">
                <a:srgbClr val="EAFAF5"/>
              </a:gs>
              <a:gs pos="100000">
                <a:srgbClr val="D5F4EB"/>
              </a:gs>
            </a:gsLst>
            <a:lin ang="5400000" scaled="1"/>
          </a:gradFill>
          <a:ln w="12700">
            <a:solidFill>
              <a:srgbClr val="D5F4EB">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Register users</a:t>
            </a:r>
          </a:p>
        </p:txBody>
      </p:sp>
      <p:sp>
        <p:nvSpPr>
          <p:cNvPr id="42" name="Rectangle: Rounded Corners 41">
            <a:extLst>
              <a:ext uri="{FF2B5EF4-FFF2-40B4-BE49-F238E27FC236}">
                <a16:creationId xmlns:a16="http://schemas.microsoft.com/office/drawing/2014/main" id="{1A165408-E6EA-40B3-BC93-600A48A03DD0}"/>
              </a:ext>
            </a:extLst>
          </p:cNvPr>
          <p:cNvSpPr/>
          <p:nvPr/>
        </p:nvSpPr>
        <p:spPr>
          <a:xfrm>
            <a:off x="9218603" y="2875319"/>
            <a:ext cx="1172534" cy="773156"/>
          </a:xfrm>
          <a:prstGeom prst="roundRect">
            <a:avLst>
              <a:gd name="adj" fmla="val 11793"/>
            </a:avLst>
          </a:prstGeom>
          <a:gradFill>
            <a:gsLst>
              <a:gs pos="0">
                <a:schemeClr val="bg1"/>
              </a:gs>
              <a:gs pos="49000">
                <a:srgbClr val="EAFAF5"/>
              </a:gs>
              <a:gs pos="100000">
                <a:srgbClr val="D5F4EB"/>
              </a:gs>
            </a:gsLst>
            <a:lin ang="5400000" scaled="1"/>
          </a:gradFill>
          <a:ln w="12700">
            <a:solidFill>
              <a:srgbClr val="D5F4EB">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Gather question/ topics for 3</a:t>
            </a:r>
            <a:r>
              <a:rPr kumimoji="0" lang="en-US" sz="1000" b="0" i="0" u="none" strike="noStrike" kern="1200" cap="none" spc="0" normalizeH="0" baseline="30000" noProof="0" dirty="0">
                <a:ln>
                  <a:noFill/>
                </a:ln>
                <a:solidFill>
                  <a:srgbClr val="000000"/>
                </a:solidFill>
                <a:effectLst/>
                <a:uLnTx/>
                <a:uFillTx/>
                <a:latin typeface="Montserrat" panose="00000500000000000000" pitchFamily="50" charset="0"/>
                <a:ea typeface="+mn-ea"/>
                <a:cs typeface="+mn-cs"/>
              </a:rPr>
              <a:t>rd</a:t>
            </a: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 training session</a:t>
            </a:r>
          </a:p>
        </p:txBody>
      </p:sp>
      <p:sp>
        <p:nvSpPr>
          <p:cNvPr id="16" name="Rectangle: Rounded Corners 15">
            <a:extLst>
              <a:ext uri="{FF2B5EF4-FFF2-40B4-BE49-F238E27FC236}">
                <a16:creationId xmlns:a16="http://schemas.microsoft.com/office/drawing/2014/main" id="{6C70C5C1-2E39-4684-823E-17E20369BC77}"/>
              </a:ext>
            </a:extLst>
          </p:cNvPr>
          <p:cNvSpPr/>
          <p:nvPr/>
        </p:nvSpPr>
        <p:spPr>
          <a:xfrm>
            <a:off x="749474" y="2875319"/>
            <a:ext cx="1172534" cy="773156"/>
          </a:xfrm>
          <a:prstGeom prst="roundRect">
            <a:avLst>
              <a:gd name="adj" fmla="val 11793"/>
            </a:avLst>
          </a:prstGeom>
          <a:gradFill>
            <a:gsLst>
              <a:gs pos="53000">
                <a:srgbClr val="F0EDFC"/>
              </a:gs>
              <a:gs pos="0">
                <a:schemeClr val="bg1"/>
              </a:gs>
              <a:gs pos="100000">
                <a:schemeClr val="accent1">
                  <a:lumMod val="20000"/>
                  <a:lumOff val="80000"/>
                </a:schemeClr>
              </a:gs>
            </a:gsLst>
            <a:lin ang="5400000" scaled="1"/>
          </a:gradFill>
          <a:ln w="1270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Email the questionnaire  and schedule kickoff call</a:t>
            </a:r>
          </a:p>
        </p:txBody>
      </p:sp>
      <p:sp>
        <p:nvSpPr>
          <p:cNvPr id="21" name="Rectangle: Rounded Corners 20">
            <a:extLst>
              <a:ext uri="{FF2B5EF4-FFF2-40B4-BE49-F238E27FC236}">
                <a16:creationId xmlns:a16="http://schemas.microsoft.com/office/drawing/2014/main" id="{9990143E-F949-4043-9C16-38F2C2DCDDDE}"/>
              </a:ext>
            </a:extLst>
          </p:cNvPr>
          <p:cNvSpPr/>
          <p:nvPr/>
        </p:nvSpPr>
        <p:spPr>
          <a:xfrm>
            <a:off x="2289602" y="1909092"/>
            <a:ext cx="1172534" cy="773156"/>
          </a:xfrm>
          <a:prstGeom prst="roundRect">
            <a:avLst>
              <a:gd name="adj" fmla="val 11793"/>
            </a:avLst>
          </a:prstGeom>
          <a:gradFill>
            <a:gsLst>
              <a:gs pos="53000">
                <a:srgbClr val="F0EDFC"/>
              </a:gs>
              <a:gs pos="0">
                <a:schemeClr val="bg1"/>
              </a:gs>
              <a:gs pos="100000">
                <a:schemeClr val="accent1">
                  <a:lumMod val="20000"/>
                  <a:lumOff val="80000"/>
                </a:schemeClr>
              </a:gs>
            </a:gsLst>
            <a:lin ang="5400000" scaled="1"/>
          </a:gradFill>
          <a:ln w="1270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Host kickoff call with customer &amp; team</a:t>
            </a:r>
          </a:p>
        </p:txBody>
      </p:sp>
      <p:sp>
        <p:nvSpPr>
          <p:cNvPr id="23" name="Rectangle: Rounded Corners 22">
            <a:extLst>
              <a:ext uri="{FF2B5EF4-FFF2-40B4-BE49-F238E27FC236}">
                <a16:creationId xmlns:a16="http://schemas.microsoft.com/office/drawing/2014/main" id="{D98E9A9A-FBCA-4C5E-98A7-9EAC3D4D4513}"/>
              </a:ext>
            </a:extLst>
          </p:cNvPr>
          <p:cNvSpPr/>
          <p:nvPr/>
        </p:nvSpPr>
        <p:spPr>
          <a:xfrm>
            <a:off x="2289602" y="3841546"/>
            <a:ext cx="1172534" cy="773156"/>
          </a:xfrm>
          <a:prstGeom prst="roundRect">
            <a:avLst>
              <a:gd name="adj" fmla="val 11793"/>
            </a:avLst>
          </a:prstGeom>
          <a:gradFill>
            <a:gsLst>
              <a:gs pos="53000">
                <a:srgbClr val="F0EDFC"/>
              </a:gs>
              <a:gs pos="0">
                <a:schemeClr val="bg1"/>
              </a:gs>
              <a:gs pos="100000">
                <a:schemeClr val="accent1">
                  <a:lumMod val="20000"/>
                  <a:lumOff val="80000"/>
                </a:schemeClr>
              </a:gs>
            </a:gsLst>
            <a:lin ang="5400000" scaled="1"/>
          </a:gradFill>
          <a:ln w="1270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Create LMS</a:t>
            </a:r>
          </a:p>
        </p:txBody>
      </p:sp>
      <p:sp>
        <p:nvSpPr>
          <p:cNvPr id="26" name="Rectangle: Rounded Corners 25">
            <a:extLst>
              <a:ext uri="{FF2B5EF4-FFF2-40B4-BE49-F238E27FC236}">
                <a16:creationId xmlns:a16="http://schemas.microsoft.com/office/drawing/2014/main" id="{527C9A24-AEBD-40F2-9065-60EB4F673DE3}"/>
              </a:ext>
            </a:extLst>
          </p:cNvPr>
          <p:cNvSpPr/>
          <p:nvPr/>
        </p:nvSpPr>
        <p:spPr>
          <a:xfrm>
            <a:off x="3829730" y="1909092"/>
            <a:ext cx="1172534" cy="773156"/>
          </a:xfrm>
          <a:prstGeom prst="roundRect">
            <a:avLst>
              <a:gd name="adj" fmla="val 11793"/>
            </a:avLst>
          </a:prstGeom>
          <a:gradFill>
            <a:gsLst>
              <a:gs pos="53000">
                <a:srgbClr val="F0EDFC"/>
              </a:gs>
              <a:gs pos="0">
                <a:schemeClr val="bg1"/>
              </a:gs>
              <a:gs pos="100000">
                <a:schemeClr val="accent1">
                  <a:lumMod val="20000"/>
                  <a:lumOff val="80000"/>
                </a:schemeClr>
              </a:gs>
            </a:gsLst>
            <a:lin ang="5400000" scaled="1"/>
          </a:gradFill>
          <a:ln w="1270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Hand off site (via Email)</a:t>
            </a:r>
          </a:p>
        </p:txBody>
      </p:sp>
      <p:sp>
        <p:nvSpPr>
          <p:cNvPr id="27" name="Rectangle: Rounded Corners 26">
            <a:extLst>
              <a:ext uri="{FF2B5EF4-FFF2-40B4-BE49-F238E27FC236}">
                <a16:creationId xmlns:a16="http://schemas.microsoft.com/office/drawing/2014/main" id="{B66D9E2E-4573-4040-9DAC-4B8F3C95DDBF}"/>
              </a:ext>
            </a:extLst>
          </p:cNvPr>
          <p:cNvSpPr/>
          <p:nvPr/>
        </p:nvSpPr>
        <p:spPr>
          <a:xfrm>
            <a:off x="3829730" y="2875319"/>
            <a:ext cx="1172534" cy="773156"/>
          </a:xfrm>
          <a:prstGeom prst="roundRect">
            <a:avLst>
              <a:gd name="adj" fmla="val 11793"/>
            </a:avLst>
          </a:prstGeom>
          <a:gradFill>
            <a:gsLst>
              <a:gs pos="53000">
                <a:srgbClr val="F0EDFC"/>
              </a:gs>
              <a:gs pos="0">
                <a:schemeClr val="bg1"/>
              </a:gs>
              <a:gs pos="100000">
                <a:schemeClr val="accent1">
                  <a:lumMod val="20000"/>
                  <a:lumOff val="80000"/>
                </a:schemeClr>
              </a:gs>
            </a:gsLst>
            <a:lin ang="5400000" scaled="1"/>
          </a:gradFill>
          <a:ln w="1270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Schedule 1</a:t>
            </a:r>
            <a:r>
              <a:rPr kumimoji="0" lang="en-US" sz="1000" b="0" i="0" u="none" strike="noStrike" kern="1200" cap="none" spc="0" normalizeH="0" baseline="30000" noProof="0" dirty="0">
                <a:ln>
                  <a:noFill/>
                </a:ln>
                <a:solidFill>
                  <a:srgbClr val="000000"/>
                </a:solidFill>
                <a:effectLst/>
                <a:uLnTx/>
                <a:uFillTx/>
                <a:latin typeface="Montserrat" panose="00000500000000000000" pitchFamily="50" charset="0"/>
                <a:ea typeface="+mn-ea"/>
                <a:cs typeface="+mn-cs"/>
              </a:rPr>
              <a:t>st</a:t>
            </a: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 training session</a:t>
            </a:r>
          </a:p>
        </p:txBody>
      </p:sp>
      <p:sp>
        <p:nvSpPr>
          <p:cNvPr id="31" name="Rectangle: Rounded Corners 30">
            <a:extLst>
              <a:ext uri="{FF2B5EF4-FFF2-40B4-BE49-F238E27FC236}">
                <a16:creationId xmlns:a16="http://schemas.microsoft.com/office/drawing/2014/main" id="{5DF93D40-2852-49C5-B290-F27333666902}"/>
              </a:ext>
            </a:extLst>
          </p:cNvPr>
          <p:cNvSpPr/>
          <p:nvPr/>
        </p:nvSpPr>
        <p:spPr>
          <a:xfrm>
            <a:off x="5369858" y="1909092"/>
            <a:ext cx="1172534" cy="773156"/>
          </a:xfrm>
          <a:prstGeom prst="roundRect">
            <a:avLst>
              <a:gd name="adj" fmla="val 11793"/>
            </a:avLst>
          </a:prstGeom>
          <a:gradFill>
            <a:gsLst>
              <a:gs pos="53000">
                <a:srgbClr val="F0EDFC"/>
              </a:gs>
              <a:gs pos="0">
                <a:schemeClr val="bg1"/>
              </a:gs>
              <a:gs pos="100000">
                <a:schemeClr val="accent1">
                  <a:lumMod val="20000"/>
                  <a:lumOff val="80000"/>
                </a:schemeClr>
              </a:gs>
            </a:gsLst>
            <a:lin ang="5400000" scaled="1"/>
          </a:gradFill>
          <a:ln w="1270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Conduct 1</a:t>
            </a:r>
            <a:r>
              <a:rPr kumimoji="0" lang="en-US" sz="1000" b="0" i="0" u="none" strike="noStrike" kern="1200" cap="none" spc="0" normalizeH="0" baseline="30000" noProof="0" dirty="0">
                <a:ln>
                  <a:noFill/>
                </a:ln>
                <a:solidFill>
                  <a:srgbClr val="000000"/>
                </a:solidFill>
                <a:effectLst/>
                <a:uLnTx/>
                <a:uFillTx/>
                <a:latin typeface="Montserrat" panose="00000500000000000000" pitchFamily="50" charset="0"/>
                <a:ea typeface="+mn-ea"/>
                <a:cs typeface="+mn-cs"/>
              </a:rPr>
              <a:t>st</a:t>
            </a: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 training session 1 hour</a:t>
            </a:r>
          </a:p>
        </p:txBody>
      </p:sp>
      <p:sp>
        <p:nvSpPr>
          <p:cNvPr id="35" name="Rectangle: Rounded Corners 34">
            <a:extLst>
              <a:ext uri="{FF2B5EF4-FFF2-40B4-BE49-F238E27FC236}">
                <a16:creationId xmlns:a16="http://schemas.microsoft.com/office/drawing/2014/main" id="{66975A54-C5E1-40B7-A1AE-55C196010444}"/>
              </a:ext>
            </a:extLst>
          </p:cNvPr>
          <p:cNvSpPr/>
          <p:nvPr/>
        </p:nvSpPr>
        <p:spPr>
          <a:xfrm>
            <a:off x="5369858" y="5774002"/>
            <a:ext cx="1172534" cy="773156"/>
          </a:xfrm>
          <a:prstGeom prst="roundRect">
            <a:avLst>
              <a:gd name="adj" fmla="val 11793"/>
            </a:avLst>
          </a:prstGeom>
          <a:gradFill>
            <a:gsLst>
              <a:gs pos="53000">
                <a:srgbClr val="F0EDFC"/>
              </a:gs>
              <a:gs pos="0">
                <a:schemeClr val="bg1"/>
              </a:gs>
              <a:gs pos="100000">
                <a:schemeClr val="accent1">
                  <a:lumMod val="20000"/>
                  <a:lumOff val="80000"/>
                </a:schemeClr>
              </a:gs>
            </a:gsLst>
            <a:lin ang="5400000" scaled="1"/>
          </a:gradFill>
          <a:ln w="1270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Schedule 2</a:t>
            </a:r>
            <a:r>
              <a:rPr kumimoji="0" lang="en-US" sz="1000" b="0" i="0" u="none" strike="noStrike" kern="1200" cap="none" spc="0" normalizeH="0" baseline="30000" noProof="0" dirty="0">
                <a:ln>
                  <a:noFill/>
                </a:ln>
                <a:solidFill>
                  <a:srgbClr val="000000"/>
                </a:solidFill>
                <a:effectLst/>
                <a:uLnTx/>
                <a:uFillTx/>
                <a:latin typeface="Montserrat" panose="00000500000000000000" pitchFamily="50" charset="0"/>
                <a:ea typeface="+mn-ea"/>
                <a:cs typeface="+mn-cs"/>
              </a:rPr>
              <a:t>nd</a:t>
            </a: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 Training Session</a:t>
            </a:r>
          </a:p>
        </p:txBody>
      </p:sp>
      <p:sp>
        <p:nvSpPr>
          <p:cNvPr id="36" name="Rectangle: Rounded Corners 35">
            <a:extLst>
              <a:ext uri="{FF2B5EF4-FFF2-40B4-BE49-F238E27FC236}">
                <a16:creationId xmlns:a16="http://schemas.microsoft.com/office/drawing/2014/main" id="{C8E159C1-5986-45A0-A0B2-64A69AA6AB23}"/>
              </a:ext>
            </a:extLst>
          </p:cNvPr>
          <p:cNvSpPr/>
          <p:nvPr/>
        </p:nvSpPr>
        <p:spPr>
          <a:xfrm>
            <a:off x="6909986" y="1909092"/>
            <a:ext cx="1172534" cy="773156"/>
          </a:xfrm>
          <a:prstGeom prst="roundRect">
            <a:avLst>
              <a:gd name="adj" fmla="val 11793"/>
            </a:avLst>
          </a:prstGeom>
          <a:gradFill>
            <a:gsLst>
              <a:gs pos="53000">
                <a:srgbClr val="F0EDFC"/>
              </a:gs>
              <a:gs pos="0">
                <a:schemeClr val="bg1"/>
              </a:gs>
              <a:gs pos="100000">
                <a:schemeClr val="accent1">
                  <a:lumMod val="20000"/>
                  <a:lumOff val="80000"/>
                </a:schemeClr>
              </a:gs>
            </a:gsLst>
            <a:lin ang="5400000" scaled="1"/>
          </a:gradFill>
          <a:ln w="1270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Conduct 2</a:t>
            </a:r>
            <a:r>
              <a:rPr kumimoji="0" lang="en-US" sz="1000" b="0" i="0" u="none" strike="noStrike" kern="1200" cap="none" spc="0" normalizeH="0" baseline="30000" noProof="0" dirty="0">
                <a:ln>
                  <a:noFill/>
                </a:ln>
                <a:solidFill>
                  <a:srgbClr val="000000"/>
                </a:solidFill>
                <a:effectLst/>
                <a:uLnTx/>
                <a:uFillTx/>
                <a:latin typeface="Montserrat" panose="00000500000000000000" pitchFamily="50" charset="0"/>
                <a:ea typeface="+mn-ea"/>
                <a:cs typeface="+mn-cs"/>
              </a:rPr>
              <a:t>nd</a:t>
            </a: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 training session 1 Hour</a:t>
            </a:r>
          </a:p>
        </p:txBody>
      </p:sp>
      <p:sp>
        <p:nvSpPr>
          <p:cNvPr id="41" name="Rectangle: Rounded Corners 40">
            <a:extLst>
              <a:ext uri="{FF2B5EF4-FFF2-40B4-BE49-F238E27FC236}">
                <a16:creationId xmlns:a16="http://schemas.microsoft.com/office/drawing/2014/main" id="{C3331B57-9CEB-4BF6-BC5D-57A72A71625D}"/>
              </a:ext>
            </a:extLst>
          </p:cNvPr>
          <p:cNvSpPr/>
          <p:nvPr/>
        </p:nvSpPr>
        <p:spPr>
          <a:xfrm>
            <a:off x="8450114" y="1909092"/>
            <a:ext cx="1172534" cy="773156"/>
          </a:xfrm>
          <a:prstGeom prst="roundRect">
            <a:avLst>
              <a:gd name="adj" fmla="val 11793"/>
            </a:avLst>
          </a:prstGeom>
          <a:gradFill>
            <a:gsLst>
              <a:gs pos="53000">
                <a:srgbClr val="F0EDFC"/>
              </a:gs>
              <a:gs pos="0">
                <a:schemeClr val="bg1"/>
              </a:gs>
              <a:gs pos="100000">
                <a:schemeClr val="accent1">
                  <a:lumMod val="20000"/>
                  <a:lumOff val="80000"/>
                </a:schemeClr>
              </a:gs>
            </a:gsLst>
            <a:lin ang="5400000" scaled="1"/>
          </a:gradFill>
          <a:ln w="1270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Go Live!</a:t>
            </a:r>
          </a:p>
        </p:txBody>
      </p:sp>
      <p:sp>
        <p:nvSpPr>
          <p:cNvPr id="37" name="Rectangle: Rounded Corners 36">
            <a:extLst>
              <a:ext uri="{FF2B5EF4-FFF2-40B4-BE49-F238E27FC236}">
                <a16:creationId xmlns:a16="http://schemas.microsoft.com/office/drawing/2014/main" id="{5EDF2D43-26CA-4944-829E-482BD87A8CB5}"/>
              </a:ext>
            </a:extLst>
          </p:cNvPr>
          <p:cNvSpPr/>
          <p:nvPr/>
        </p:nvSpPr>
        <p:spPr>
          <a:xfrm>
            <a:off x="7681624" y="2875319"/>
            <a:ext cx="1172534" cy="773156"/>
          </a:xfrm>
          <a:prstGeom prst="roundRect">
            <a:avLst>
              <a:gd name="adj" fmla="val 11793"/>
            </a:avLst>
          </a:prstGeom>
          <a:gradFill>
            <a:gsLst>
              <a:gs pos="53000">
                <a:srgbClr val="F0EDFC"/>
              </a:gs>
              <a:gs pos="0">
                <a:schemeClr val="bg1"/>
              </a:gs>
              <a:gs pos="100000">
                <a:schemeClr val="accent1">
                  <a:lumMod val="20000"/>
                  <a:lumOff val="80000"/>
                </a:schemeClr>
              </a:gs>
            </a:gsLst>
            <a:lin ang="5400000" scaled="1"/>
          </a:gradFill>
          <a:ln w="1270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Provide ongoing implementation support</a:t>
            </a:r>
          </a:p>
        </p:txBody>
      </p:sp>
      <p:sp>
        <p:nvSpPr>
          <p:cNvPr id="44" name="Rectangle: Rounded Corners 43">
            <a:extLst>
              <a:ext uri="{FF2B5EF4-FFF2-40B4-BE49-F238E27FC236}">
                <a16:creationId xmlns:a16="http://schemas.microsoft.com/office/drawing/2014/main" id="{A9D7C267-4927-40F4-BA89-6B9BF3FA4CEB}"/>
              </a:ext>
            </a:extLst>
          </p:cNvPr>
          <p:cNvSpPr/>
          <p:nvPr/>
        </p:nvSpPr>
        <p:spPr>
          <a:xfrm>
            <a:off x="9218603" y="4807773"/>
            <a:ext cx="1172534" cy="773156"/>
          </a:xfrm>
          <a:prstGeom prst="roundRect">
            <a:avLst>
              <a:gd name="adj" fmla="val 11793"/>
            </a:avLst>
          </a:prstGeom>
          <a:gradFill>
            <a:gsLst>
              <a:gs pos="53000">
                <a:srgbClr val="F0EDFC"/>
              </a:gs>
              <a:gs pos="0">
                <a:schemeClr val="bg1"/>
              </a:gs>
              <a:gs pos="100000">
                <a:schemeClr val="accent1">
                  <a:lumMod val="20000"/>
                  <a:lumOff val="80000"/>
                </a:schemeClr>
              </a:gs>
            </a:gsLst>
            <a:lin ang="5400000" scaled="1"/>
          </a:gradFill>
          <a:ln w="1270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Schedule optional 3</a:t>
            </a:r>
            <a:r>
              <a:rPr kumimoji="0" lang="en-US" sz="1000" b="0" i="0" u="none" strike="noStrike" kern="1200" cap="none" spc="0" normalizeH="0" baseline="30000" noProof="0" dirty="0">
                <a:ln>
                  <a:noFill/>
                </a:ln>
                <a:solidFill>
                  <a:srgbClr val="000000"/>
                </a:solidFill>
                <a:effectLst/>
                <a:uLnTx/>
                <a:uFillTx/>
                <a:latin typeface="Montserrat" panose="00000500000000000000" pitchFamily="50" charset="0"/>
                <a:ea typeface="+mn-ea"/>
                <a:cs typeface="+mn-cs"/>
              </a:rPr>
              <a:t>rd</a:t>
            </a: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 training session</a:t>
            </a:r>
          </a:p>
        </p:txBody>
      </p:sp>
      <p:sp>
        <p:nvSpPr>
          <p:cNvPr id="46" name="Rectangle: Rounded Corners 45">
            <a:extLst>
              <a:ext uri="{FF2B5EF4-FFF2-40B4-BE49-F238E27FC236}">
                <a16:creationId xmlns:a16="http://schemas.microsoft.com/office/drawing/2014/main" id="{2388F8FF-640A-4043-8F2E-7AF220389572}"/>
              </a:ext>
            </a:extLst>
          </p:cNvPr>
          <p:cNvSpPr/>
          <p:nvPr/>
        </p:nvSpPr>
        <p:spPr>
          <a:xfrm>
            <a:off x="9990242" y="1909092"/>
            <a:ext cx="1452282" cy="773156"/>
          </a:xfrm>
          <a:prstGeom prst="roundRect">
            <a:avLst>
              <a:gd name="adj" fmla="val 11793"/>
            </a:avLst>
          </a:prstGeom>
          <a:gradFill>
            <a:gsLst>
              <a:gs pos="53000">
                <a:srgbClr val="F0EDFC"/>
              </a:gs>
              <a:gs pos="0">
                <a:schemeClr val="bg1"/>
              </a:gs>
              <a:gs pos="100000">
                <a:schemeClr val="accent1">
                  <a:lumMod val="20000"/>
                  <a:lumOff val="80000"/>
                </a:schemeClr>
              </a:gs>
            </a:gsLst>
            <a:lin ang="5400000" scaled="1"/>
          </a:gradFill>
          <a:ln w="1270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Conduct optional 3</a:t>
            </a:r>
            <a:r>
              <a:rPr kumimoji="0" lang="en-US" sz="1000" b="0" i="0" u="none" strike="noStrike" kern="1200" cap="none" spc="0" normalizeH="0" baseline="30000" noProof="0" dirty="0">
                <a:ln>
                  <a:noFill/>
                </a:ln>
                <a:solidFill>
                  <a:srgbClr val="000000"/>
                </a:solidFill>
                <a:effectLst/>
                <a:uLnTx/>
                <a:uFillTx/>
                <a:latin typeface="Montserrat" panose="00000500000000000000" pitchFamily="50" charset="0"/>
                <a:ea typeface="+mn-ea"/>
                <a:cs typeface="+mn-cs"/>
              </a:rPr>
              <a:t>rd</a:t>
            </a:r>
            <a:r>
              <a:rPr kumimoji="0" lang="en-US" sz="10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 training session 30 minutes</a:t>
            </a:r>
          </a:p>
        </p:txBody>
      </p:sp>
      <p:cxnSp>
        <p:nvCxnSpPr>
          <p:cNvPr id="52" name="Connector: Elbow 51">
            <a:extLst>
              <a:ext uri="{FF2B5EF4-FFF2-40B4-BE49-F238E27FC236}">
                <a16:creationId xmlns:a16="http://schemas.microsoft.com/office/drawing/2014/main" id="{F996BEDB-3A26-4543-85A2-CD2D8F5093B4}"/>
              </a:ext>
            </a:extLst>
          </p:cNvPr>
          <p:cNvCxnSpPr>
            <a:stCxn id="17" idx="3"/>
            <a:endCxn id="21" idx="1"/>
          </p:cNvCxnSpPr>
          <p:nvPr/>
        </p:nvCxnSpPr>
        <p:spPr>
          <a:xfrm flipV="1">
            <a:off x="1922008" y="2295670"/>
            <a:ext cx="367594" cy="1932454"/>
          </a:xfrm>
          <a:prstGeom prst="bentConnector3">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29FDE5D-6E78-43CB-AC5E-53A10FC520D4}"/>
              </a:ext>
            </a:extLst>
          </p:cNvPr>
          <p:cNvCxnSpPr>
            <a:stCxn id="13" idx="2"/>
            <a:endCxn id="16" idx="0"/>
          </p:cNvCxnSpPr>
          <p:nvPr/>
        </p:nvCxnSpPr>
        <p:spPr>
          <a:xfrm>
            <a:off x="1335741" y="2682248"/>
            <a:ext cx="0" cy="193071"/>
          </a:xfrm>
          <a:prstGeom prst="straightConnector1">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64E47E1-DAC1-4249-9140-4088009C8650}"/>
              </a:ext>
            </a:extLst>
          </p:cNvPr>
          <p:cNvCxnSpPr>
            <a:cxnSpLocks/>
            <a:stCxn id="16" idx="2"/>
            <a:endCxn id="17" idx="0"/>
          </p:cNvCxnSpPr>
          <p:nvPr/>
        </p:nvCxnSpPr>
        <p:spPr>
          <a:xfrm>
            <a:off x="1335741" y="3648475"/>
            <a:ext cx="0" cy="193071"/>
          </a:xfrm>
          <a:prstGeom prst="straightConnector1">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B5F3BD3-DC22-40B4-AFC5-90F6A1AA4B36}"/>
              </a:ext>
            </a:extLst>
          </p:cNvPr>
          <p:cNvCxnSpPr>
            <a:cxnSpLocks/>
            <a:stCxn id="21" idx="2"/>
            <a:endCxn id="22" idx="0"/>
          </p:cNvCxnSpPr>
          <p:nvPr/>
        </p:nvCxnSpPr>
        <p:spPr>
          <a:xfrm>
            <a:off x="2875869" y="2682248"/>
            <a:ext cx="0" cy="193071"/>
          </a:xfrm>
          <a:prstGeom prst="straightConnector1">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3A2D083-E098-4214-9FBF-1CBE957768E5}"/>
              </a:ext>
            </a:extLst>
          </p:cNvPr>
          <p:cNvCxnSpPr>
            <a:cxnSpLocks/>
            <a:stCxn id="22" idx="2"/>
            <a:endCxn id="23" idx="0"/>
          </p:cNvCxnSpPr>
          <p:nvPr/>
        </p:nvCxnSpPr>
        <p:spPr>
          <a:xfrm>
            <a:off x="2875869" y="3648475"/>
            <a:ext cx="0" cy="193071"/>
          </a:xfrm>
          <a:prstGeom prst="straightConnector1">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6ECC2774-B1F2-40A8-B378-A2E9DA476DAC}"/>
              </a:ext>
            </a:extLst>
          </p:cNvPr>
          <p:cNvCxnSpPr>
            <a:cxnSpLocks/>
            <a:stCxn id="23" idx="3"/>
            <a:endCxn id="26" idx="1"/>
          </p:cNvCxnSpPr>
          <p:nvPr/>
        </p:nvCxnSpPr>
        <p:spPr>
          <a:xfrm flipV="1">
            <a:off x="3462136" y="2295670"/>
            <a:ext cx="367594" cy="1932454"/>
          </a:xfrm>
          <a:prstGeom prst="bentConnector3">
            <a:avLst>
              <a:gd name="adj1" fmla="val 50000"/>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2BBB400-CF67-4FF5-9E00-093766688AD3}"/>
              </a:ext>
            </a:extLst>
          </p:cNvPr>
          <p:cNvCxnSpPr>
            <a:cxnSpLocks/>
            <a:stCxn id="26" idx="2"/>
            <a:endCxn id="27" idx="0"/>
          </p:cNvCxnSpPr>
          <p:nvPr/>
        </p:nvCxnSpPr>
        <p:spPr>
          <a:xfrm>
            <a:off x="4415997" y="2682248"/>
            <a:ext cx="0" cy="193071"/>
          </a:xfrm>
          <a:prstGeom prst="straightConnector1">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9AA8E25B-8E21-494A-842D-A9A044F45A58}"/>
              </a:ext>
            </a:extLst>
          </p:cNvPr>
          <p:cNvCxnSpPr>
            <a:cxnSpLocks/>
            <a:stCxn id="27" idx="3"/>
            <a:endCxn id="31" idx="1"/>
          </p:cNvCxnSpPr>
          <p:nvPr/>
        </p:nvCxnSpPr>
        <p:spPr>
          <a:xfrm flipV="1">
            <a:off x="5002264" y="2295670"/>
            <a:ext cx="367594" cy="966227"/>
          </a:xfrm>
          <a:prstGeom prst="bentConnector3">
            <a:avLst>
              <a:gd name="adj1" fmla="val 50000"/>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7F022785-744D-4619-B44D-682D31AF19F2}"/>
              </a:ext>
            </a:extLst>
          </p:cNvPr>
          <p:cNvCxnSpPr>
            <a:cxnSpLocks/>
            <a:stCxn id="31" idx="2"/>
            <a:endCxn id="32" idx="0"/>
          </p:cNvCxnSpPr>
          <p:nvPr/>
        </p:nvCxnSpPr>
        <p:spPr>
          <a:xfrm>
            <a:off x="5956125" y="2682248"/>
            <a:ext cx="0" cy="193072"/>
          </a:xfrm>
          <a:prstGeom prst="straightConnector1">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6810C39-8165-4E99-BFDC-497A504322FA}"/>
              </a:ext>
            </a:extLst>
          </p:cNvPr>
          <p:cNvCxnSpPr>
            <a:cxnSpLocks/>
            <a:stCxn id="32" idx="2"/>
            <a:endCxn id="33" idx="0"/>
          </p:cNvCxnSpPr>
          <p:nvPr/>
        </p:nvCxnSpPr>
        <p:spPr>
          <a:xfrm>
            <a:off x="5956125" y="3648476"/>
            <a:ext cx="0" cy="193072"/>
          </a:xfrm>
          <a:prstGeom prst="straightConnector1">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C596F0A-8D94-4394-9708-1F48B95B93A8}"/>
              </a:ext>
            </a:extLst>
          </p:cNvPr>
          <p:cNvCxnSpPr>
            <a:cxnSpLocks/>
            <a:stCxn id="33" idx="2"/>
            <a:endCxn id="34" idx="0"/>
          </p:cNvCxnSpPr>
          <p:nvPr/>
        </p:nvCxnSpPr>
        <p:spPr>
          <a:xfrm>
            <a:off x="5956125" y="4614704"/>
            <a:ext cx="0" cy="193072"/>
          </a:xfrm>
          <a:prstGeom prst="straightConnector1">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00A6B94-599A-4F2A-97DB-50FF993CA7A0}"/>
              </a:ext>
            </a:extLst>
          </p:cNvPr>
          <p:cNvCxnSpPr>
            <a:cxnSpLocks/>
            <a:stCxn id="34" idx="2"/>
            <a:endCxn id="35" idx="0"/>
          </p:cNvCxnSpPr>
          <p:nvPr/>
        </p:nvCxnSpPr>
        <p:spPr>
          <a:xfrm>
            <a:off x="5956125" y="5580932"/>
            <a:ext cx="0" cy="193070"/>
          </a:xfrm>
          <a:prstGeom prst="straightConnector1">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80E8F5BB-330D-4E52-8675-DC363B3572FC}"/>
              </a:ext>
            </a:extLst>
          </p:cNvPr>
          <p:cNvCxnSpPr>
            <a:cxnSpLocks/>
            <a:stCxn id="35" idx="3"/>
            <a:endCxn id="36" idx="2"/>
          </p:cNvCxnSpPr>
          <p:nvPr/>
        </p:nvCxnSpPr>
        <p:spPr>
          <a:xfrm flipV="1">
            <a:off x="6542392" y="2682248"/>
            <a:ext cx="953861" cy="3478332"/>
          </a:xfrm>
          <a:prstGeom prst="bentConnector2">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001C0E2F-D60C-47EA-89AF-32F99CC03F30}"/>
              </a:ext>
            </a:extLst>
          </p:cNvPr>
          <p:cNvCxnSpPr>
            <a:cxnSpLocks/>
            <a:stCxn id="41" idx="2"/>
            <a:endCxn id="37" idx="3"/>
          </p:cNvCxnSpPr>
          <p:nvPr/>
        </p:nvCxnSpPr>
        <p:spPr>
          <a:xfrm rot="5400000">
            <a:off x="8655446" y="2880961"/>
            <a:ext cx="579649" cy="182223"/>
          </a:xfrm>
          <a:prstGeom prst="bentConnector2">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86D4314A-5FDB-4B6E-87D3-CFF79E45D3A0}"/>
              </a:ext>
            </a:extLst>
          </p:cNvPr>
          <p:cNvCxnSpPr>
            <a:cxnSpLocks/>
            <a:stCxn id="41" idx="2"/>
            <a:endCxn id="42" idx="1"/>
          </p:cNvCxnSpPr>
          <p:nvPr/>
        </p:nvCxnSpPr>
        <p:spPr>
          <a:xfrm rot="16200000" flipH="1">
            <a:off x="8837668" y="2880961"/>
            <a:ext cx="579649" cy="182222"/>
          </a:xfrm>
          <a:prstGeom prst="bentConnector2">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4E384CD5-A22F-447D-BF91-9A26EA8FEBCE}"/>
              </a:ext>
            </a:extLst>
          </p:cNvPr>
          <p:cNvCxnSpPr>
            <a:cxnSpLocks/>
            <a:stCxn id="42" idx="2"/>
            <a:endCxn id="44" idx="0"/>
          </p:cNvCxnSpPr>
          <p:nvPr/>
        </p:nvCxnSpPr>
        <p:spPr>
          <a:xfrm>
            <a:off x="9804870" y="3648475"/>
            <a:ext cx="0" cy="1159298"/>
          </a:xfrm>
          <a:prstGeom prst="straightConnector1">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87E4A561-2E2E-4BB8-93C9-DA342F88A48D}"/>
              </a:ext>
            </a:extLst>
          </p:cNvPr>
          <p:cNvCxnSpPr>
            <a:cxnSpLocks/>
            <a:stCxn id="44" idx="3"/>
            <a:endCxn id="46" idx="2"/>
          </p:cNvCxnSpPr>
          <p:nvPr/>
        </p:nvCxnSpPr>
        <p:spPr>
          <a:xfrm flipV="1">
            <a:off x="10391137" y="2682248"/>
            <a:ext cx="325246" cy="2512103"/>
          </a:xfrm>
          <a:prstGeom prst="bentConnector2">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32850EB6-47D0-4FE7-A2E7-0B1E6CC25099}"/>
              </a:ext>
            </a:extLst>
          </p:cNvPr>
          <p:cNvCxnSpPr>
            <a:cxnSpLocks/>
            <a:stCxn id="36" idx="3"/>
            <a:endCxn id="41" idx="1"/>
          </p:cNvCxnSpPr>
          <p:nvPr/>
        </p:nvCxnSpPr>
        <p:spPr>
          <a:xfrm>
            <a:off x="8082520" y="2295670"/>
            <a:ext cx="367594" cy="0"/>
          </a:xfrm>
          <a:prstGeom prst="straightConnector1">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12">
            <a:extLst>
              <a:ext uri="{FF2B5EF4-FFF2-40B4-BE49-F238E27FC236}">
                <a16:creationId xmlns:a16="http://schemas.microsoft.com/office/drawing/2014/main" id="{6DDF54A3-EAD2-02C6-B526-5A49874C7ECB}"/>
              </a:ext>
            </a:extLst>
          </p:cNvPr>
          <p:cNvSpPr/>
          <p:nvPr/>
        </p:nvSpPr>
        <p:spPr>
          <a:xfrm>
            <a:off x="180888" y="1172050"/>
            <a:ext cx="11830224" cy="558910"/>
          </a:xfrm>
          <a:prstGeom prst="roundRect">
            <a:avLst>
              <a:gd name="adj" fmla="val 14786"/>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FD8F3700-D651-4A3E-9672-3DBC681C039A}"/>
              </a:ext>
            </a:extLst>
          </p:cNvPr>
          <p:cNvSpPr/>
          <p:nvPr/>
        </p:nvSpPr>
        <p:spPr>
          <a:xfrm>
            <a:off x="749474" y="1172050"/>
            <a:ext cx="1172534" cy="543971"/>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Day 1</a:t>
            </a:r>
          </a:p>
        </p:txBody>
      </p:sp>
      <p:sp>
        <p:nvSpPr>
          <p:cNvPr id="7" name="Rectangle: Rounded Corners 6">
            <a:extLst>
              <a:ext uri="{FF2B5EF4-FFF2-40B4-BE49-F238E27FC236}">
                <a16:creationId xmlns:a16="http://schemas.microsoft.com/office/drawing/2014/main" id="{2145B7BE-B202-4875-8ECF-6A2E0242A392}"/>
              </a:ext>
            </a:extLst>
          </p:cNvPr>
          <p:cNvSpPr/>
          <p:nvPr/>
        </p:nvSpPr>
        <p:spPr>
          <a:xfrm>
            <a:off x="2289602" y="1172050"/>
            <a:ext cx="1172534" cy="543971"/>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Day 5</a:t>
            </a:r>
          </a:p>
        </p:txBody>
      </p:sp>
      <p:sp>
        <p:nvSpPr>
          <p:cNvPr id="8" name="Rectangle: Rounded Corners 7">
            <a:extLst>
              <a:ext uri="{FF2B5EF4-FFF2-40B4-BE49-F238E27FC236}">
                <a16:creationId xmlns:a16="http://schemas.microsoft.com/office/drawing/2014/main" id="{4F51EA30-DD1E-4ADB-A801-EFBF2CFE913B}"/>
              </a:ext>
            </a:extLst>
          </p:cNvPr>
          <p:cNvSpPr/>
          <p:nvPr/>
        </p:nvSpPr>
        <p:spPr>
          <a:xfrm>
            <a:off x="3829730" y="1172050"/>
            <a:ext cx="1172534" cy="543971"/>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Day 7-10</a:t>
            </a:r>
          </a:p>
        </p:txBody>
      </p:sp>
      <p:sp>
        <p:nvSpPr>
          <p:cNvPr id="9" name="Rectangle: Rounded Corners 8">
            <a:extLst>
              <a:ext uri="{FF2B5EF4-FFF2-40B4-BE49-F238E27FC236}">
                <a16:creationId xmlns:a16="http://schemas.microsoft.com/office/drawing/2014/main" id="{FE8B7077-3EFA-4CB4-B0BF-743543325D7C}"/>
              </a:ext>
            </a:extLst>
          </p:cNvPr>
          <p:cNvSpPr/>
          <p:nvPr/>
        </p:nvSpPr>
        <p:spPr>
          <a:xfrm>
            <a:off x="5369858" y="1172050"/>
            <a:ext cx="1172534" cy="543971"/>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Day 8-13</a:t>
            </a:r>
          </a:p>
        </p:txBody>
      </p:sp>
      <p:sp>
        <p:nvSpPr>
          <p:cNvPr id="10" name="Rectangle: Rounded Corners 9">
            <a:extLst>
              <a:ext uri="{FF2B5EF4-FFF2-40B4-BE49-F238E27FC236}">
                <a16:creationId xmlns:a16="http://schemas.microsoft.com/office/drawing/2014/main" id="{4CE2A2BD-7B90-4C48-85E8-3D46BD842382}"/>
              </a:ext>
            </a:extLst>
          </p:cNvPr>
          <p:cNvSpPr/>
          <p:nvPr/>
        </p:nvSpPr>
        <p:spPr>
          <a:xfrm>
            <a:off x="6909986" y="1172050"/>
            <a:ext cx="1172534" cy="543971"/>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Day 20</a:t>
            </a:r>
          </a:p>
        </p:txBody>
      </p:sp>
      <p:sp>
        <p:nvSpPr>
          <p:cNvPr id="11" name="Rectangle: Rounded Corners 10">
            <a:extLst>
              <a:ext uri="{FF2B5EF4-FFF2-40B4-BE49-F238E27FC236}">
                <a16:creationId xmlns:a16="http://schemas.microsoft.com/office/drawing/2014/main" id="{6E63BFD8-AAF8-467D-AAEB-057BC39F7297}"/>
              </a:ext>
            </a:extLst>
          </p:cNvPr>
          <p:cNvSpPr/>
          <p:nvPr/>
        </p:nvSpPr>
        <p:spPr>
          <a:xfrm>
            <a:off x="8450114" y="1172050"/>
            <a:ext cx="1172534" cy="543971"/>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Day X</a:t>
            </a:r>
          </a:p>
        </p:txBody>
      </p:sp>
      <p:sp>
        <p:nvSpPr>
          <p:cNvPr id="12" name="Rectangle: Rounded Corners 11">
            <a:extLst>
              <a:ext uri="{FF2B5EF4-FFF2-40B4-BE49-F238E27FC236}">
                <a16:creationId xmlns:a16="http://schemas.microsoft.com/office/drawing/2014/main" id="{2F9A35DA-D30E-4ACF-941F-970B101EF70F}"/>
              </a:ext>
            </a:extLst>
          </p:cNvPr>
          <p:cNvSpPr/>
          <p:nvPr/>
        </p:nvSpPr>
        <p:spPr>
          <a:xfrm>
            <a:off x="9990244" y="1184082"/>
            <a:ext cx="1452282" cy="543971"/>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2"/>
                </a:solidFill>
                <a:effectLst/>
                <a:uLnTx/>
                <a:uFillTx/>
                <a:latin typeface="Montserrat" panose="00000500000000000000" pitchFamily="50" charset="0"/>
                <a:ea typeface="+mn-ea"/>
                <a:cs typeface="+mn-cs"/>
              </a:rPr>
              <a:t>30 Days from Going Live</a:t>
            </a:r>
          </a:p>
        </p:txBody>
      </p:sp>
    </p:spTree>
    <p:extLst>
      <p:ext uri="{BB962C8B-B14F-4D97-AF65-F5344CB8AC3E}">
        <p14:creationId xmlns:p14="http://schemas.microsoft.com/office/powerpoint/2010/main" val="124558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1500"/>
                                        <p:tgtEl>
                                          <p:spTgt spid="4"/>
                                        </p:tgtEl>
                                      </p:cBhvr>
                                    </p:animEffect>
                                  </p:childTnLst>
                                </p:cTn>
                              </p:par>
                              <p:par>
                                <p:cTn id="8" presetID="23" presetClass="entr" presetSubtype="16" fill="hold" grpId="0" nodeType="withEffect">
                                  <p:stCondLst>
                                    <p:cond delay="1000"/>
                                  </p:stCondLst>
                                  <p:childTnLst>
                                    <p:set>
                                      <p:cBhvr>
                                        <p:cTn id="9" dur="1" fill="hold">
                                          <p:stCondLst>
                                            <p:cond delay="0"/>
                                          </p:stCondLst>
                                        </p:cTn>
                                        <p:tgtEl>
                                          <p:spTgt spid="5"/>
                                        </p:tgtEl>
                                        <p:attrNameLst>
                                          <p:attrName>style.visibility</p:attrName>
                                        </p:attrNameLst>
                                      </p:cBhvr>
                                      <p:to>
                                        <p:strVal val="visible"/>
                                      </p:to>
                                    </p:set>
                                    <p:anim calcmode="lin" valueType="num">
                                      <p:cBhvr>
                                        <p:cTn id="10" dur="1000" fill="hold"/>
                                        <p:tgtEl>
                                          <p:spTgt spid="5"/>
                                        </p:tgtEl>
                                        <p:attrNameLst>
                                          <p:attrName>ppt_w</p:attrName>
                                        </p:attrNameLst>
                                      </p:cBhvr>
                                      <p:tavLst>
                                        <p:tav tm="0">
                                          <p:val>
                                            <p:fltVal val="0"/>
                                          </p:val>
                                        </p:tav>
                                        <p:tav tm="100000">
                                          <p:val>
                                            <p:strVal val="#ppt_w"/>
                                          </p:val>
                                        </p:tav>
                                      </p:tavLst>
                                    </p:anim>
                                    <p:anim calcmode="lin" valueType="num">
                                      <p:cBhvr>
                                        <p:cTn id="11" dur="1000" fill="hold"/>
                                        <p:tgtEl>
                                          <p:spTgt spid="5"/>
                                        </p:tgtEl>
                                        <p:attrNameLst>
                                          <p:attrName>ppt_h</p:attrName>
                                        </p:attrNameLst>
                                      </p:cBhvr>
                                      <p:tavLst>
                                        <p:tav tm="0">
                                          <p:val>
                                            <p:fltVal val="0"/>
                                          </p:val>
                                        </p:tav>
                                        <p:tav tm="100000">
                                          <p:val>
                                            <p:strVal val="#ppt_h"/>
                                          </p:val>
                                        </p:tav>
                                      </p:tavLst>
                                    </p:anim>
                                  </p:childTnLst>
                                </p:cTn>
                              </p:par>
                              <p:par>
                                <p:cTn id="12" presetID="23" presetClass="entr" presetSubtype="16" fill="hold" grpId="0" nodeType="withEffect">
                                  <p:stCondLst>
                                    <p:cond delay="100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fltVal val="0"/>
                                          </p:val>
                                        </p:tav>
                                        <p:tav tm="100000">
                                          <p:val>
                                            <p:strVal val="#ppt_w"/>
                                          </p:val>
                                        </p:tav>
                                      </p:tavLst>
                                    </p:anim>
                                    <p:anim calcmode="lin" valueType="num">
                                      <p:cBhvr>
                                        <p:cTn id="15" dur="1000" fill="hold"/>
                                        <p:tgtEl>
                                          <p:spTgt spid="7"/>
                                        </p:tgtEl>
                                        <p:attrNameLst>
                                          <p:attrName>ppt_h</p:attrName>
                                        </p:attrNameLst>
                                      </p:cBhvr>
                                      <p:tavLst>
                                        <p:tav tm="0">
                                          <p:val>
                                            <p:fltVal val="0"/>
                                          </p:val>
                                        </p:tav>
                                        <p:tav tm="100000">
                                          <p:val>
                                            <p:strVal val="#ppt_h"/>
                                          </p:val>
                                        </p:tav>
                                      </p:tavLst>
                                    </p:anim>
                                  </p:childTnLst>
                                </p:cTn>
                              </p:par>
                              <p:par>
                                <p:cTn id="16" presetID="23" presetClass="entr" presetSubtype="16" fill="hold" grpId="0" nodeType="withEffect">
                                  <p:stCondLst>
                                    <p:cond delay="100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childTnLst>
                                </p:cTn>
                              </p:par>
                              <p:par>
                                <p:cTn id="20" presetID="23" presetClass="entr" presetSubtype="16" fill="hold" grpId="0" nodeType="withEffect">
                                  <p:stCondLst>
                                    <p:cond delay="1000"/>
                                  </p:stCondLst>
                                  <p:childTnLst>
                                    <p:set>
                                      <p:cBhvr>
                                        <p:cTn id="21" dur="1" fill="hold">
                                          <p:stCondLst>
                                            <p:cond delay="0"/>
                                          </p:stCondLst>
                                        </p:cTn>
                                        <p:tgtEl>
                                          <p:spTgt spid="9"/>
                                        </p:tgtEl>
                                        <p:attrNameLst>
                                          <p:attrName>style.visibility</p:attrName>
                                        </p:attrNameLst>
                                      </p:cBhvr>
                                      <p:to>
                                        <p:strVal val="visible"/>
                                      </p:to>
                                    </p:set>
                                    <p:anim calcmode="lin" valueType="num">
                                      <p:cBhvr>
                                        <p:cTn id="22" dur="1000" fill="hold"/>
                                        <p:tgtEl>
                                          <p:spTgt spid="9"/>
                                        </p:tgtEl>
                                        <p:attrNameLst>
                                          <p:attrName>ppt_w</p:attrName>
                                        </p:attrNameLst>
                                      </p:cBhvr>
                                      <p:tavLst>
                                        <p:tav tm="0">
                                          <p:val>
                                            <p:fltVal val="0"/>
                                          </p:val>
                                        </p:tav>
                                        <p:tav tm="100000">
                                          <p:val>
                                            <p:strVal val="#ppt_w"/>
                                          </p:val>
                                        </p:tav>
                                      </p:tavLst>
                                    </p:anim>
                                    <p:anim calcmode="lin" valueType="num">
                                      <p:cBhvr>
                                        <p:cTn id="23" dur="1000" fill="hold"/>
                                        <p:tgtEl>
                                          <p:spTgt spid="9"/>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1000"/>
                                  </p:stCondLst>
                                  <p:childTnLst>
                                    <p:set>
                                      <p:cBhvr>
                                        <p:cTn id="25" dur="1" fill="hold">
                                          <p:stCondLst>
                                            <p:cond delay="0"/>
                                          </p:stCondLst>
                                        </p:cTn>
                                        <p:tgtEl>
                                          <p:spTgt spid="10"/>
                                        </p:tgtEl>
                                        <p:attrNameLst>
                                          <p:attrName>style.visibility</p:attrName>
                                        </p:attrNameLst>
                                      </p:cBhvr>
                                      <p:to>
                                        <p:strVal val="visible"/>
                                      </p:to>
                                    </p:set>
                                    <p:anim calcmode="lin" valueType="num">
                                      <p:cBhvr>
                                        <p:cTn id="26" dur="1000" fill="hold"/>
                                        <p:tgtEl>
                                          <p:spTgt spid="10"/>
                                        </p:tgtEl>
                                        <p:attrNameLst>
                                          <p:attrName>ppt_w</p:attrName>
                                        </p:attrNameLst>
                                      </p:cBhvr>
                                      <p:tavLst>
                                        <p:tav tm="0">
                                          <p:val>
                                            <p:fltVal val="0"/>
                                          </p:val>
                                        </p:tav>
                                        <p:tav tm="100000">
                                          <p:val>
                                            <p:strVal val="#ppt_w"/>
                                          </p:val>
                                        </p:tav>
                                      </p:tavLst>
                                    </p:anim>
                                    <p:anim calcmode="lin" valueType="num">
                                      <p:cBhvr>
                                        <p:cTn id="27" dur="1000" fill="hold"/>
                                        <p:tgtEl>
                                          <p:spTgt spid="10"/>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1000"/>
                                  </p:stCondLst>
                                  <p:childTnLst>
                                    <p:set>
                                      <p:cBhvr>
                                        <p:cTn id="29" dur="1" fill="hold">
                                          <p:stCondLst>
                                            <p:cond delay="0"/>
                                          </p:stCondLst>
                                        </p:cTn>
                                        <p:tgtEl>
                                          <p:spTgt spid="11"/>
                                        </p:tgtEl>
                                        <p:attrNameLst>
                                          <p:attrName>style.visibility</p:attrName>
                                        </p:attrNameLst>
                                      </p:cBhvr>
                                      <p:to>
                                        <p:strVal val="visible"/>
                                      </p:to>
                                    </p:set>
                                    <p:anim calcmode="lin" valueType="num">
                                      <p:cBhvr>
                                        <p:cTn id="30" dur="1000" fill="hold"/>
                                        <p:tgtEl>
                                          <p:spTgt spid="11"/>
                                        </p:tgtEl>
                                        <p:attrNameLst>
                                          <p:attrName>ppt_w</p:attrName>
                                        </p:attrNameLst>
                                      </p:cBhvr>
                                      <p:tavLst>
                                        <p:tav tm="0">
                                          <p:val>
                                            <p:fltVal val="0"/>
                                          </p:val>
                                        </p:tav>
                                        <p:tav tm="100000">
                                          <p:val>
                                            <p:strVal val="#ppt_w"/>
                                          </p:val>
                                        </p:tav>
                                      </p:tavLst>
                                    </p:anim>
                                    <p:anim calcmode="lin" valueType="num">
                                      <p:cBhvr>
                                        <p:cTn id="31" dur="1000" fill="hold"/>
                                        <p:tgtEl>
                                          <p:spTgt spid="11"/>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1000"/>
                                  </p:stCondLst>
                                  <p:childTnLst>
                                    <p:set>
                                      <p:cBhvr>
                                        <p:cTn id="33" dur="1" fill="hold">
                                          <p:stCondLst>
                                            <p:cond delay="0"/>
                                          </p:stCondLst>
                                        </p:cTn>
                                        <p:tgtEl>
                                          <p:spTgt spid="12"/>
                                        </p:tgtEl>
                                        <p:attrNameLst>
                                          <p:attrName>style.visibility</p:attrName>
                                        </p:attrNameLst>
                                      </p:cBhvr>
                                      <p:to>
                                        <p:strVal val="visible"/>
                                      </p:to>
                                    </p:set>
                                    <p:anim calcmode="lin" valueType="num">
                                      <p:cBhvr>
                                        <p:cTn id="34" dur="1000" fill="hold"/>
                                        <p:tgtEl>
                                          <p:spTgt spid="12"/>
                                        </p:tgtEl>
                                        <p:attrNameLst>
                                          <p:attrName>ppt_w</p:attrName>
                                        </p:attrNameLst>
                                      </p:cBhvr>
                                      <p:tavLst>
                                        <p:tav tm="0">
                                          <p:val>
                                            <p:fltVal val="0"/>
                                          </p:val>
                                        </p:tav>
                                        <p:tav tm="100000">
                                          <p:val>
                                            <p:strVal val="#ppt_w"/>
                                          </p:val>
                                        </p:tav>
                                      </p:tavLst>
                                    </p:anim>
                                    <p:anim calcmode="lin" valueType="num">
                                      <p:cBhvr>
                                        <p:cTn id="35" dur="1000" fill="hold"/>
                                        <p:tgtEl>
                                          <p:spTgt spid="12"/>
                                        </p:tgtEl>
                                        <p:attrNameLst>
                                          <p:attrName>ppt_h</p:attrName>
                                        </p:attrNameLst>
                                      </p:cBhvr>
                                      <p:tavLst>
                                        <p:tav tm="0">
                                          <p:val>
                                            <p:fltVal val="0"/>
                                          </p:val>
                                        </p:tav>
                                        <p:tav tm="100000">
                                          <p:val>
                                            <p:strVal val="#ppt_h"/>
                                          </p:val>
                                        </p:tav>
                                      </p:tavLst>
                                    </p:anim>
                                  </p:childTnLst>
                                </p:cTn>
                              </p:par>
                            </p:childTnLst>
                          </p:cTn>
                        </p:par>
                        <p:par>
                          <p:cTn id="36" fill="hold">
                            <p:stCondLst>
                              <p:cond delay="2000"/>
                            </p:stCondLst>
                            <p:childTnLst>
                              <p:par>
                                <p:cTn id="37" presetID="47"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50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1000"/>
                                        <p:tgtEl>
                                          <p:spTgt spid="21"/>
                                        </p:tgtEl>
                                      </p:cBhvr>
                                    </p:animEffect>
                                    <p:anim calcmode="lin" valueType="num">
                                      <p:cBhvr>
                                        <p:cTn id="55" dur="1000" fill="hold"/>
                                        <p:tgtEl>
                                          <p:spTgt spid="21"/>
                                        </p:tgtEl>
                                        <p:attrNameLst>
                                          <p:attrName>ppt_x</p:attrName>
                                        </p:attrNameLst>
                                      </p:cBhvr>
                                      <p:tavLst>
                                        <p:tav tm="0">
                                          <p:val>
                                            <p:strVal val="#ppt_x"/>
                                          </p:val>
                                        </p:tav>
                                        <p:tav tm="100000">
                                          <p:val>
                                            <p:strVal val="#ppt_x"/>
                                          </p:val>
                                        </p:tav>
                                      </p:tavLst>
                                    </p:anim>
                                    <p:anim calcmode="lin" valueType="num">
                                      <p:cBhvr>
                                        <p:cTn id="56" dur="1000" fill="hold"/>
                                        <p:tgtEl>
                                          <p:spTgt spid="21"/>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50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anim calcmode="lin" valueType="num">
                                      <p:cBhvr>
                                        <p:cTn id="60" dur="1000" fill="hold"/>
                                        <p:tgtEl>
                                          <p:spTgt spid="22"/>
                                        </p:tgtEl>
                                        <p:attrNameLst>
                                          <p:attrName>ppt_x</p:attrName>
                                        </p:attrNameLst>
                                      </p:cBhvr>
                                      <p:tavLst>
                                        <p:tav tm="0">
                                          <p:val>
                                            <p:strVal val="#ppt_x"/>
                                          </p:val>
                                        </p:tav>
                                        <p:tav tm="100000">
                                          <p:val>
                                            <p:strVal val="#ppt_x"/>
                                          </p:val>
                                        </p:tav>
                                      </p:tavLst>
                                    </p:anim>
                                    <p:anim calcmode="lin" valueType="num">
                                      <p:cBhvr>
                                        <p:cTn id="61" dur="1000" fill="hold"/>
                                        <p:tgtEl>
                                          <p:spTgt spid="22"/>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50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1000"/>
                                        <p:tgtEl>
                                          <p:spTgt spid="23"/>
                                        </p:tgtEl>
                                      </p:cBhvr>
                                    </p:animEffect>
                                    <p:anim calcmode="lin" valueType="num">
                                      <p:cBhvr>
                                        <p:cTn id="65" dur="1000" fill="hold"/>
                                        <p:tgtEl>
                                          <p:spTgt spid="23"/>
                                        </p:tgtEl>
                                        <p:attrNameLst>
                                          <p:attrName>ppt_x</p:attrName>
                                        </p:attrNameLst>
                                      </p:cBhvr>
                                      <p:tavLst>
                                        <p:tav tm="0">
                                          <p:val>
                                            <p:strVal val="#ppt_x"/>
                                          </p:val>
                                        </p:tav>
                                        <p:tav tm="100000">
                                          <p:val>
                                            <p:strVal val="#ppt_x"/>
                                          </p:val>
                                        </p:tav>
                                      </p:tavLst>
                                    </p:anim>
                                    <p:anim calcmode="lin" valueType="num">
                                      <p:cBhvr>
                                        <p:cTn id="66" dur="1000" fill="hold"/>
                                        <p:tgtEl>
                                          <p:spTgt spid="23"/>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100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1000"/>
                                        <p:tgtEl>
                                          <p:spTgt spid="26"/>
                                        </p:tgtEl>
                                      </p:cBhvr>
                                    </p:animEffect>
                                    <p:anim calcmode="lin" valueType="num">
                                      <p:cBhvr>
                                        <p:cTn id="70" dur="1000" fill="hold"/>
                                        <p:tgtEl>
                                          <p:spTgt spid="26"/>
                                        </p:tgtEl>
                                        <p:attrNameLst>
                                          <p:attrName>ppt_x</p:attrName>
                                        </p:attrNameLst>
                                      </p:cBhvr>
                                      <p:tavLst>
                                        <p:tav tm="0">
                                          <p:val>
                                            <p:strVal val="#ppt_x"/>
                                          </p:val>
                                        </p:tav>
                                        <p:tav tm="100000">
                                          <p:val>
                                            <p:strVal val="#ppt_x"/>
                                          </p:val>
                                        </p:tav>
                                      </p:tavLst>
                                    </p:anim>
                                    <p:anim calcmode="lin" valueType="num">
                                      <p:cBhvr>
                                        <p:cTn id="71" dur="1000" fill="hold"/>
                                        <p:tgtEl>
                                          <p:spTgt spid="26"/>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100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1000"/>
                                        <p:tgtEl>
                                          <p:spTgt spid="27"/>
                                        </p:tgtEl>
                                      </p:cBhvr>
                                    </p:animEffect>
                                    <p:anim calcmode="lin" valueType="num">
                                      <p:cBhvr>
                                        <p:cTn id="75" dur="1000" fill="hold"/>
                                        <p:tgtEl>
                                          <p:spTgt spid="27"/>
                                        </p:tgtEl>
                                        <p:attrNameLst>
                                          <p:attrName>ppt_x</p:attrName>
                                        </p:attrNameLst>
                                      </p:cBhvr>
                                      <p:tavLst>
                                        <p:tav tm="0">
                                          <p:val>
                                            <p:strVal val="#ppt_x"/>
                                          </p:val>
                                        </p:tav>
                                        <p:tav tm="100000">
                                          <p:val>
                                            <p:strVal val="#ppt_x"/>
                                          </p:val>
                                        </p:tav>
                                      </p:tavLst>
                                    </p:anim>
                                    <p:anim calcmode="lin" valueType="num">
                                      <p:cBhvr>
                                        <p:cTn id="76" dur="1000" fill="hold"/>
                                        <p:tgtEl>
                                          <p:spTgt spid="27"/>
                                        </p:tgtEl>
                                        <p:attrNameLst>
                                          <p:attrName>ppt_y</p:attrName>
                                        </p:attrNameLst>
                                      </p:cBhvr>
                                      <p:tavLst>
                                        <p:tav tm="0">
                                          <p:val>
                                            <p:strVal val="#ppt_y-.1"/>
                                          </p:val>
                                        </p:tav>
                                        <p:tav tm="100000">
                                          <p:val>
                                            <p:strVal val="#ppt_y"/>
                                          </p:val>
                                        </p:tav>
                                      </p:tavLst>
                                    </p:anim>
                                  </p:childTnLst>
                                </p:cTn>
                              </p:par>
                              <p:par>
                                <p:cTn id="77" presetID="47" presetClass="entr" presetSubtype="0" fill="hold" grpId="0" nodeType="withEffect">
                                  <p:stCondLst>
                                    <p:cond delay="150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1000"/>
                                        <p:tgtEl>
                                          <p:spTgt spid="31"/>
                                        </p:tgtEl>
                                      </p:cBhvr>
                                    </p:animEffect>
                                    <p:anim calcmode="lin" valueType="num">
                                      <p:cBhvr>
                                        <p:cTn id="80" dur="1000" fill="hold"/>
                                        <p:tgtEl>
                                          <p:spTgt spid="31"/>
                                        </p:tgtEl>
                                        <p:attrNameLst>
                                          <p:attrName>ppt_x</p:attrName>
                                        </p:attrNameLst>
                                      </p:cBhvr>
                                      <p:tavLst>
                                        <p:tav tm="0">
                                          <p:val>
                                            <p:strVal val="#ppt_x"/>
                                          </p:val>
                                        </p:tav>
                                        <p:tav tm="100000">
                                          <p:val>
                                            <p:strVal val="#ppt_x"/>
                                          </p:val>
                                        </p:tav>
                                      </p:tavLst>
                                    </p:anim>
                                    <p:anim calcmode="lin" valueType="num">
                                      <p:cBhvr>
                                        <p:cTn id="81" dur="1000" fill="hold"/>
                                        <p:tgtEl>
                                          <p:spTgt spid="31"/>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150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1000"/>
                                        <p:tgtEl>
                                          <p:spTgt spid="32"/>
                                        </p:tgtEl>
                                      </p:cBhvr>
                                    </p:animEffect>
                                    <p:anim calcmode="lin" valueType="num">
                                      <p:cBhvr>
                                        <p:cTn id="85" dur="1000" fill="hold"/>
                                        <p:tgtEl>
                                          <p:spTgt spid="32"/>
                                        </p:tgtEl>
                                        <p:attrNameLst>
                                          <p:attrName>ppt_x</p:attrName>
                                        </p:attrNameLst>
                                      </p:cBhvr>
                                      <p:tavLst>
                                        <p:tav tm="0">
                                          <p:val>
                                            <p:strVal val="#ppt_x"/>
                                          </p:val>
                                        </p:tav>
                                        <p:tav tm="100000">
                                          <p:val>
                                            <p:strVal val="#ppt_x"/>
                                          </p:val>
                                        </p:tav>
                                      </p:tavLst>
                                    </p:anim>
                                    <p:anim calcmode="lin" valueType="num">
                                      <p:cBhvr>
                                        <p:cTn id="86" dur="1000" fill="hold"/>
                                        <p:tgtEl>
                                          <p:spTgt spid="32"/>
                                        </p:tgtEl>
                                        <p:attrNameLst>
                                          <p:attrName>ppt_y</p:attrName>
                                        </p:attrNameLst>
                                      </p:cBhvr>
                                      <p:tavLst>
                                        <p:tav tm="0">
                                          <p:val>
                                            <p:strVal val="#ppt_y-.1"/>
                                          </p:val>
                                        </p:tav>
                                        <p:tav tm="100000">
                                          <p:val>
                                            <p:strVal val="#ppt_y"/>
                                          </p:val>
                                        </p:tav>
                                      </p:tavLst>
                                    </p:anim>
                                  </p:childTnLst>
                                </p:cTn>
                              </p:par>
                              <p:par>
                                <p:cTn id="87" presetID="47" presetClass="entr" presetSubtype="0" fill="hold" grpId="0" nodeType="withEffect">
                                  <p:stCondLst>
                                    <p:cond delay="150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1000"/>
                                        <p:tgtEl>
                                          <p:spTgt spid="33"/>
                                        </p:tgtEl>
                                      </p:cBhvr>
                                    </p:animEffect>
                                    <p:anim calcmode="lin" valueType="num">
                                      <p:cBhvr>
                                        <p:cTn id="90" dur="1000" fill="hold"/>
                                        <p:tgtEl>
                                          <p:spTgt spid="33"/>
                                        </p:tgtEl>
                                        <p:attrNameLst>
                                          <p:attrName>ppt_x</p:attrName>
                                        </p:attrNameLst>
                                      </p:cBhvr>
                                      <p:tavLst>
                                        <p:tav tm="0">
                                          <p:val>
                                            <p:strVal val="#ppt_x"/>
                                          </p:val>
                                        </p:tav>
                                        <p:tav tm="100000">
                                          <p:val>
                                            <p:strVal val="#ppt_x"/>
                                          </p:val>
                                        </p:tav>
                                      </p:tavLst>
                                    </p:anim>
                                    <p:anim calcmode="lin" valueType="num">
                                      <p:cBhvr>
                                        <p:cTn id="91" dur="1000" fill="hold"/>
                                        <p:tgtEl>
                                          <p:spTgt spid="33"/>
                                        </p:tgtEl>
                                        <p:attrNameLst>
                                          <p:attrName>ppt_y</p:attrName>
                                        </p:attrNameLst>
                                      </p:cBhvr>
                                      <p:tavLst>
                                        <p:tav tm="0">
                                          <p:val>
                                            <p:strVal val="#ppt_y-.1"/>
                                          </p:val>
                                        </p:tav>
                                        <p:tav tm="100000">
                                          <p:val>
                                            <p:strVal val="#ppt_y"/>
                                          </p:val>
                                        </p:tav>
                                      </p:tavLst>
                                    </p:anim>
                                  </p:childTnLst>
                                </p:cTn>
                              </p:par>
                              <p:par>
                                <p:cTn id="92" presetID="47" presetClass="entr" presetSubtype="0" fill="hold" grpId="0" nodeType="withEffect">
                                  <p:stCondLst>
                                    <p:cond delay="150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1000"/>
                                        <p:tgtEl>
                                          <p:spTgt spid="34"/>
                                        </p:tgtEl>
                                      </p:cBhvr>
                                    </p:animEffect>
                                    <p:anim calcmode="lin" valueType="num">
                                      <p:cBhvr>
                                        <p:cTn id="95" dur="1000" fill="hold"/>
                                        <p:tgtEl>
                                          <p:spTgt spid="34"/>
                                        </p:tgtEl>
                                        <p:attrNameLst>
                                          <p:attrName>ppt_x</p:attrName>
                                        </p:attrNameLst>
                                      </p:cBhvr>
                                      <p:tavLst>
                                        <p:tav tm="0">
                                          <p:val>
                                            <p:strVal val="#ppt_x"/>
                                          </p:val>
                                        </p:tav>
                                        <p:tav tm="100000">
                                          <p:val>
                                            <p:strVal val="#ppt_x"/>
                                          </p:val>
                                        </p:tav>
                                      </p:tavLst>
                                    </p:anim>
                                    <p:anim calcmode="lin" valueType="num">
                                      <p:cBhvr>
                                        <p:cTn id="96" dur="1000" fill="hold"/>
                                        <p:tgtEl>
                                          <p:spTgt spid="34"/>
                                        </p:tgtEl>
                                        <p:attrNameLst>
                                          <p:attrName>ppt_y</p:attrName>
                                        </p:attrNameLst>
                                      </p:cBhvr>
                                      <p:tavLst>
                                        <p:tav tm="0">
                                          <p:val>
                                            <p:strVal val="#ppt_y-.1"/>
                                          </p:val>
                                        </p:tav>
                                        <p:tav tm="100000">
                                          <p:val>
                                            <p:strVal val="#ppt_y"/>
                                          </p:val>
                                        </p:tav>
                                      </p:tavLst>
                                    </p:anim>
                                  </p:childTnLst>
                                </p:cTn>
                              </p:par>
                              <p:par>
                                <p:cTn id="97" presetID="47" presetClass="entr" presetSubtype="0" fill="hold" grpId="0" nodeType="withEffect">
                                  <p:stCondLst>
                                    <p:cond delay="1500"/>
                                  </p:stCondLst>
                                  <p:childTnLst>
                                    <p:set>
                                      <p:cBhvr>
                                        <p:cTn id="98" dur="1" fill="hold">
                                          <p:stCondLst>
                                            <p:cond delay="0"/>
                                          </p:stCondLst>
                                        </p:cTn>
                                        <p:tgtEl>
                                          <p:spTgt spid="35"/>
                                        </p:tgtEl>
                                        <p:attrNameLst>
                                          <p:attrName>style.visibility</p:attrName>
                                        </p:attrNameLst>
                                      </p:cBhvr>
                                      <p:to>
                                        <p:strVal val="visible"/>
                                      </p:to>
                                    </p:set>
                                    <p:animEffect transition="in" filter="fade">
                                      <p:cBhvr>
                                        <p:cTn id="99" dur="1000"/>
                                        <p:tgtEl>
                                          <p:spTgt spid="35"/>
                                        </p:tgtEl>
                                      </p:cBhvr>
                                    </p:animEffect>
                                    <p:anim calcmode="lin" valueType="num">
                                      <p:cBhvr>
                                        <p:cTn id="100" dur="1000" fill="hold"/>
                                        <p:tgtEl>
                                          <p:spTgt spid="35"/>
                                        </p:tgtEl>
                                        <p:attrNameLst>
                                          <p:attrName>ppt_x</p:attrName>
                                        </p:attrNameLst>
                                      </p:cBhvr>
                                      <p:tavLst>
                                        <p:tav tm="0">
                                          <p:val>
                                            <p:strVal val="#ppt_x"/>
                                          </p:val>
                                        </p:tav>
                                        <p:tav tm="100000">
                                          <p:val>
                                            <p:strVal val="#ppt_x"/>
                                          </p:val>
                                        </p:tav>
                                      </p:tavLst>
                                    </p:anim>
                                    <p:anim calcmode="lin" valueType="num">
                                      <p:cBhvr>
                                        <p:cTn id="101" dur="1000" fill="hold"/>
                                        <p:tgtEl>
                                          <p:spTgt spid="35"/>
                                        </p:tgtEl>
                                        <p:attrNameLst>
                                          <p:attrName>ppt_y</p:attrName>
                                        </p:attrNameLst>
                                      </p:cBhvr>
                                      <p:tavLst>
                                        <p:tav tm="0">
                                          <p:val>
                                            <p:strVal val="#ppt_y-.1"/>
                                          </p:val>
                                        </p:tav>
                                        <p:tav tm="100000">
                                          <p:val>
                                            <p:strVal val="#ppt_y"/>
                                          </p:val>
                                        </p:tav>
                                      </p:tavLst>
                                    </p:anim>
                                  </p:childTnLst>
                                </p:cTn>
                              </p:par>
                              <p:par>
                                <p:cTn id="102" presetID="47" presetClass="entr" presetSubtype="0" fill="hold" grpId="0" nodeType="withEffect">
                                  <p:stCondLst>
                                    <p:cond delay="200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1000"/>
                                        <p:tgtEl>
                                          <p:spTgt spid="36"/>
                                        </p:tgtEl>
                                      </p:cBhvr>
                                    </p:animEffect>
                                    <p:anim calcmode="lin" valueType="num">
                                      <p:cBhvr>
                                        <p:cTn id="105" dur="1000" fill="hold"/>
                                        <p:tgtEl>
                                          <p:spTgt spid="36"/>
                                        </p:tgtEl>
                                        <p:attrNameLst>
                                          <p:attrName>ppt_x</p:attrName>
                                        </p:attrNameLst>
                                      </p:cBhvr>
                                      <p:tavLst>
                                        <p:tav tm="0">
                                          <p:val>
                                            <p:strVal val="#ppt_x"/>
                                          </p:val>
                                        </p:tav>
                                        <p:tav tm="100000">
                                          <p:val>
                                            <p:strVal val="#ppt_x"/>
                                          </p:val>
                                        </p:tav>
                                      </p:tavLst>
                                    </p:anim>
                                    <p:anim calcmode="lin" valueType="num">
                                      <p:cBhvr>
                                        <p:cTn id="106" dur="1000" fill="hold"/>
                                        <p:tgtEl>
                                          <p:spTgt spid="36"/>
                                        </p:tgtEl>
                                        <p:attrNameLst>
                                          <p:attrName>ppt_y</p:attrName>
                                        </p:attrNameLst>
                                      </p:cBhvr>
                                      <p:tavLst>
                                        <p:tav tm="0">
                                          <p:val>
                                            <p:strVal val="#ppt_y-.1"/>
                                          </p:val>
                                        </p:tav>
                                        <p:tav tm="100000">
                                          <p:val>
                                            <p:strVal val="#ppt_y"/>
                                          </p:val>
                                        </p:tav>
                                      </p:tavLst>
                                    </p:anim>
                                  </p:childTnLst>
                                </p:cTn>
                              </p:par>
                              <p:par>
                                <p:cTn id="107" presetID="47" presetClass="entr" presetSubtype="0" fill="hold" grpId="0" nodeType="withEffect">
                                  <p:stCondLst>
                                    <p:cond delay="2500"/>
                                  </p:stCondLst>
                                  <p:childTnLst>
                                    <p:set>
                                      <p:cBhvr>
                                        <p:cTn id="108" dur="1" fill="hold">
                                          <p:stCondLst>
                                            <p:cond delay="0"/>
                                          </p:stCondLst>
                                        </p:cTn>
                                        <p:tgtEl>
                                          <p:spTgt spid="41"/>
                                        </p:tgtEl>
                                        <p:attrNameLst>
                                          <p:attrName>style.visibility</p:attrName>
                                        </p:attrNameLst>
                                      </p:cBhvr>
                                      <p:to>
                                        <p:strVal val="visible"/>
                                      </p:to>
                                    </p:set>
                                    <p:animEffect transition="in" filter="fade">
                                      <p:cBhvr>
                                        <p:cTn id="109" dur="1000"/>
                                        <p:tgtEl>
                                          <p:spTgt spid="41"/>
                                        </p:tgtEl>
                                      </p:cBhvr>
                                    </p:animEffect>
                                    <p:anim calcmode="lin" valueType="num">
                                      <p:cBhvr>
                                        <p:cTn id="110" dur="1000" fill="hold"/>
                                        <p:tgtEl>
                                          <p:spTgt spid="41"/>
                                        </p:tgtEl>
                                        <p:attrNameLst>
                                          <p:attrName>ppt_x</p:attrName>
                                        </p:attrNameLst>
                                      </p:cBhvr>
                                      <p:tavLst>
                                        <p:tav tm="0">
                                          <p:val>
                                            <p:strVal val="#ppt_x"/>
                                          </p:val>
                                        </p:tav>
                                        <p:tav tm="100000">
                                          <p:val>
                                            <p:strVal val="#ppt_x"/>
                                          </p:val>
                                        </p:tav>
                                      </p:tavLst>
                                    </p:anim>
                                    <p:anim calcmode="lin" valueType="num">
                                      <p:cBhvr>
                                        <p:cTn id="111" dur="1000" fill="hold"/>
                                        <p:tgtEl>
                                          <p:spTgt spid="41"/>
                                        </p:tgtEl>
                                        <p:attrNameLst>
                                          <p:attrName>ppt_y</p:attrName>
                                        </p:attrNameLst>
                                      </p:cBhvr>
                                      <p:tavLst>
                                        <p:tav tm="0">
                                          <p:val>
                                            <p:strVal val="#ppt_y-.1"/>
                                          </p:val>
                                        </p:tav>
                                        <p:tav tm="100000">
                                          <p:val>
                                            <p:strVal val="#ppt_y"/>
                                          </p:val>
                                        </p:tav>
                                      </p:tavLst>
                                    </p:anim>
                                  </p:childTnLst>
                                </p:cTn>
                              </p:par>
                              <p:par>
                                <p:cTn id="112" presetID="47" presetClass="entr" presetSubtype="0" fill="hold" grpId="0" nodeType="withEffect">
                                  <p:stCondLst>
                                    <p:cond delay="2500"/>
                                  </p:stCondLst>
                                  <p:childTnLst>
                                    <p:set>
                                      <p:cBhvr>
                                        <p:cTn id="113" dur="1" fill="hold">
                                          <p:stCondLst>
                                            <p:cond delay="0"/>
                                          </p:stCondLst>
                                        </p:cTn>
                                        <p:tgtEl>
                                          <p:spTgt spid="37"/>
                                        </p:tgtEl>
                                        <p:attrNameLst>
                                          <p:attrName>style.visibility</p:attrName>
                                        </p:attrNameLst>
                                      </p:cBhvr>
                                      <p:to>
                                        <p:strVal val="visible"/>
                                      </p:to>
                                    </p:set>
                                    <p:animEffect transition="in" filter="fade">
                                      <p:cBhvr>
                                        <p:cTn id="114" dur="1000"/>
                                        <p:tgtEl>
                                          <p:spTgt spid="37"/>
                                        </p:tgtEl>
                                      </p:cBhvr>
                                    </p:animEffect>
                                    <p:anim calcmode="lin" valueType="num">
                                      <p:cBhvr>
                                        <p:cTn id="115" dur="1000" fill="hold"/>
                                        <p:tgtEl>
                                          <p:spTgt spid="37"/>
                                        </p:tgtEl>
                                        <p:attrNameLst>
                                          <p:attrName>ppt_x</p:attrName>
                                        </p:attrNameLst>
                                      </p:cBhvr>
                                      <p:tavLst>
                                        <p:tav tm="0">
                                          <p:val>
                                            <p:strVal val="#ppt_x"/>
                                          </p:val>
                                        </p:tav>
                                        <p:tav tm="100000">
                                          <p:val>
                                            <p:strVal val="#ppt_x"/>
                                          </p:val>
                                        </p:tav>
                                      </p:tavLst>
                                    </p:anim>
                                    <p:anim calcmode="lin" valueType="num">
                                      <p:cBhvr>
                                        <p:cTn id="116" dur="1000" fill="hold"/>
                                        <p:tgtEl>
                                          <p:spTgt spid="37"/>
                                        </p:tgtEl>
                                        <p:attrNameLst>
                                          <p:attrName>ppt_y</p:attrName>
                                        </p:attrNameLst>
                                      </p:cBhvr>
                                      <p:tavLst>
                                        <p:tav tm="0">
                                          <p:val>
                                            <p:strVal val="#ppt_y-.1"/>
                                          </p:val>
                                        </p:tav>
                                        <p:tav tm="100000">
                                          <p:val>
                                            <p:strVal val="#ppt_y"/>
                                          </p:val>
                                        </p:tav>
                                      </p:tavLst>
                                    </p:anim>
                                  </p:childTnLst>
                                </p:cTn>
                              </p:par>
                              <p:par>
                                <p:cTn id="117" presetID="47" presetClass="entr" presetSubtype="0" fill="hold" grpId="0" nodeType="withEffect">
                                  <p:stCondLst>
                                    <p:cond delay="2500"/>
                                  </p:stCondLst>
                                  <p:childTnLst>
                                    <p:set>
                                      <p:cBhvr>
                                        <p:cTn id="118" dur="1" fill="hold">
                                          <p:stCondLst>
                                            <p:cond delay="0"/>
                                          </p:stCondLst>
                                        </p:cTn>
                                        <p:tgtEl>
                                          <p:spTgt spid="42"/>
                                        </p:tgtEl>
                                        <p:attrNameLst>
                                          <p:attrName>style.visibility</p:attrName>
                                        </p:attrNameLst>
                                      </p:cBhvr>
                                      <p:to>
                                        <p:strVal val="visible"/>
                                      </p:to>
                                    </p:set>
                                    <p:animEffect transition="in" filter="fade">
                                      <p:cBhvr>
                                        <p:cTn id="119" dur="1000"/>
                                        <p:tgtEl>
                                          <p:spTgt spid="42"/>
                                        </p:tgtEl>
                                      </p:cBhvr>
                                    </p:animEffect>
                                    <p:anim calcmode="lin" valueType="num">
                                      <p:cBhvr>
                                        <p:cTn id="120" dur="1000" fill="hold"/>
                                        <p:tgtEl>
                                          <p:spTgt spid="42"/>
                                        </p:tgtEl>
                                        <p:attrNameLst>
                                          <p:attrName>ppt_x</p:attrName>
                                        </p:attrNameLst>
                                      </p:cBhvr>
                                      <p:tavLst>
                                        <p:tav tm="0">
                                          <p:val>
                                            <p:strVal val="#ppt_x"/>
                                          </p:val>
                                        </p:tav>
                                        <p:tav tm="100000">
                                          <p:val>
                                            <p:strVal val="#ppt_x"/>
                                          </p:val>
                                        </p:tav>
                                      </p:tavLst>
                                    </p:anim>
                                    <p:anim calcmode="lin" valueType="num">
                                      <p:cBhvr>
                                        <p:cTn id="121" dur="1000" fill="hold"/>
                                        <p:tgtEl>
                                          <p:spTgt spid="42"/>
                                        </p:tgtEl>
                                        <p:attrNameLst>
                                          <p:attrName>ppt_y</p:attrName>
                                        </p:attrNameLst>
                                      </p:cBhvr>
                                      <p:tavLst>
                                        <p:tav tm="0">
                                          <p:val>
                                            <p:strVal val="#ppt_y-.1"/>
                                          </p:val>
                                        </p:tav>
                                        <p:tav tm="100000">
                                          <p:val>
                                            <p:strVal val="#ppt_y"/>
                                          </p:val>
                                        </p:tav>
                                      </p:tavLst>
                                    </p:anim>
                                  </p:childTnLst>
                                </p:cTn>
                              </p:par>
                              <p:par>
                                <p:cTn id="122" presetID="47" presetClass="entr" presetSubtype="0" fill="hold" grpId="0" nodeType="withEffect">
                                  <p:stCondLst>
                                    <p:cond delay="2500"/>
                                  </p:stCondLst>
                                  <p:childTnLst>
                                    <p:set>
                                      <p:cBhvr>
                                        <p:cTn id="123" dur="1" fill="hold">
                                          <p:stCondLst>
                                            <p:cond delay="0"/>
                                          </p:stCondLst>
                                        </p:cTn>
                                        <p:tgtEl>
                                          <p:spTgt spid="44"/>
                                        </p:tgtEl>
                                        <p:attrNameLst>
                                          <p:attrName>style.visibility</p:attrName>
                                        </p:attrNameLst>
                                      </p:cBhvr>
                                      <p:to>
                                        <p:strVal val="visible"/>
                                      </p:to>
                                    </p:set>
                                    <p:animEffect transition="in" filter="fade">
                                      <p:cBhvr>
                                        <p:cTn id="124" dur="1000"/>
                                        <p:tgtEl>
                                          <p:spTgt spid="44"/>
                                        </p:tgtEl>
                                      </p:cBhvr>
                                    </p:animEffect>
                                    <p:anim calcmode="lin" valueType="num">
                                      <p:cBhvr>
                                        <p:cTn id="125" dur="1000" fill="hold"/>
                                        <p:tgtEl>
                                          <p:spTgt spid="44"/>
                                        </p:tgtEl>
                                        <p:attrNameLst>
                                          <p:attrName>ppt_x</p:attrName>
                                        </p:attrNameLst>
                                      </p:cBhvr>
                                      <p:tavLst>
                                        <p:tav tm="0">
                                          <p:val>
                                            <p:strVal val="#ppt_x"/>
                                          </p:val>
                                        </p:tav>
                                        <p:tav tm="100000">
                                          <p:val>
                                            <p:strVal val="#ppt_x"/>
                                          </p:val>
                                        </p:tav>
                                      </p:tavLst>
                                    </p:anim>
                                    <p:anim calcmode="lin" valueType="num">
                                      <p:cBhvr>
                                        <p:cTn id="126" dur="1000" fill="hold"/>
                                        <p:tgtEl>
                                          <p:spTgt spid="44"/>
                                        </p:tgtEl>
                                        <p:attrNameLst>
                                          <p:attrName>ppt_y</p:attrName>
                                        </p:attrNameLst>
                                      </p:cBhvr>
                                      <p:tavLst>
                                        <p:tav tm="0">
                                          <p:val>
                                            <p:strVal val="#ppt_y-.1"/>
                                          </p:val>
                                        </p:tav>
                                        <p:tav tm="100000">
                                          <p:val>
                                            <p:strVal val="#ppt_y"/>
                                          </p:val>
                                        </p:tav>
                                      </p:tavLst>
                                    </p:anim>
                                  </p:childTnLst>
                                </p:cTn>
                              </p:par>
                              <p:par>
                                <p:cTn id="127" presetID="47" presetClass="entr" presetSubtype="0" fill="hold" grpId="0" nodeType="withEffect">
                                  <p:stCondLst>
                                    <p:cond delay="300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1000"/>
                                        <p:tgtEl>
                                          <p:spTgt spid="46"/>
                                        </p:tgtEl>
                                      </p:cBhvr>
                                    </p:animEffect>
                                    <p:anim calcmode="lin" valueType="num">
                                      <p:cBhvr>
                                        <p:cTn id="130" dur="1000" fill="hold"/>
                                        <p:tgtEl>
                                          <p:spTgt spid="46"/>
                                        </p:tgtEl>
                                        <p:attrNameLst>
                                          <p:attrName>ppt_x</p:attrName>
                                        </p:attrNameLst>
                                      </p:cBhvr>
                                      <p:tavLst>
                                        <p:tav tm="0">
                                          <p:val>
                                            <p:strVal val="#ppt_x"/>
                                          </p:val>
                                        </p:tav>
                                        <p:tav tm="100000">
                                          <p:val>
                                            <p:strVal val="#ppt_x"/>
                                          </p:val>
                                        </p:tav>
                                      </p:tavLst>
                                    </p:anim>
                                    <p:anim calcmode="lin" valueType="num">
                                      <p:cBhvr>
                                        <p:cTn id="131" dur="1000" fill="hold"/>
                                        <p:tgtEl>
                                          <p:spTgt spid="46"/>
                                        </p:tgtEl>
                                        <p:attrNameLst>
                                          <p:attrName>ppt_y</p:attrName>
                                        </p:attrNameLst>
                                      </p:cBhvr>
                                      <p:tavLst>
                                        <p:tav tm="0">
                                          <p:val>
                                            <p:strVal val="#ppt_y-.1"/>
                                          </p:val>
                                        </p:tav>
                                        <p:tav tm="100000">
                                          <p:val>
                                            <p:strVal val="#ppt_y"/>
                                          </p:val>
                                        </p:tav>
                                      </p:tavLst>
                                    </p:anim>
                                  </p:childTnLst>
                                </p:cTn>
                              </p:par>
                              <p:par>
                                <p:cTn id="132" presetID="22" presetClass="entr" presetSubtype="4" fill="hold" nodeType="withEffect">
                                  <p:stCondLst>
                                    <p:cond delay="3000"/>
                                  </p:stCondLst>
                                  <p:childTnLst>
                                    <p:set>
                                      <p:cBhvr>
                                        <p:cTn id="133" dur="1" fill="hold">
                                          <p:stCondLst>
                                            <p:cond delay="0"/>
                                          </p:stCondLst>
                                        </p:cTn>
                                        <p:tgtEl>
                                          <p:spTgt spid="54"/>
                                        </p:tgtEl>
                                        <p:attrNameLst>
                                          <p:attrName>style.visibility</p:attrName>
                                        </p:attrNameLst>
                                      </p:cBhvr>
                                      <p:to>
                                        <p:strVal val="visible"/>
                                      </p:to>
                                    </p:set>
                                    <p:animEffect transition="in" filter="wipe(down)">
                                      <p:cBhvr>
                                        <p:cTn id="134" dur="1000"/>
                                        <p:tgtEl>
                                          <p:spTgt spid="54"/>
                                        </p:tgtEl>
                                      </p:cBhvr>
                                    </p:animEffect>
                                  </p:childTnLst>
                                </p:cTn>
                              </p:par>
                              <p:par>
                                <p:cTn id="135" presetID="22" presetClass="entr" presetSubtype="4" fill="hold" nodeType="withEffect">
                                  <p:stCondLst>
                                    <p:cond delay="3000"/>
                                  </p:stCondLst>
                                  <p:childTnLst>
                                    <p:set>
                                      <p:cBhvr>
                                        <p:cTn id="136" dur="1" fill="hold">
                                          <p:stCondLst>
                                            <p:cond delay="0"/>
                                          </p:stCondLst>
                                        </p:cTn>
                                        <p:tgtEl>
                                          <p:spTgt spid="56"/>
                                        </p:tgtEl>
                                        <p:attrNameLst>
                                          <p:attrName>style.visibility</p:attrName>
                                        </p:attrNameLst>
                                      </p:cBhvr>
                                      <p:to>
                                        <p:strVal val="visible"/>
                                      </p:to>
                                    </p:set>
                                    <p:animEffect transition="in" filter="wipe(down)">
                                      <p:cBhvr>
                                        <p:cTn id="137" dur="1000"/>
                                        <p:tgtEl>
                                          <p:spTgt spid="56"/>
                                        </p:tgtEl>
                                      </p:cBhvr>
                                    </p:animEffect>
                                  </p:childTnLst>
                                </p:cTn>
                              </p:par>
                              <p:par>
                                <p:cTn id="138" presetID="22" presetClass="entr" presetSubtype="4" fill="hold" nodeType="withEffect">
                                  <p:stCondLst>
                                    <p:cond delay="3000"/>
                                  </p:stCondLst>
                                  <p:childTnLst>
                                    <p:set>
                                      <p:cBhvr>
                                        <p:cTn id="139" dur="1" fill="hold">
                                          <p:stCondLst>
                                            <p:cond delay="0"/>
                                          </p:stCondLst>
                                        </p:cTn>
                                        <p:tgtEl>
                                          <p:spTgt spid="52"/>
                                        </p:tgtEl>
                                        <p:attrNameLst>
                                          <p:attrName>style.visibility</p:attrName>
                                        </p:attrNameLst>
                                      </p:cBhvr>
                                      <p:to>
                                        <p:strVal val="visible"/>
                                      </p:to>
                                    </p:set>
                                    <p:animEffect transition="in" filter="wipe(down)">
                                      <p:cBhvr>
                                        <p:cTn id="140" dur="1000"/>
                                        <p:tgtEl>
                                          <p:spTgt spid="52"/>
                                        </p:tgtEl>
                                      </p:cBhvr>
                                    </p:animEffect>
                                  </p:childTnLst>
                                </p:cTn>
                              </p:par>
                              <p:par>
                                <p:cTn id="141" presetID="22" presetClass="entr" presetSubtype="4" fill="hold" nodeType="withEffect">
                                  <p:stCondLst>
                                    <p:cond delay="3000"/>
                                  </p:stCondLst>
                                  <p:childTnLst>
                                    <p:set>
                                      <p:cBhvr>
                                        <p:cTn id="142" dur="1" fill="hold">
                                          <p:stCondLst>
                                            <p:cond delay="0"/>
                                          </p:stCondLst>
                                        </p:cTn>
                                        <p:tgtEl>
                                          <p:spTgt spid="59"/>
                                        </p:tgtEl>
                                        <p:attrNameLst>
                                          <p:attrName>style.visibility</p:attrName>
                                        </p:attrNameLst>
                                      </p:cBhvr>
                                      <p:to>
                                        <p:strVal val="visible"/>
                                      </p:to>
                                    </p:set>
                                    <p:animEffect transition="in" filter="wipe(down)">
                                      <p:cBhvr>
                                        <p:cTn id="143" dur="1000"/>
                                        <p:tgtEl>
                                          <p:spTgt spid="59"/>
                                        </p:tgtEl>
                                      </p:cBhvr>
                                    </p:animEffect>
                                  </p:childTnLst>
                                </p:cTn>
                              </p:par>
                              <p:par>
                                <p:cTn id="144" presetID="22" presetClass="entr" presetSubtype="4" fill="hold" nodeType="withEffect">
                                  <p:stCondLst>
                                    <p:cond delay="3000"/>
                                  </p:stCondLst>
                                  <p:childTnLst>
                                    <p:set>
                                      <p:cBhvr>
                                        <p:cTn id="145" dur="1" fill="hold">
                                          <p:stCondLst>
                                            <p:cond delay="0"/>
                                          </p:stCondLst>
                                        </p:cTn>
                                        <p:tgtEl>
                                          <p:spTgt spid="62"/>
                                        </p:tgtEl>
                                        <p:attrNameLst>
                                          <p:attrName>style.visibility</p:attrName>
                                        </p:attrNameLst>
                                      </p:cBhvr>
                                      <p:to>
                                        <p:strVal val="visible"/>
                                      </p:to>
                                    </p:set>
                                    <p:animEffect transition="in" filter="wipe(down)">
                                      <p:cBhvr>
                                        <p:cTn id="146" dur="1000"/>
                                        <p:tgtEl>
                                          <p:spTgt spid="62"/>
                                        </p:tgtEl>
                                      </p:cBhvr>
                                    </p:animEffect>
                                  </p:childTnLst>
                                </p:cTn>
                              </p:par>
                              <p:par>
                                <p:cTn id="147" presetID="22" presetClass="entr" presetSubtype="4" fill="hold" nodeType="withEffect">
                                  <p:stCondLst>
                                    <p:cond delay="3000"/>
                                  </p:stCondLst>
                                  <p:childTnLst>
                                    <p:set>
                                      <p:cBhvr>
                                        <p:cTn id="148" dur="1" fill="hold">
                                          <p:stCondLst>
                                            <p:cond delay="0"/>
                                          </p:stCondLst>
                                        </p:cTn>
                                        <p:tgtEl>
                                          <p:spTgt spid="65"/>
                                        </p:tgtEl>
                                        <p:attrNameLst>
                                          <p:attrName>style.visibility</p:attrName>
                                        </p:attrNameLst>
                                      </p:cBhvr>
                                      <p:to>
                                        <p:strVal val="visible"/>
                                      </p:to>
                                    </p:set>
                                    <p:animEffect transition="in" filter="wipe(down)">
                                      <p:cBhvr>
                                        <p:cTn id="149" dur="1000"/>
                                        <p:tgtEl>
                                          <p:spTgt spid="65"/>
                                        </p:tgtEl>
                                      </p:cBhvr>
                                    </p:animEffect>
                                  </p:childTnLst>
                                </p:cTn>
                              </p:par>
                              <p:par>
                                <p:cTn id="150" presetID="22" presetClass="entr" presetSubtype="4" fill="hold" nodeType="withEffect">
                                  <p:stCondLst>
                                    <p:cond delay="3000"/>
                                  </p:stCondLst>
                                  <p:childTnLst>
                                    <p:set>
                                      <p:cBhvr>
                                        <p:cTn id="151" dur="1" fill="hold">
                                          <p:stCondLst>
                                            <p:cond delay="0"/>
                                          </p:stCondLst>
                                        </p:cTn>
                                        <p:tgtEl>
                                          <p:spTgt spid="74"/>
                                        </p:tgtEl>
                                        <p:attrNameLst>
                                          <p:attrName>style.visibility</p:attrName>
                                        </p:attrNameLst>
                                      </p:cBhvr>
                                      <p:to>
                                        <p:strVal val="visible"/>
                                      </p:to>
                                    </p:set>
                                    <p:animEffect transition="in" filter="wipe(down)">
                                      <p:cBhvr>
                                        <p:cTn id="152" dur="1000"/>
                                        <p:tgtEl>
                                          <p:spTgt spid="74"/>
                                        </p:tgtEl>
                                      </p:cBhvr>
                                    </p:animEffect>
                                  </p:childTnLst>
                                </p:cTn>
                              </p:par>
                              <p:par>
                                <p:cTn id="153" presetID="22" presetClass="entr" presetSubtype="4" fill="hold" nodeType="withEffect">
                                  <p:stCondLst>
                                    <p:cond delay="3000"/>
                                  </p:stCondLst>
                                  <p:childTnLst>
                                    <p:set>
                                      <p:cBhvr>
                                        <p:cTn id="154" dur="1" fill="hold">
                                          <p:stCondLst>
                                            <p:cond delay="0"/>
                                          </p:stCondLst>
                                        </p:cTn>
                                        <p:tgtEl>
                                          <p:spTgt spid="77"/>
                                        </p:tgtEl>
                                        <p:attrNameLst>
                                          <p:attrName>style.visibility</p:attrName>
                                        </p:attrNameLst>
                                      </p:cBhvr>
                                      <p:to>
                                        <p:strVal val="visible"/>
                                      </p:to>
                                    </p:set>
                                    <p:animEffect transition="in" filter="wipe(down)">
                                      <p:cBhvr>
                                        <p:cTn id="155" dur="1000"/>
                                        <p:tgtEl>
                                          <p:spTgt spid="77"/>
                                        </p:tgtEl>
                                      </p:cBhvr>
                                    </p:animEffect>
                                  </p:childTnLst>
                                </p:cTn>
                              </p:par>
                              <p:par>
                                <p:cTn id="156" presetID="22" presetClass="entr" presetSubtype="4" fill="hold" nodeType="withEffect">
                                  <p:stCondLst>
                                    <p:cond delay="3000"/>
                                  </p:stCondLst>
                                  <p:childTnLst>
                                    <p:set>
                                      <p:cBhvr>
                                        <p:cTn id="157" dur="1" fill="hold">
                                          <p:stCondLst>
                                            <p:cond delay="0"/>
                                          </p:stCondLst>
                                        </p:cTn>
                                        <p:tgtEl>
                                          <p:spTgt spid="80"/>
                                        </p:tgtEl>
                                        <p:attrNameLst>
                                          <p:attrName>style.visibility</p:attrName>
                                        </p:attrNameLst>
                                      </p:cBhvr>
                                      <p:to>
                                        <p:strVal val="visible"/>
                                      </p:to>
                                    </p:set>
                                    <p:animEffect transition="in" filter="wipe(down)">
                                      <p:cBhvr>
                                        <p:cTn id="158" dur="1000"/>
                                        <p:tgtEl>
                                          <p:spTgt spid="80"/>
                                        </p:tgtEl>
                                      </p:cBhvr>
                                    </p:animEffect>
                                  </p:childTnLst>
                                </p:cTn>
                              </p:par>
                              <p:par>
                                <p:cTn id="159" presetID="22" presetClass="entr" presetSubtype="4" fill="hold" nodeType="withEffect">
                                  <p:stCondLst>
                                    <p:cond delay="3000"/>
                                  </p:stCondLst>
                                  <p:childTnLst>
                                    <p:set>
                                      <p:cBhvr>
                                        <p:cTn id="160" dur="1" fill="hold">
                                          <p:stCondLst>
                                            <p:cond delay="0"/>
                                          </p:stCondLst>
                                        </p:cTn>
                                        <p:tgtEl>
                                          <p:spTgt spid="83"/>
                                        </p:tgtEl>
                                        <p:attrNameLst>
                                          <p:attrName>style.visibility</p:attrName>
                                        </p:attrNameLst>
                                      </p:cBhvr>
                                      <p:to>
                                        <p:strVal val="visible"/>
                                      </p:to>
                                    </p:set>
                                    <p:animEffect transition="in" filter="wipe(down)">
                                      <p:cBhvr>
                                        <p:cTn id="161" dur="1000"/>
                                        <p:tgtEl>
                                          <p:spTgt spid="83"/>
                                        </p:tgtEl>
                                      </p:cBhvr>
                                    </p:animEffect>
                                  </p:childTnLst>
                                </p:cTn>
                              </p:par>
                              <p:par>
                                <p:cTn id="162" presetID="22" presetClass="entr" presetSubtype="4" fill="hold" nodeType="withEffect">
                                  <p:stCondLst>
                                    <p:cond delay="3000"/>
                                  </p:stCondLst>
                                  <p:childTnLst>
                                    <p:set>
                                      <p:cBhvr>
                                        <p:cTn id="163" dur="1" fill="hold">
                                          <p:stCondLst>
                                            <p:cond delay="0"/>
                                          </p:stCondLst>
                                        </p:cTn>
                                        <p:tgtEl>
                                          <p:spTgt spid="86"/>
                                        </p:tgtEl>
                                        <p:attrNameLst>
                                          <p:attrName>style.visibility</p:attrName>
                                        </p:attrNameLst>
                                      </p:cBhvr>
                                      <p:to>
                                        <p:strVal val="visible"/>
                                      </p:to>
                                    </p:set>
                                    <p:animEffect transition="in" filter="wipe(down)">
                                      <p:cBhvr>
                                        <p:cTn id="164" dur="1000"/>
                                        <p:tgtEl>
                                          <p:spTgt spid="86"/>
                                        </p:tgtEl>
                                      </p:cBhvr>
                                    </p:animEffect>
                                  </p:childTnLst>
                                </p:cTn>
                              </p:par>
                              <p:par>
                                <p:cTn id="165" presetID="22" presetClass="entr" presetSubtype="4" fill="hold" nodeType="withEffect">
                                  <p:stCondLst>
                                    <p:cond delay="3000"/>
                                  </p:stCondLst>
                                  <p:childTnLst>
                                    <p:set>
                                      <p:cBhvr>
                                        <p:cTn id="166" dur="1" fill="hold">
                                          <p:stCondLst>
                                            <p:cond delay="0"/>
                                          </p:stCondLst>
                                        </p:cTn>
                                        <p:tgtEl>
                                          <p:spTgt spid="89"/>
                                        </p:tgtEl>
                                        <p:attrNameLst>
                                          <p:attrName>style.visibility</p:attrName>
                                        </p:attrNameLst>
                                      </p:cBhvr>
                                      <p:to>
                                        <p:strVal val="visible"/>
                                      </p:to>
                                    </p:set>
                                    <p:animEffect transition="in" filter="wipe(down)">
                                      <p:cBhvr>
                                        <p:cTn id="167" dur="1000"/>
                                        <p:tgtEl>
                                          <p:spTgt spid="89"/>
                                        </p:tgtEl>
                                      </p:cBhvr>
                                    </p:animEffect>
                                  </p:childTnLst>
                                </p:cTn>
                              </p:par>
                              <p:par>
                                <p:cTn id="168" presetID="22" presetClass="entr" presetSubtype="4" fill="hold" nodeType="withEffect">
                                  <p:stCondLst>
                                    <p:cond delay="3000"/>
                                  </p:stCondLst>
                                  <p:childTnLst>
                                    <p:set>
                                      <p:cBhvr>
                                        <p:cTn id="169" dur="1" fill="hold">
                                          <p:stCondLst>
                                            <p:cond delay="0"/>
                                          </p:stCondLst>
                                        </p:cTn>
                                        <p:tgtEl>
                                          <p:spTgt spid="92"/>
                                        </p:tgtEl>
                                        <p:attrNameLst>
                                          <p:attrName>style.visibility</p:attrName>
                                        </p:attrNameLst>
                                      </p:cBhvr>
                                      <p:to>
                                        <p:strVal val="visible"/>
                                      </p:to>
                                    </p:set>
                                    <p:animEffect transition="in" filter="wipe(down)">
                                      <p:cBhvr>
                                        <p:cTn id="170" dur="1000"/>
                                        <p:tgtEl>
                                          <p:spTgt spid="92"/>
                                        </p:tgtEl>
                                      </p:cBhvr>
                                    </p:animEffect>
                                  </p:childTnLst>
                                </p:cTn>
                              </p:par>
                              <p:par>
                                <p:cTn id="171" presetID="22" presetClass="entr" presetSubtype="4" fill="hold" nodeType="withEffect">
                                  <p:stCondLst>
                                    <p:cond delay="3000"/>
                                  </p:stCondLst>
                                  <p:childTnLst>
                                    <p:set>
                                      <p:cBhvr>
                                        <p:cTn id="172" dur="1" fill="hold">
                                          <p:stCondLst>
                                            <p:cond delay="0"/>
                                          </p:stCondLst>
                                        </p:cTn>
                                        <p:tgtEl>
                                          <p:spTgt spid="108"/>
                                        </p:tgtEl>
                                        <p:attrNameLst>
                                          <p:attrName>style.visibility</p:attrName>
                                        </p:attrNameLst>
                                      </p:cBhvr>
                                      <p:to>
                                        <p:strVal val="visible"/>
                                      </p:to>
                                    </p:set>
                                    <p:animEffect transition="in" filter="wipe(down)">
                                      <p:cBhvr>
                                        <p:cTn id="173" dur="1000"/>
                                        <p:tgtEl>
                                          <p:spTgt spid="108"/>
                                        </p:tgtEl>
                                      </p:cBhvr>
                                    </p:animEffect>
                                  </p:childTnLst>
                                </p:cTn>
                              </p:par>
                              <p:par>
                                <p:cTn id="174" presetID="22" presetClass="entr" presetSubtype="4" fill="hold" nodeType="withEffect">
                                  <p:stCondLst>
                                    <p:cond delay="3000"/>
                                  </p:stCondLst>
                                  <p:childTnLst>
                                    <p:set>
                                      <p:cBhvr>
                                        <p:cTn id="175" dur="1" fill="hold">
                                          <p:stCondLst>
                                            <p:cond delay="0"/>
                                          </p:stCondLst>
                                        </p:cTn>
                                        <p:tgtEl>
                                          <p:spTgt spid="99"/>
                                        </p:tgtEl>
                                        <p:attrNameLst>
                                          <p:attrName>style.visibility</p:attrName>
                                        </p:attrNameLst>
                                      </p:cBhvr>
                                      <p:to>
                                        <p:strVal val="visible"/>
                                      </p:to>
                                    </p:set>
                                    <p:animEffect transition="in" filter="wipe(down)">
                                      <p:cBhvr>
                                        <p:cTn id="176" dur="1000"/>
                                        <p:tgtEl>
                                          <p:spTgt spid="99"/>
                                        </p:tgtEl>
                                      </p:cBhvr>
                                    </p:animEffect>
                                  </p:childTnLst>
                                </p:cTn>
                              </p:par>
                              <p:par>
                                <p:cTn id="177" presetID="22" presetClass="entr" presetSubtype="4" fill="hold" nodeType="withEffect">
                                  <p:stCondLst>
                                    <p:cond delay="3000"/>
                                  </p:stCondLst>
                                  <p:childTnLst>
                                    <p:set>
                                      <p:cBhvr>
                                        <p:cTn id="178" dur="1" fill="hold">
                                          <p:stCondLst>
                                            <p:cond delay="0"/>
                                          </p:stCondLst>
                                        </p:cTn>
                                        <p:tgtEl>
                                          <p:spTgt spid="96"/>
                                        </p:tgtEl>
                                        <p:attrNameLst>
                                          <p:attrName>style.visibility</p:attrName>
                                        </p:attrNameLst>
                                      </p:cBhvr>
                                      <p:to>
                                        <p:strVal val="visible"/>
                                      </p:to>
                                    </p:set>
                                    <p:animEffect transition="in" filter="wipe(down)">
                                      <p:cBhvr>
                                        <p:cTn id="179" dur="1000"/>
                                        <p:tgtEl>
                                          <p:spTgt spid="96"/>
                                        </p:tgtEl>
                                      </p:cBhvr>
                                    </p:animEffect>
                                  </p:childTnLst>
                                </p:cTn>
                              </p:par>
                              <p:par>
                                <p:cTn id="180" presetID="22" presetClass="entr" presetSubtype="4" fill="hold" nodeType="withEffect">
                                  <p:stCondLst>
                                    <p:cond delay="3000"/>
                                  </p:stCondLst>
                                  <p:childTnLst>
                                    <p:set>
                                      <p:cBhvr>
                                        <p:cTn id="181" dur="1" fill="hold">
                                          <p:stCondLst>
                                            <p:cond delay="0"/>
                                          </p:stCondLst>
                                        </p:cTn>
                                        <p:tgtEl>
                                          <p:spTgt spid="102"/>
                                        </p:tgtEl>
                                        <p:attrNameLst>
                                          <p:attrName>style.visibility</p:attrName>
                                        </p:attrNameLst>
                                      </p:cBhvr>
                                      <p:to>
                                        <p:strVal val="visible"/>
                                      </p:to>
                                    </p:set>
                                    <p:animEffect transition="in" filter="wipe(down)">
                                      <p:cBhvr>
                                        <p:cTn id="182" dur="1000"/>
                                        <p:tgtEl>
                                          <p:spTgt spid="102"/>
                                        </p:tgtEl>
                                      </p:cBhvr>
                                    </p:animEffect>
                                  </p:childTnLst>
                                </p:cTn>
                              </p:par>
                              <p:par>
                                <p:cTn id="183" presetID="22" presetClass="entr" presetSubtype="4" fill="hold" nodeType="withEffect">
                                  <p:stCondLst>
                                    <p:cond delay="3000"/>
                                  </p:stCondLst>
                                  <p:childTnLst>
                                    <p:set>
                                      <p:cBhvr>
                                        <p:cTn id="184" dur="1" fill="hold">
                                          <p:stCondLst>
                                            <p:cond delay="0"/>
                                          </p:stCondLst>
                                        </p:cTn>
                                        <p:tgtEl>
                                          <p:spTgt spid="105"/>
                                        </p:tgtEl>
                                        <p:attrNameLst>
                                          <p:attrName>style.visibility</p:attrName>
                                        </p:attrNameLst>
                                      </p:cBhvr>
                                      <p:to>
                                        <p:strVal val="visible"/>
                                      </p:to>
                                    </p:set>
                                    <p:animEffect transition="in" filter="wipe(down)">
                                      <p:cBhvr>
                                        <p:cTn id="185" dur="1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22" grpId="0" animBg="1"/>
      <p:bldP spid="32" grpId="0" animBg="1"/>
      <p:bldP spid="33" grpId="0" animBg="1"/>
      <p:bldP spid="34" grpId="0" animBg="1"/>
      <p:bldP spid="42" grpId="0" animBg="1"/>
      <p:bldP spid="16" grpId="0" animBg="1"/>
      <p:bldP spid="21" grpId="0" animBg="1"/>
      <p:bldP spid="23" grpId="0" animBg="1"/>
      <p:bldP spid="26" grpId="0" animBg="1"/>
      <p:bldP spid="27" grpId="0" animBg="1"/>
      <p:bldP spid="31" grpId="0" animBg="1"/>
      <p:bldP spid="35" grpId="0" animBg="1"/>
      <p:bldP spid="36" grpId="0" animBg="1"/>
      <p:bldP spid="41" grpId="0" animBg="1"/>
      <p:bldP spid="37" grpId="0" animBg="1"/>
      <p:bldP spid="44" grpId="0" animBg="1"/>
      <p:bldP spid="46" grpId="0" animBg="1"/>
      <p:bldP spid="4" grpId="0" animBg="1"/>
      <p:bldP spid="5" grpId="0"/>
      <p:bldP spid="7" grpId="0"/>
      <p:bldP spid="8" grpId="0"/>
      <p:bldP spid="9" grpId="0"/>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0F170E-04C2-4B64-BFF0-4D724F4D4B33}"/>
              </a:ext>
            </a:extLst>
          </p:cNvPr>
          <p:cNvSpPr txBox="1"/>
          <p:nvPr/>
        </p:nvSpPr>
        <p:spPr>
          <a:xfrm>
            <a:off x="3383560" y="466417"/>
            <a:ext cx="5424883" cy="553998"/>
          </a:xfrm>
          <a:prstGeom prst="rect">
            <a:avLst/>
          </a:prstGeom>
          <a:noFill/>
        </p:spPr>
        <p:txBody>
          <a:bodyPr wrap="none" rtlCol="0">
            <a:spAutoFit/>
          </a:bodyPr>
          <a:lstStyle/>
          <a:p>
            <a:pPr algn="ctr"/>
            <a:r>
              <a:rPr lang="en-US" sz="3000" b="1" dirty="0">
                <a:solidFill>
                  <a:schemeClr val="tx2"/>
                </a:solidFill>
                <a:latin typeface="Montserrat" panose="00000500000000000000" pitchFamily="50" charset="0"/>
              </a:rPr>
              <a:t>“HOW MIGHT WE” (HMW)</a:t>
            </a:r>
          </a:p>
        </p:txBody>
      </p:sp>
      <p:sp>
        <p:nvSpPr>
          <p:cNvPr id="2" name="Rectangle: Top Corners Rounded 1">
            <a:extLst>
              <a:ext uri="{FF2B5EF4-FFF2-40B4-BE49-F238E27FC236}">
                <a16:creationId xmlns:a16="http://schemas.microsoft.com/office/drawing/2014/main" id="{504F9D01-6AFE-4E26-8647-5F583920F870}"/>
              </a:ext>
            </a:extLst>
          </p:cNvPr>
          <p:cNvSpPr/>
          <p:nvPr/>
        </p:nvSpPr>
        <p:spPr>
          <a:xfrm>
            <a:off x="1021976" y="1470212"/>
            <a:ext cx="2907692" cy="5387788"/>
          </a:xfrm>
          <a:prstGeom prst="round2SameRect">
            <a:avLst>
              <a:gd name="adj1" fmla="val 5568"/>
              <a:gd name="adj2" fmla="val 0"/>
            </a:avLst>
          </a:prstGeom>
          <a:gradFill>
            <a:gsLst>
              <a:gs pos="0">
                <a:schemeClr val="bg1">
                  <a:lumMod val="95000"/>
                </a:schemeClr>
              </a:gs>
              <a:gs pos="100000">
                <a:schemeClr val="accent1">
                  <a:lumMod val="20000"/>
                  <a:lumOff val="80000"/>
                </a:schemeClr>
              </a:gs>
            </a:gsLst>
            <a:lin ang="5400000" scaled="1"/>
          </a:gradFill>
          <a:ln>
            <a:gradFill>
              <a:gsLst>
                <a:gs pos="0">
                  <a:schemeClr val="accent1"/>
                </a:gs>
                <a:gs pos="15000">
                  <a:schemeClr val="accent2">
                    <a:lumMod val="60000"/>
                    <a:lumOff val="4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bIns="4389120" rtlCol="0" anchor="ctr"/>
          <a:lstStyle/>
          <a:p>
            <a:pPr algn="ctr">
              <a:lnSpc>
                <a:spcPts val="2000"/>
              </a:lnSpc>
            </a:pPr>
            <a:endParaRPr lang="en-US" sz="1500" b="1" dirty="0">
              <a:solidFill>
                <a:schemeClr val="accent1"/>
              </a:solidFill>
              <a:latin typeface="Montserrat" panose="00000500000000000000" pitchFamily="50" charset="0"/>
            </a:endParaRPr>
          </a:p>
        </p:txBody>
      </p:sp>
      <p:sp>
        <p:nvSpPr>
          <p:cNvPr id="9" name="Rectangle: Top Corners Rounded 8">
            <a:extLst>
              <a:ext uri="{FF2B5EF4-FFF2-40B4-BE49-F238E27FC236}">
                <a16:creationId xmlns:a16="http://schemas.microsoft.com/office/drawing/2014/main" id="{FA213710-8EB5-46AF-837E-82F68E532011}"/>
              </a:ext>
            </a:extLst>
          </p:cNvPr>
          <p:cNvSpPr/>
          <p:nvPr/>
        </p:nvSpPr>
        <p:spPr>
          <a:xfrm>
            <a:off x="8262332" y="1470212"/>
            <a:ext cx="2907692" cy="5387788"/>
          </a:xfrm>
          <a:prstGeom prst="round2SameRect">
            <a:avLst>
              <a:gd name="adj1" fmla="val 5568"/>
              <a:gd name="adj2" fmla="val 0"/>
            </a:avLst>
          </a:prstGeom>
          <a:gradFill>
            <a:gsLst>
              <a:gs pos="0">
                <a:schemeClr val="bg1">
                  <a:lumMod val="95000"/>
                </a:schemeClr>
              </a:gs>
              <a:gs pos="100000">
                <a:schemeClr val="accent1">
                  <a:lumMod val="20000"/>
                  <a:lumOff val="80000"/>
                </a:schemeClr>
              </a:gs>
            </a:gsLst>
            <a:lin ang="5400000" scaled="1"/>
          </a:gradFill>
          <a:ln>
            <a:gradFill>
              <a:gsLst>
                <a:gs pos="0">
                  <a:schemeClr val="accent1"/>
                </a:gs>
                <a:gs pos="15000">
                  <a:schemeClr val="accent2">
                    <a:lumMod val="60000"/>
                    <a:lumOff val="4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bIns="4389120" rtlCol="0" anchor="ctr"/>
          <a:lstStyle/>
          <a:p>
            <a:pPr algn="ctr">
              <a:lnSpc>
                <a:spcPts val="2000"/>
              </a:lnSpc>
            </a:pPr>
            <a:endParaRPr lang="en-US" sz="1500" b="1" dirty="0">
              <a:solidFill>
                <a:schemeClr val="accent1"/>
              </a:solidFill>
              <a:latin typeface="Montserrat" panose="00000500000000000000" pitchFamily="50" charset="0"/>
            </a:endParaRPr>
          </a:p>
        </p:txBody>
      </p:sp>
      <p:sp>
        <p:nvSpPr>
          <p:cNvPr id="10" name="Rectangle: Top Corners Rounded 9">
            <a:extLst>
              <a:ext uri="{FF2B5EF4-FFF2-40B4-BE49-F238E27FC236}">
                <a16:creationId xmlns:a16="http://schemas.microsoft.com/office/drawing/2014/main" id="{5F9CE97C-6F9B-4568-B4A9-60B63AAA072F}"/>
              </a:ext>
            </a:extLst>
          </p:cNvPr>
          <p:cNvSpPr/>
          <p:nvPr/>
        </p:nvSpPr>
        <p:spPr>
          <a:xfrm>
            <a:off x="4642154" y="1470212"/>
            <a:ext cx="2907692" cy="5387788"/>
          </a:xfrm>
          <a:prstGeom prst="round2SameRect">
            <a:avLst>
              <a:gd name="adj1" fmla="val 5568"/>
              <a:gd name="adj2" fmla="val 0"/>
            </a:avLst>
          </a:prstGeom>
          <a:gradFill>
            <a:gsLst>
              <a:gs pos="0">
                <a:schemeClr val="bg1">
                  <a:lumMod val="95000"/>
                </a:schemeClr>
              </a:gs>
              <a:gs pos="100000">
                <a:schemeClr val="accent1">
                  <a:lumMod val="20000"/>
                  <a:lumOff val="80000"/>
                </a:schemeClr>
              </a:gs>
            </a:gsLst>
            <a:lin ang="5400000" scaled="1"/>
          </a:gradFill>
          <a:ln>
            <a:gradFill>
              <a:gsLst>
                <a:gs pos="0">
                  <a:schemeClr val="accent1"/>
                </a:gs>
                <a:gs pos="15000">
                  <a:schemeClr val="accent2">
                    <a:lumMod val="60000"/>
                    <a:lumOff val="4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bIns="4389120" rtlCol="0" anchor="ctr"/>
          <a:lstStyle/>
          <a:p>
            <a:pPr algn="ctr">
              <a:lnSpc>
                <a:spcPts val="2000"/>
              </a:lnSpc>
            </a:pPr>
            <a:endParaRPr lang="en-US" sz="1500" b="1" dirty="0">
              <a:solidFill>
                <a:schemeClr val="accent1"/>
              </a:solidFill>
              <a:latin typeface="Montserrat" panose="00000500000000000000" pitchFamily="50" charset="0"/>
            </a:endParaRPr>
          </a:p>
        </p:txBody>
      </p:sp>
      <p:sp>
        <p:nvSpPr>
          <p:cNvPr id="8" name="Rectangle: Rounded Corners 7">
            <a:extLst>
              <a:ext uri="{FF2B5EF4-FFF2-40B4-BE49-F238E27FC236}">
                <a16:creationId xmlns:a16="http://schemas.microsoft.com/office/drawing/2014/main" id="{F5EF3430-189A-401A-B1B9-0A24CE0265DF}"/>
              </a:ext>
            </a:extLst>
          </p:cNvPr>
          <p:cNvSpPr/>
          <p:nvPr/>
        </p:nvSpPr>
        <p:spPr>
          <a:xfrm>
            <a:off x="4806950" y="2621278"/>
            <a:ext cx="2578100" cy="1121412"/>
          </a:xfrm>
          <a:prstGeom prst="roundRect">
            <a:avLst>
              <a:gd name="adj" fmla="val 9238"/>
            </a:avLst>
          </a:prstGeom>
          <a:solidFill>
            <a:schemeClr val="bg1"/>
          </a:solidFill>
          <a:ln w="19050" cap="rnd">
            <a:noFill/>
            <a:prstDash val="sysDot"/>
          </a:ln>
          <a:effectLst>
            <a:outerShdw blurRad="4699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200" b="1" dirty="0">
                <a:solidFill>
                  <a:schemeClr val="accent2"/>
                </a:solidFill>
                <a:latin typeface="Montserrat" panose="00000500000000000000" pitchFamily="50" charset="0"/>
              </a:rPr>
              <a:t>HMW: </a:t>
            </a:r>
            <a:r>
              <a:rPr lang="en-US" sz="1200" dirty="0">
                <a:solidFill>
                  <a:schemeClr val="tx2"/>
                </a:solidFill>
                <a:latin typeface="Montserrat" panose="00000500000000000000" pitchFamily="50" charset="0"/>
              </a:rPr>
              <a:t>Let the guest place orders directly into the restaurant system?</a:t>
            </a:r>
          </a:p>
        </p:txBody>
      </p:sp>
      <p:sp>
        <p:nvSpPr>
          <p:cNvPr id="13" name="Rectangle: Rounded Corners 12">
            <a:extLst>
              <a:ext uri="{FF2B5EF4-FFF2-40B4-BE49-F238E27FC236}">
                <a16:creationId xmlns:a16="http://schemas.microsoft.com/office/drawing/2014/main" id="{05B1A2E3-F107-4879-8BAD-229A7BDD90DC}"/>
              </a:ext>
            </a:extLst>
          </p:cNvPr>
          <p:cNvSpPr/>
          <p:nvPr/>
        </p:nvSpPr>
        <p:spPr>
          <a:xfrm>
            <a:off x="1186772" y="2621278"/>
            <a:ext cx="2578100" cy="1121412"/>
          </a:xfrm>
          <a:prstGeom prst="roundRect">
            <a:avLst>
              <a:gd name="adj" fmla="val 9238"/>
            </a:avLst>
          </a:prstGeom>
          <a:solidFill>
            <a:schemeClr val="bg1"/>
          </a:solidFill>
          <a:ln w="19050" cap="rnd">
            <a:noFill/>
            <a:prstDash val="sysDot"/>
          </a:ln>
          <a:effectLst>
            <a:outerShdw blurRad="4699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200" b="1" dirty="0">
                <a:solidFill>
                  <a:schemeClr val="accent2"/>
                </a:solidFill>
                <a:latin typeface="Montserrat" panose="00000500000000000000" pitchFamily="50" charset="0"/>
              </a:rPr>
              <a:t>HMW: </a:t>
            </a:r>
            <a:r>
              <a:rPr lang="en-US" sz="1200" dirty="0">
                <a:solidFill>
                  <a:schemeClr val="tx2"/>
                </a:solidFill>
                <a:latin typeface="Montserrat" panose="00000500000000000000" pitchFamily="50" charset="0"/>
              </a:rPr>
              <a:t>Keep the guest updated on the progress of their order?</a:t>
            </a:r>
          </a:p>
        </p:txBody>
      </p:sp>
      <p:sp>
        <p:nvSpPr>
          <p:cNvPr id="14" name="Rectangle: Rounded Corners 13">
            <a:extLst>
              <a:ext uri="{FF2B5EF4-FFF2-40B4-BE49-F238E27FC236}">
                <a16:creationId xmlns:a16="http://schemas.microsoft.com/office/drawing/2014/main" id="{0E2155E0-1594-4B1E-85AA-90DAD66C72E2}"/>
              </a:ext>
            </a:extLst>
          </p:cNvPr>
          <p:cNvSpPr/>
          <p:nvPr/>
        </p:nvSpPr>
        <p:spPr>
          <a:xfrm>
            <a:off x="8427128" y="2621278"/>
            <a:ext cx="2578100" cy="1121412"/>
          </a:xfrm>
          <a:prstGeom prst="roundRect">
            <a:avLst>
              <a:gd name="adj" fmla="val 9238"/>
            </a:avLst>
          </a:prstGeom>
          <a:solidFill>
            <a:schemeClr val="bg1"/>
          </a:solidFill>
          <a:ln w="19050" cap="rnd">
            <a:noFill/>
            <a:prstDash val="sysDot"/>
          </a:ln>
          <a:effectLst>
            <a:outerShdw blurRad="4699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200" b="1" dirty="0">
                <a:solidFill>
                  <a:schemeClr val="accent2"/>
                </a:solidFill>
                <a:latin typeface="Montserrat" panose="00000500000000000000" pitchFamily="50" charset="0"/>
              </a:rPr>
              <a:t>HMW: </a:t>
            </a:r>
            <a:r>
              <a:rPr lang="en-US" sz="1200" dirty="0">
                <a:solidFill>
                  <a:schemeClr val="tx2"/>
                </a:solidFill>
                <a:latin typeface="Montserrat" panose="00000500000000000000" pitchFamily="50" charset="0"/>
              </a:rPr>
              <a:t>Validate delivery without paper?</a:t>
            </a:r>
          </a:p>
        </p:txBody>
      </p:sp>
      <p:sp>
        <p:nvSpPr>
          <p:cNvPr id="15" name="Rectangle: Rounded Corners 14">
            <a:extLst>
              <a:ext uri="{FF2B5EF4-FFF2-40B4-BE49-F238E27FC236}">
                <a16:creationId xmlns:a16="http://schemas.microsoft.com/office/drawing/2014/main" id="{0A470C88-58F5-4919-B540-E433675894F3}"/>
              </a:ext>
            </a:extLst>
          </p:cNvPr>
          <p:cNvSpPr/>
          <p:nvPr/>
        </p:nvSpPr>
        <p:spPr>
          <a:xfrm>
            <a:off x="4806950" y="3938932"/>
            <a:ext cx="2578100" cy="1121412"/>
          </a:xfrm>
          <a:prstGeom prst="roundRect">
            <a:avLst>
              <a:gd name="adj" fmla="val 9238"/>
            </a:avLst>
          </a:prstGeom>
          <a:solidFill>
            <a:schemeClr val="bg1"/>
          </a:solidFill>
          <a:ln w="19050" cap="rnd">
            <a:noFill/>
            <a:prstDash val="sysDot"/>
          </a:ln>
          <a:effectLst>
            <a:outerShdw blurRad="4699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200" b="1" dirty="0">
                <a:solidFill>
                  <a:schemeClr val="accent2"/>
                </a:solidFill>
                <a:latin typeface="Montserrat" panose="00000500000000000000" pitchFamily="50" charset="0"/>
              </a:rPr>
              <a:t>HMW: </a:t>
            </a:r>
            <a:r>
              <a:rPr lang="en-US" sz="1200" dirty="0">
                <a:solidFill>
                  <a:schemeClr val="tx2"/>
                </a:solidFill>
                <a:latin typeface="Montserrat" panose="00000500000000000000" pitchFamily="50" charset="0"/>
              </a:rPr>
              <a:t>Have the front desk provided a personalized, “high-end” experience?</a:t>
            </a:r>
          </a:p>
        </p:txBody>
      </p:sp>
      <p:sp>
        <p:nvSpPr>
          <p:cNvPr id="16" name="Rectangle: Rounded Corners 15">
            <a:extLst>
              <a:ext uri="{FF2B5EF4-FFF2-40B4-BE49-F238E27FC236}">
                <a16:creationId xmlns:a16="http://schemas.microsoft.com/office/drawing/2014/main" id="{B77B2061-8697-41B4-B0D0-794DDD29ED6C}"/>
              </a:ext>
            </a:extLst>
          </p:cNvPr>
          <p:cNvSpPr/>
          <p:nvPr/>
        </p:nvSpPr>
        <p:spPr>
          <a:xfrm>
            <a:off x="4806950" y="5256586"/>
            <a:ext cx="2578100" cy="1121412"/>
          </a:xfrm>
          <a:prstGeom prst="roundRect">
            <a:avLst>
              <a:gd name="adj" fmla="val 9238"/>
            </a:avLst>
          </a:prstGeom>
          <a:solidFill>
            <a:schemeClr val="bg1"/>
          </a:solidFill>
          <a:ln w="19050" cap="rnd">
            <a:noFill/>
            <a:prstDash val="sysDot"/>
          </a:ln>
          <a:effectLst>
            <a:outerShdw blurRad="4699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200" b="1" dirty="0">
                <a:solidFill>
                  <a:schemeClr val="accent2"/>
                </a:solidFill>
                <a:latin typeface="Montserrat" panose="00000500000000000000" pitchFamily="50" charset="0"/>
              </a:rPr>
              <a:t>HMW: </a:t>
            </a:r>
            <a:r>
              <a:rPr lang="en-US" sz="1200" dirty="0">
                <a:solidFill>
                  <a:schemeClr val="tx2"/>
                </a:solidFill>
                <a:latin typeface="Montserrat" panose="00000500000000000000" pitchFamily="50" charset="0"/>
              </a:rPr>
              <a:t>Let the guest place orders directly into the restaurant system?</a:t>
            </a:r>
          </a:p>
        </p:txBody>
      </p:sp>
      <p:sp>
        <p:nvSpPr>
          <p:cNvPr id="17" name="Rectangle: Rounded Corners 16">
            <a:extLst>
              <a:ext uri="{FF2B5EF4-FFF2-40B4-BE49-F238E27FC236}">
                <a16:creationId xmlns:a16="http://schemas.microsoft.com/office/drawing/2014/main" id="{352A7D89-A968-43D0-BB2D-8731553A2F09}"/>
              </a:ext>
            </a:extLst>
          </p:cNvPr>
          <p:cNvSpPr/>
          <p:nvPr/>
        </p:nvSpPr>
        <p:spPr>
          <a:xfrm>
            <a:off x="1186772" y="3938932"/>
            <a:ext cx="2578100" cy="1121412"/>
          </a:xfrm>
          <a:prstGeom prst="roundRect">
            <a:avLst>
              <a:gd name="adj" fmla="val 9238"/>
            </a:avLst>
          </a:prstGeom>
          <a:solidFill>
            <a:schemeClr val="bg1"/>
          </a:solidFill>
          <a:ln w="19050" cap="rnd">
            <a:noFill/>
            <a:prstDash val="sysDot"/>
          </a:ln>
          <a:effectLst>
            <a:outerShdw blurRad="4699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1200" b="1" dirty="0">
                <a:solidFill>
                  <a:schemeClr val="accent2"/>
                </a:solidFill>
                <a:latin typeface="Montserrat" panose="00000500000000000000" pitchFamily="50" charset="0"/>
              </a:rPr>
              <a:t>HMW: </a:t>
            </a:r>
            <a:r>
              <a:rPr lang="en-US" sz="1200" dirty="0">
                <a:solidFill>
                  <a:schemeClr val="tx2"/>
                </a:solidFill>
                <a:latin typeface="Montserrat" panose="00000500000000000000" pitchFamily="50" charset="0"/>
              </a:rPr>
              <a:t>Validate delivery without paper?</a:t>
            </a:r>
          </a:p>
        </p:txBody>
      </p:sp>
      <p:sp>
        <p:nvSpPr>
          <p:cNvPr id="18" name="Rectangle 17">
            <a:extLst>
              <a:ext uri="{FF2B5EF4-FFF2-40B4-BE49-F238E27FC236}">
                <a16:creationId xmlns:a16="http://schemas.microsoft.com/office/drawing/2014/main" id="{6DDCEBB4-82CE-4161-B19D-743875583D6C}"/>
              </a:ext>
            </a:extLst>
          </p:cNvPr>
          <p:cNvSpPr/>
          <p:nvPr/>
        </p:nvSpPr>
        <p:spPr>
          <a:xfrm>
            <a:off x="1021976" y="1752023"/>
            <a:ext cx="2907692" cy="557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lnSpc>
                <a:spcPts val="2000"/>
              </a:lnSpc>
            </a:pPr>
            <a:r>
              <a:rPr lang="en-US" sz="1500" b="1" dirty="0">
                <a:solidFill>
                  <a:schemeClr val="accent1"/>
                </a:solidFill>
                <a:latin typeface="Montserrat" panose="00000500000000000000" pitchFamily="50" charset="0"/>
              </a:rPr>
              <a:t>Order tracking</a:t>
            </a:r>
          </a:p>
        </p:txBody>
      </p:sp>
      <p:sp>
        <p:nvSpPr>
          <p:cNvPr id="19" name="Rectangle 18">
            <a:extLst>
              <a:ext uri="{FF2B5EF4-FFF2-40B4-BE49-F238E27FC236}">
                <a16:creationId xmlns:a16="http://schemas.microsoft.com/office/drawing/2014/main" id="{7B9DCB7F-CEED-4421-A48E-AE1E21483B52}"/>
              </a:ext>
            </a:extLst>
          </p:cNvPr>
          <p:cNvSpPr/>
          <p:nvPr/>
        </p:nvSpPr>
        <p:spPr>
          <a:xfrm>
            <a:off x="8262332" y="1752023"/>
            <a:ext cx="2907692" cy="557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lnSpc>
                <a:spcPts val="2000"/>
              </a:lnSpc>
            </a:pPr>
            <a:r>
              <a:rPr lang="en-US" sz="1500" b="1" dirty="0">
                <a:solidFill>
                  <a:schemeClr val="accent1"/>
                </a:solidFill>
                <a:latin typeface="Montserrat" panose="00000500000000000000" pitchFamily="50" charset="0"/>
              </a:rPr>
              <a:t>Do we really need paper receipts?</a:t>
            </a:r>
          </a:p>
        </p:txBody>
      </p:sp>
      <p:sp>
        <p:nvSpPr>
          <p:cNvPr id="20" name="Rectangle 19">
            <a:extLst>
              <a:ext uri="{FF2B5EF4-FFF2-40B4-BE49-F238E27FC236}">
                <a16:creationId xmlns:a16="http://schemas.microsoft.com/office/drawing/2014/main" id="{8A593D4B-1D47-4F8F-991A-440BE9FF8DB2}"/>
              </a:ext>
            </a:extLst>
          </p:cNvPr>
          <p:cNvSpPr/>
          <p:nvPr/>
        </p:nvSpPr>
        <p:spPr>
          <a:xfrm>
            <a:off x="4642154" y="1752023"/>
            <a:ext cx="2907692" cy="557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lnSpc>
                <a:spcPts val="2000"/>
              </a:lnSpc>
            </a:pPr>
            <a:r>
              <a:rPr lang="en-US" sz="1500" b="1" dirty="0">
                <a:solidFill>
                  <a:schemeClr val="accent1"/>
                </a:solidFill>
                <a:latin typeface="Montserrat" panose="00000500000000000000" pitchFamily="50" charset="0"/>
              </a:rPr>
              <a:t>Feature does not add apparent value</a:t>
            </a:r>
          </a:p>
        </p:txBody>
      </p:sp>
    </p:spTree>
    <p:extLst>
      <p:ext uri="{BB962C8B-B14F-4D97-AF65-F5344CB8AC3E}">
        <p14:creationId xmlns:p14="http://schemas.microsoft.com/office/powerpoint/2010/main" val="97047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250"/>
                                        <p:tgtEl>
                                          <p:spTgt spid="10"/>
                                        </p:tgtEl>
                                      </p:cBhvr>
                                    </p:animEffect>
                                  </p:childTnLst>
                                </p:cTn>
                              </p:par>
                              <p:par>
                                <p:cTn id="8" presetID="42" presetClass="path" presetSubtype="0" accel="50000" decel="50000" fill="hold" grpId="1" nodeType="withEffect">
                                  <p:stCondLst>
                                    <p:cond delay="0"/>
                                  </p:stCondLst>
                                  <p:childTnLst>
                                    <p:animMotion origin="layout" path="M 0 0.21689 L 0 7.40741E-7 " pathEditMode="relative" rAng="0" ptsTypes="AA">
                                      <p:cBhvr>
                                        <p:cTn id="9" dur="1500" fill="hold"/>
                                        <p:tgtEl>
                                          <p:spTgt spid="10"/>
                                        </p:tgtEl>
                                        <p:attrNameLst>
                                          <p:attrName>ppt_x</p:attrName>
                                          <p:attrName>ppt_y</p:attrName>
                                        </p:attrNameLst>
                                      </p:cBhvr>
                                      <p:rCtr x="0" y="-10741"/>
                                    </p:animMotion>
                                  </p:childTnLst>
                                </p:cTn>
                              </p:par>
                              <p:par>
                                <p:cTn id="10" presetID="22" presetClass="entr" presetSubtype="1" fill="hold" grpId="0" nodeType="withEffect">
                                  <p:stCondLst>
                                    <p:cond delay="30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1250"/>
                                        <p:tgtEl>
                                          <p:spTgt spid="9"/>
                                        </p:tgtEl>
                                      </p:cBhvr>
                                    </p:animEffect>
                                  </p:childTnLst>
                                </p:cTn>
                              </p:par>
                              <p:par>
                                <p:cTn id="13" presetID="42" presetClass="path" presetSubtype="0" accel="50000" decel="50000" fill="hold" grpId="1" nodeType="withEffect">
                                  <p:stCondLst>
                                    <p:cond delay="300"/>
                                  </p:stCondLst>
                                  <p:childTnLst>
                                    <p:animMotion origin="layout" path="M 0 0.21689 L 0 7.40741E-7 " pathEditMode="relative" rAng="0" ptsTypes="AA">
                                      <p:cBhvr>
                                        <p:cTn id="14" dur="1500" fill="hold"/>
                                        <p:tgtEl>
                                          <p:spTgt spid="9"/>
                                        </p:tgtEl>
                                        <p:attrNameLst>
                                          <p:attrName>ppt_x</p:attrName>
                                          <p:attrName>ppt_y</p:attrName>
                                        </p:attrNameLst>
                                      </p:cBhvr>
                                      <p:rCtr x="0" y="-10741"/>
                                    </p:animMotion>
                                  </p:childTnLst>
                                </p:cTn>
                              </p:par>
                              <p:par>
                                <p:cTn id="15" presetID="22" presetClass="entr" presetSubtype="1" fill="hold" grpId="0" nodeType="withEffect">
                                  <p:stCondLst>
                                    <p:cond delay="30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1250"/>
                                        <p:tgtEl>
                                          <p:spTgt spid="2"/>
                                        </p:tgtEl>
                                      </p:cBhvr>
                                    </p:animEffect>
                                  </p:childTnLst>
                                </p:cTn>
                              </p:par>
                              <p:par>
                                <p:cTn id="18" presetID="42" presetClass="path" presetSubtype="0" accel="50000" decel="50000" fill="hold" grpId="1" nodeType="withEffect">
                                  <p:stCondLst>
                                    <p:cond delay="300"/>
                                  </p:stCondLst>
                                  <p:childTnLst>
                                    <p:animMotion origin="layout" path="M 0 0.21689 L 0 7.40741E-7 " pathEditMode="relative" rAng="0" ptsTypes="AA">
                                      <p:cBhvr>
                                        <p:cTn id="19" dur="1500" fill="hold"/>
                                        <p:tgtEl>
                                          <p:spTgt spid="2"/>
                                        </p:tgtEl>
                                        <p:attrNameLst>
                                          <p:attrName>ppt_x</p:attrName>
                                          <p:attrName>ppt_y</p:attrName>
                                        </p:attrNameLst>
                                      </p:cBhvr>
                                      <p:rCtr x="0" y="-10741"/>
                                    </p:animMotion>
                                  </p:childTnLst>
                                </p:cTn>
                              </p:par>
                              <p:par>
                                <p:cTn id="20" presetID="22" presetClass="entr" presetSubtype="4" fill="hold" grpId="0" nodeType="withEffect">
                                  <p:stCondLst>
                                    <p:cond delay="60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750"/>
                                        <p:tgtEl>
                                          <p:spTgt spid="20"/>
                                        </p:tgtEl>
                                      </p:cBhvr>
                                    </p:animEffect>
                                  </p:childTnLst>
                                </p:cTn>
                              </p:par>
                              <p:par>
                                <p:cTn id="23" presetID="22" presetClass="entr" presetSubtype="4" fill="hold" grpId="0" nodeType="withEffect">
                                  <p:stCondLst>
                                    <p:cond delay="90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750"/>
                                        <p:tgtEl>
                                          <p:spTgt spid="18"/>
                                        </p:tgtEl>
                                      </p:cBhvr>
                                    </p:animEffect>
                                  </p:childTnLst>
                                </p:cTn>
                              </p:par>
                              <p:par>
                                <p:cTn id="26" presetID="22" presetClass="entr" presetSubtype="4" fill="hold" grpId="0" nodeType="withEffect">
                                  <p:stCondLst>
                                    <p:cond delay="90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750"/>
                                        <p:tgtEl>
                                          <p:spTgt spid="19"/>
                                        </p:tgtEl>
                                      </p:cBhvr>
                                    </p:animEffect>
                                  </p:childTnLst>
                                </p:cTn>
                              </p:par>
                              <p:par>
                                <p:cTn id="29" presetID="22" presetClass="entr" presetSubtype="4" fill="hold" grpId="0" nodeType="withEffect">
                                  <p:stCondLst>
                                    <p:cond delay="125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1250"/>
                                        <p:tgtEl>
                                          <p:spTgt spid="13"/>
                                        </p:tgtEl>
                                      </p:cBhvr>
                                    </p:animEffect>
                                  </p:childTnLst>
                                </p:cTn>
                              </p:par>
                              <p:par>
                                <p:cTn id="32" presetID="42" presetClass="path" presetSubtype="0" accel="50000" decel="50000" fill="hold" grpId="1" nodeType="withEffect">
                                  <p:stCondLst>
                                    <p:cond delay="1250"/>
                                  </p:stCondLst>
                                  <p:childTnLst>
                                    <p:animMotion origin="layout" path="M 5E-6 -0.06158 L 5E-6 1.11111E-6 " pathEditMode="relative" rAng="0" ptsTypes="AA">
                                      <p:cBhvr>
                                        <p:cTn id="33" dur="1500" fill="hold"/>
                                        <p:tgtEl>
                                          <p:spTgt spid="13"/>
                                        </p:tgtEl>
                                        <p:attrNameLst>
                                          <p:attrName>ppt_x</p:attrName>
                                          <p:attrName>ppt_y</p:attrName>
                                        </p:attrNameLst>
                                      </p:cBhvr>
                                      <p:rCtr x="0" y="3079"/>
                                    </p:animMotion>
                                  </p:childTnLst>
                                </p:cTn>
                              </p:par>
                              <p:par>
                                <p:cTn id="34" presetID="22" presetClass="entr" presetSubtype="4" fill="hold" grpId="0" nodeType="withEffect">
                                  <p:stCondLst>
                                    <p:cond delay="1250"/>
                                  </p:stCondLst>
                                  <p:childTnLst>
                                    <p:set>
                                      <p:cBhvr>
                                        <p:cTn id="35" dur="1" fill="hold">
                                          <p:stCondLst>
                                            <p:cond delay="0"/>
                                          </p:stCondLst>
                                        </p:cTn>
                                        <p:tgtEl>
                                          <p:spTgt spid="8"/>
                                        </p:tgtEl>
                                        <p:attrNameLst>
                                          <p:attrName>style.visibility</p:attrName>
                                        </p:attrNameLst>
                                      </p:cBhvr>
                                      <p:to>
                                        <p:strVal val="visible"/>
                                      </p:to>
                                    </p:set>
                                    <p:animEffect transition="in" filter="wipe(down)">
                                      <p:cBhvr>
                                        <p:cTn id="36" dur="1250"/>
                                        <p:tgtEl>
                                          <p:spTgt spid="8"/>
                                        </p:tgtEl>
                                      </p:cBhvr>
                                    </p:animEffect>
                                  </p:childTnLst>
                                </p:cTn>
                              </p:par>
                              <p:par>
                                <p:cTn id="37" presetID="42" presetClass="path" presetSubtype="0" accel="50000" decel="50000" fill="hold" grpId="1" nodeType="withEffect">
                                  <p:stCondLst>
                                    <p:cond delay="1250"/>
                                  </p:stCondLst>
                                  <p:childTnLst>
                                    <p:animMotion origin="layout" path="M 5E-6 -0.06158 L 5E-6 1.11111E-6 " pathEditMode="relative" rAng="0" ptsTypes="AA">
                                      <p:cBhvr>
                                        <p:cTn id="38" dur="1500" fill="hold"/>
                                        <p:tgtEl>
                                          <p:spTgt spid="8"/>
                                        </p:tgtEl>
                                        <p:attrNameLst>
                                          <p:attrName>ppt_x</p:attrName>
                                          <p:attrName>ppt_y</p:attrName>
                                        </p:attrNameLst>
                                      </p:cBhvr>
                                      <p:rCtr x="0" y="3079"/>
                                    </p:animMotion>
                                  </p:childTnLst>
                                </p:cTn>
                              </p:par>
                              <p:par>
                                <p:cTn id="39" presetID="22" presetClass="entr" presetSubtype="4" fill="hold" grpId="0" nodeType="withEffect">
                                  <p:stCondLst>
                                    <p:cond delay="1250"/>
                                  </p:stCondLst>
                                  <p:childTnLst>
                                    <p:set>
                                      <p:cBhvr>
                                        <p:cTn id="40" dur="1" fill="hold">
                                          <p:stCondLst>
                                            <p:cond delay="0"/>
                                          </p:stCondLst>
                                        </p:cTn>
                                        <p:tgtEl>
                                          <p:spTgt spid="14"/>
                                        </p:tgtEl>
                                        <p:attrNameLst>
                                          <p:attrName>style.visibility</p:attrName>
                                        </p:attrNameLst>
                                      </p:cBhvr>
                                      <p:to>
                                        <p:strVal val="visible"/>
                                      </p:to>
                                    </p:set>
                                    <p:animEffect transition="in" filter="wipe(down)">
                                      <p:cBhvr>
                                        <p:cTn id="41" dur="1250"/>
                                        <p:tgtEl>
                                          <p:spTgt spid="14"/>
                                        </p:tgtEl>
                                      </p:cBhvr>
                                    </p:animEffect>
                                  </p:childTnLst>
                                </p:cTn>
                              </p:par>
                              <p:par>
                                <p:cTn id="42" presetID="42" presetClass="path" presetSubtype="0" accel="50000" decel="50000" fill="hold" grpId="1" nodeType="withEffect">
                                  <p:stCondLst>
                                    <p:cond delay="1250"/>
                                  </p:stCondLst>
                                  <p:childTnLst>
                                    <p:animMotion origin="layout" path="M 5E-6 -0.06158 L 5E-6 1.11111E-6 " pathEditMode="relative" rAng="0" ptsTypes="AA">
                                      <p:cBhvr>
                                        <p:cTn id="43" dur="1500" fill="hold"/>
                                        <p:tgtEl>
                                          <p:spTgt spid="14"/>
                                        </p:tgtEl>
                                        <p:attrNameLst>
                                          <p:attrName>ppt_x</p:attrName>
                                          <p:attrName>ppt_y</p:attrName>
                                        </p:attrNameLst>
                                      </p:cBhvr>
                                      <p:rCtr x="0" y="3079"/>
                                    </p:animMotion>
                                  </p:childTnLst>
                                </p:cTn>
                              </p:par>
                              <p:par>
                                <p:cTn id="44" presetID="22" presetClass="entr" presetSubtype="4" fill="hold" grpId="0" nodeType="withEffect">
                                  <p:stCondLst>
                                    <p:cond delay="175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1250"/>
                                        <p:tgtEl>
                                          <p:spTgt spid="17"/>
                                        </p:tgtEl>
                                      </p:cBhvr>
                                    </p:animEffect>
                                  </p:childTnLst>
                                </p:cTn>
                              </p:par>
                              <p:par>
                                <p:cTn id="47" presetID="42" presetClass="path" presetSubtype="0" accel="50000" decel="50000" fill="hold" grpId="1" nodeType="withEffect">
                                  <p:stCondLst>
                                    <p:cond delay="1750"/>
                                  </p:stCondLst>
                                  <p:childTnLst>
                                    <p:animMotion origin="layout" path="M 5E-6 -0.06158 L 5E-6 1.11111E-6 " pathEditMode="relative" rAng="0" ptsTypes="AA">
                                      <p:cBhvr>
                                        <p:cTn id="48" dur="1500" fill="hold"/>
                                        <p:tgtEl>
                                          <p:spTgt spid="17"/>
                                        </p:tgtEl>
                                        <p:attrNameLst>
                                          <p:attrName>ppt_x</p:attrName>
                                          <p:attrName>ppt_y</p:attrName>
                                        </p:attrNameLst>
                                      </p:cBhvr>
                                      <p:rCtr x="0" y="3079"/>
                                    </p:animMotion>
                                  </p:childTnLst>
                                </p:cTn>
                              </p:par>
                              <p:par>
                                <p:cTn id="49" presetID="22" presetClass="entr" presetSubtype="4" fill="hold" grpId="0" nodeType="withEffect">
                                  <p:stCondLst>
                                    <p:cond delay="1750"/>
                                  </p:stCondLst>
                                  <p:childTnLst>
                                    <p:set>
                                      <p:cBhvr>
                                        <p:cTn id="50" dur="1" fill="hold">
                                          <p:stCondLst>
                                            <p:cond delay="0"/>
                                          </p:stCondLst>
                                        </p:cTn>
                                        <p:tgtEl>
                                          <p:spTgt spid="15"/>
                                        </p:tgtEl>
                                        <p:attrNameLst>
                                          <p:attrName>style.visibility</p:attrName>
                                        </p:attrNameLst>
                                      </p:cBhvr>
                                      <p:to>
                                        <p:strVal val="visible"/>
                                      </p:to>
                                    </p:set>
                                    <p:animEffect transition="in" filter="wipe(down)">
                                      <p:cBhvr>
                                        <p:cTn id="51" dur="1250"/>
                                        <p:tgtEl>
                                          <p:spTgt spid="15"/>
                                        </p:tgtEl>
                                      </p:cBhvr>
                                    </p:animEffect>
                                  </p:childTnLst>
                                </p:cTn>
                              </p:par>
                              <p:par>
                                <p:cTn id="52" presetID="42" presetClass="path" presetSubtype="0" accel="50000" decel="50000" fill="hold" grpId="1" nodeType="withEffect">
                                  <p:stCondLst>
                                    <p:cond delay="1750"/>
                                  </p:stCondLst>
                                  <p:childTnLst>
                                    <p:animMotion origin="layout" path="M 5E-6 -0.06158 L 5E-6 1.11111E-6 " pathEditMode="relative" rAng="0" ptsTypes="AA">
                                      <p:cBhvr>
                                        <p:cTn id="53" dur="1500" fill="hold"/>
                                        <p:tgtEl>
                                          <p:spTgt spid="15"/>
                                        </p:tgtEl>
                                        <p:attrNameLst>
                                          <p:attrName>ppt_x</p:attrName>
                                          <p:attrName>ppt_y</p:attrName>
                                        </p:attrNameLst>
                                      </p:cBhvr>
                                      <p:rCtr x="0" y="3079"/>
                                    </p:animMotion>
                                  </p:childTnLst>
                                </p:cTn>
                              </p:par>
                              <p:par>
                                <p:cTn id="54" presetID="22" presetClass="entr" presetSubtype="4" fill="hold" grpId="0" nodeType="withEffect">
                                  <p:stCondLst>
                                    <p:cond delay="2250"/>
                                  </p:stCondLst>
                                  <p:childTnLst>
                                    <p:set>
                                      <p:cBhvr>
                                        <p:cTn id="55" dur="1" fill="hold">
                                          <p:stCondLst>
                                            <p:cond delay="0"/>
                                          </p:stCondLst>
                                        </p:cTn>
                                        <p:tgtEl>
                                          <p:spTgt spid="16"/>
                                        </p:tgtEl>
                                        <p:attrNameLst>
                                          <p:attrName>style.visibility</p:attrName>
                                        </p:attrNameLst>
                                      </p:cBhvr>
                                      <p:to>
                                        <p:strVal val="visible"/>
                                      </p:to>
                                    </p:set>
                                    <p:animEffect transition="in" filter="wipe(down)">
                                      <p:cBhvr>
                                        <p:cTn id="56" dur="1250"/>
                                        <p:tgtEl>
                                          <p:spTgt spid="16"/>
                                        </p:tgtEl>
                                      </p:cBhvr>
                                    </p:animEffect>
                                  </p:childTnLst>
                                </p:cTn>
                              </p:par>
                              <p:par>
                                <p:cTn id="57" presetID="42" presetClass="path" presetSubtype="0" accel="50000" decel="50000" fill="hold" grpId="1" nodeType="withEffect">
                                  <p:stCondLst>
                                    <p:cond delay="2250"/>
                                  </p:stCondLst>
                                  <p:childTnLst>
                                    <p:animMotion origin="layout" path="M 5E-6 -0.06158 L 5E-6 1.11111E-6 " pathEditMode="relative" rAng="0" ptsTypes="AA">
                                      <p:cBhvr>
                                        <p:cTn id="58" dur="1500" fill="hold"/>
                                        <p:tgtEl>
                                          <p:spTgt spid="16"/>
                                        </p:tgtEl>
                                        <p:attrNameLst>
                                          <p:attrName>ppt_x</p:attrName>
                                          <p:attrName>ppt_y</p:attrName>
                                        </p:attrNameLst>
                                      </p:cBhvr>
                                      <p:rCtr x="0" y="30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9" grpId="0" animBg="1"/>
      <p:bldP spid="9" grpId="1" animBg="1"/>
      <p:bldP spid="10" grpId="0" animBg="1"/>
      <p:bldP spid="10" grpId="1" animBg="1"/>
      <p:bldP spid="8" grpId="0" animBg="1"/>
      <p:bldP spid="8"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p:bldP spid="19"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1335C3-5B84-4D60-8FC8-8F7F204D4374}"/>
              </a:ext>
            </a:extLst>
          </p:cNvPr>
          <p:cNvSpPr txBox="1"/>
          <p:nvPr/>
        </p:nvSpPr>
        <p:spPr>
          <a:xfrm>
            <a:off x="4080064" y="611868"/>
            <a:ext cx="4031873" cy="553998"/>
          </a:xfrm>
          <a:prstGeom prst="rect">
            <a:avLst/>
          </a:prstGeom>
          <a:noFill/>
        </p:spPr>
        <p:txBody>
          <a:bodyPr wrap="none" rtlCol="0">
            <a:spAutoFit/>
          </a:bodyPr>
          <a:lstStyle/>
          <a:p>
            <a:pPr algn="ctr"/>
            <a:r>
              <a:rPr lang="en-US" sz="3000" b="1" dirty="0">
                <a:solidFill>
                  <a:schemeClr val="tx2"/>
                </a:solidFill>
                <a:latin typeface="Montserrat" panose="00000500000000000000" pitchFamily="50" charset="0"/>
              </a:rPr>
              <a:t>HMW DOT-VOTING</a:t>
            </a:r>
          </a:p>
        </p:txBody>
      </p:sp>
      <p:sp>
        <p:nvSpPr>
          <p:cNvPr id="13" name="Rectangle: Rounded Corners 12">
            <a:extLst>
              <a:ext uri="{FF2B5EF4-FFF2-40B4-BE49-F238E27FC236}">
                <a16:creationId xmlns:a16="http://schemas.microsoft.com/office/drawing/2014/main" id="{DFD7E216-8930-4FBD-A2C4-99FC3627F231}"/>
              </a:ext>
            </a:extLst>
          </p:cNvPr>
          <p:cNvSpPr/>
          <p:nvPr/>
        </p:nvSpPr>
        <p:spPr>
          <a:xfrm>
            <a:off x="180888" y="5458077"/>
            <a:ext cx="11830224" cy="760152"/>
          </a:xfrm>
          <a:prstGeom prst="roundRect">
            <a:avLst>
              <a:gd name="adj" fmla="val 832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1D66A3D-FF89-4ED2-878C-F69893E6BC21}"/>
              </a:ext>
            </a:extLst>
          </p:cNvPr>
          <p:cNvGrpSpPr/>
          <p:nvPr/>
        </p:nvGrpSpPr>
        <p:grpSpPr>
          <a:xfrm>
            <a:off x="2546935" y="1693333"/>
            <a:ext cx="7098138" cy="4784195"/>
            <a:chOff x="2546935" y="1693333"/>
            <a:chExt cx="7098138" cy="4784195"/>
          </a:xfrm>
        </p:grpSpPr>
        <p:cxnSp>
          <p:nvCxnSpPr>
            <p:cNvPr id="5" name="Straight Connector 4">
              <a:extLst>
                <a:ext uri="{FF2B5EF4-FFF2-40B4-BE49-F238E27FC236}">
                  <a16:creationId xmlns:a16="http://schemas.microsoft.com/office/drawing/2014/main" id="{AED72E84-05A5-4C35-BEFB-608BE133CB3C}"/>
                </a:ext>
              </a:extLst>
            </p:cNvPr>
            <p:cNvCxnSpPr>
              <a:cxnSpLocks/>
            </p:cNvCxnSpPr>
            <p:nvPr/>
          </p:nvCxnSpPr>
          <p:spPr>
            <a:xfrm rot="5400000">
              <a:off x="154838" y="4085430"/>
              <a:ext cx="4784193" cy="0"/>
            </a:xfrm>
            <a:prstGeom prst="line">
              <a:avLst/>
            </a:prstGeom>
            <a:ln w="19050" cap="rnd">
              <a:solidFill>
                <a:schemeClr val="tx2">
                  <a:lumMod val="60000"/>
                  <a:lumOff val="40000"/>
                  <a:alpha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5D048DF-289F-436C-A232-85B9FDDA645E}"/>
                </a:ext>
              </a:extLst>
            </p:cNvPr>
            <p:cNvCxnSpPr>
              <a:cxnSpLocks/>
            </p:cNvCxnSpPr>
            <p:nvPr/>
          </p:nvCxnSpPr>
          <p:spPr>
            <a:xfrm rot="5400000">
              <a:off x="4886930" y="4085431"/>
              <a:ext cx="4784193" cy="0"/>
            </a:xfrm>
            <a:prstGeom prst="line">
              <a:avLst/>
            </a:prstGeom>
            <a:ln w="19050" cap="rnd">
              <a:solidFill>
                <a:schemeClr val="tx2">
                  <a:lumMod val="60000"/>
                  <a:lumOff val="40000"/>
                  <a:alpha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2C50FD4-6539-46CA-868A-9E913D56AA37}"/>
                </a:ext>
              </a:extLst>
            </p:cNvPr>
            <p:cNvCxnSpPr>
              <a:cxnSpLocks/>
            </p:cNvCxnSpPr>
            <p:nvPr/>
          </p:nvCxnSpPr>
          <p:spPr>
            <a:xfrm rot="5400000">
              <a:off x="2520884" y="4085431"/>
              <a:ext cx="4784193" cy="0"/>
            </a:xfrm>
            <a:prstGeom prst="line">
              <a:avLst/>
            </a:prstGeom>
            <a:ln w="19050" cap="rnd">
              <a:solidFill>
                <a:schemeClr val="tx2">
                  <a:lumMod val="60000"/>
                  <a:lumOff val="40000"/>
                  <a:alpha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02E46DB-E0AA-418D-96F5-AE276EC01978}"/>
                </a:ext>
              </a:extLst>
            </p:cNvPr>
            <p:cNvCxnSpPr>
              <a:cxnSpLocks/>
            </p:cNvCxnSpPr>
            <p:nvPr/>
          </p:nvCxnSpPr>
          <p:spPr>
            <a:xfrm rot="5400000">
              <a:off x="7252976" y="4085432"/>
              <a:ext cx="4784193" cy="0"/>
            </a:xfrm>
            <a:prstGeom prst="line">
              <a:avLst/>
            </a:prstGeom>
            <a:ln w="19050" cap="rnd">
              <a:solidFill>
                <a:schemeClr val="tx2">
                  <a:lumMod val="60000"/>
                  <a:lumOff val="40000"/>
                  <a:alpha val="4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8" name="Freeform: Shape 49">
            <a:extLst>
              <a:ext uri="{FF2B5EF4-FFF2-40B4-BE49-F238E27FC236}">
                <a16:creationId xmlns:a16="http://schemas.microsoft.com/office/drawing/2014/main" id="{6EFC443E-AA24-4866-9B7E-D37903304B9F}"/>
              </a:ext>
            </a:extLst>
          </p:cNvPr>
          <p:cNvSpPr/>
          <p:nvPr/>
        </p:nvSpPr>
        <p:spPr>
          <a:xfrm>
            <a:off x="9935807" y="2888476"/>
            <a:ext cx="1803957" cy="167305"/>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ontserrat" panose="00000500000000000000" pitchFamily="50" charset="0"/>
            </a:endParaRPr>
          </a:p>
        </p:txBody>
      </p:sp>
      <p:grpSp>
        <p:nvGrpSpPr>
          <p:cNvPr id="21" name="Group 20">
            <a:extLst>
              <a:ext uri="{FF2B5EF4-FFF2-40B4-BE49-F238E27FC236}">
                <a16:creationId xmlns:a16="http://schemas.microsoft.com/office/drawing/2014/main" id="{A9CE443D-1981-4B0E-9C76-A3B0FFD8BC1F}"/>
              </a:ext>
            </a:extLst>
          </p:cNvPr>
          <p:cNvGrpSpPr/>
          <p:nvPr/>
        </p:nvGrpSpPr>
        <p:grpSpPr>
          <a:xfrm>
            <a:off x="9856518" y="1693334"/>
            <a:ext cx="1943147" cy="1362450"/>
            <a:chOff x="9856518" y="1693334"/>
            <a:chExt cx="1943147" cy="1362450"/>
          </a:xfrm>
        </p:grpSpPr>
        <p:sp>
          <p:nvSpPr>
            <p:cNvPr id="39" name="Rectangle 38">
              <a:extLst>
                <a:ext uri="{FF2B5EF4-FFF2-40B4-BE49-F238E27FC236}">
                  <a16:creationId xmlns:a16="http://schemas.microsoft.com/office/drawing/2014/main" id="{814BFBA2-CC78-452C-81CE-E26CF479D020}"/>
                </a:ext>
              </a:extLst>
            </p:cNvPr>
            <p:cNvSpPr/>
            <p:nvPr/>
          </p:nvSpPr>
          <p:spPr>
            <a:xfrm>
              <a:off x="9856518" y="1693334"/>
              <a:ext cx="1943147" cy="1362450"/>
            </a:xfrm>
            <a:prstGeom prst="rect">
              <a:avLst/>
            </a:prstGeom>
            <a:gradFill flip="none" rotWithShape="1">
              <a:gsLst>
                <a:gs pos="0">
                  <a:srgbClr val="00BB88"/>
                </a:gs>
                <a:gs pos="100000">
                  <a:srgbClr val="00BB88">
                    <a:lumMod val="90000"/>
                    <a:lumOff val="1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800"/>
                </a:lnSpc>
              </a:pPr>
              <a:endParaRPr lang="en-US" sz="1200" b="1" noProof="1">
                <a:solidFill>
                  <a:schemeClr val="bg1"/>
                </a:solidFill>
                <a:latin typeface="Montserrat" panose="00000500000000000000" pitchFamily="50" charset="0"/>
              </a:endParaRPr>
            </a:p>
          </p:txBody>
        </p:sp>
        <p:sp>
          <p:nvSpPr>
            <p:cNvPr id="40" name="Rectangle 39">
              <a:extLst>
                <a:ext uri="{FF2B5EF4-FFF2-40B4-BE49-F238E27FC236}">
                  <a16:creationId xmlns:a16="http://schemas.microsoft.com/office/drawing/2014/main" id="{06A63211-1EDB-4297-9F4F-120260FBF019}"/>
                </a:ext>
              </a:extLst>
            </p:cNvPr>
            <p:cNvSpPr/>
            <p:nvPr/>
          </p:nvSpPr>
          <p:spPr>
            <a:xfrm rot="16200000">
              <a:off x="9368296" y="2181561"/>
              <a:ext cx="1362445" cy="385998"/>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Montserrat" panose="00000500000000000000" pitchFamily="50" charset="0"/>
              </a:endParaRPr>
            </a:p>
          </p:txBody>
        </p:sp>
      </p:grpSp>
      <p:sp>
        <p:nvSpPr>
          <p:cNvPr id="41" name="TextBox 40">
            <a:extLst>
              <a:ext uri="{FF2B5EF4-FFF2-40B4-BE49-F238E27FC236}">
                <a16:creationId xmlns:a16="http://schemas.microsoft.com/office/drawing/2014/main" id="{9892887E-397F-4709-88F5-315170FC3723}"/>
              </a:ext>
            </a:extLst>
          </p:cNvPr>
          <p:cNvSpPr txBox="1"/>
          <p:nvPr/>
        </p:nvSpPr>
        <p:spPr>
          <a:xfrm>
            <a:off x="392326" y="3481496"/>
            <a:ext cx="1943132" cy="1353312"/>
          </a:xfrm>
          <a:prstGeom prst="rect">
            <a:avLst/>
          </a:prstGeom>
          <a:noFill/>
        </p:spPr>
        <p:txBody>
          <a:bodyPr wrap="square" rtlCol="0">
            <a:noAutofit/>
          </a:bodyPr>
          <a:lstStyle/>
          <a:p>
            <a:pPr>
              <a:lnSpc>
                <a:spcPts val="1700"/>
              </a:lnSpc>
            </a:pPr>
            <a:r>
              <a:rPr lang="en-US" sz="1200" dirty="0">
                <a:latin typeface="Montserrat" panose="00000500000000000000" pitchFamily="50" charset="0"/>
              </a:rPr>
              <a:t>A simple scheduler for different time zones, Ex: Arizona doesn’t do day light savings time.</a:t>
            </a:r>
          </a:p>
        </p:txBody>
      </p:sp>
      <p:sp>
        <p:nvSpPr>
          <p:cNvPr id="43" name="TextBox 42">
            <a:extLst>
              <a:ext uri="{FF2B5EF4-FFF2-40B4-BE49-F238E27FC236}">
                <a16:creationId xmlns:a16="http://schemas.microsoft.com/office/drawing/2014/main" id="{62A7E637-2558-43F0-BAC7-4DE5CDF8FF13}"/>
              </a:ext>
            </a:extLst>
          </p:cNvPr>
          <p:cNvSpPr txBox="1"/>
          <p:nvPr/>
        </p:nvSpPr>
        <p:spPr>
          <a:xfrm>
            <a:off x="2758371" y="3481496"/>
            <a:ext cx="1943132" cy="1353312"/>
          </a:xfrm>
          <a:prstGeom prst="rect">
            <a:avLst/>
          </a:prstGeom>
          <a:noFill/>
        </p:spPr>
        <p:txBody>
          <a:bodyPr wrap="square" rtlCol="0">
            <a:noAutofit/>
          </a:bodyPr>
          <a:lstStyle/>
          <a:p>
            <a:pPr>
              <a:lnSpc>
                <a:spcPts val="1700"/>
              </a:lnSpc>
            </a:pPr>
            <a:r>
              <a:rPr lang="en-US" sz="1200" dirty="0">
                <a:latin typeface="Montserrat" panose="00000500000000000000" pitchFamily="50" charset="0"/>
              </a:rPr>
              <a:t>Onboarding an experience for an existing product. Could be a good portfolio piece.</a:t>
            </a:r>
          </a:p>
        </p:txBody>
      </p:sp>
      <p:sp>
        <p:nvSpPr>
          <p:cNvPr id="44" name="TextBox 43">
            <a:extLst>
              <a:ext uri="{FF2B5EF4-FFF2-40B4-BE49-F238E27FC236}">
                <a16:creationId xmlns:a16="http://schemas.microsoft.com/office/drawing/2014/main" id="{0E0F00A3-639A-4962-BFAD-769717C70FA3}"/>
              </a:ext>
            </a:extLst>
          </p:cNvPr>
          <p:cNvSpPr txBox="1"/>
          <p:nvPr/>
        </p:nvSpPr>
        <p:spPr>
          <a:xfrm>
            <a:off x="5124416" y="3481496"/>
            <a:ext cx="1943132" cy="1353312"/>
          </a:xfrm>
          <a:prstGeom prst="rect">
            <a:avLst/>
          </a:prstGeom>
          <a:noFill/>
        </p:spPr>
        <p:txBody>
          <a:bodyPr wrap="square" rtlCol="0">
            <a:noAutofit/>
          </a:bodyPr>
          <a:lstStyle/>
          <a:p>
            <a:pPr>
              <a:lnSpc>
                <a:spcPts val="1700"/>
              </a:lnSpc>
            </a:pPr>
            <a:r>
              <a:rPr lang="en-US" sz="1200" dirty="0">
                <a:latin typeface="Montserrat" panose="00000500000000000000" pitchFamily="50" charset="0"/>
              </a:rPr>
              <a:t>Pull together all the ADA materials into a guide and share it.</a:t>
            </a:r>
          </a:p>
        </p:txBody>
      </p:sp>
      <p:sp>
        <p:nvSpPr>
          <p:cNvPr id="45" name="TextBox 44">
            <a:extLst>
              <a:ext uri="{FF2B5EF4-FFF2-40B4-BE49-F238E27FC236}">
                <a16:creationId xmlns:a16="http://schemas.microsoft.com/office/drawing/2014/main" id="{CBF52A11-D05F-4424-9E00-4BED7D9C047A}"/>
              </a:ext>
            </a:extLst>
          </p:cNvPr>
          <p:cNvSpPr txBox="1"/>
          <p:nvPr/>
        </p:nvSpPr>
        <p:spPr>
          <a:xfrm>
            <a:off x="7490461" y="3481496"/>
            <a:ext cx="1943132" cy="1353312"/>
          </a:xfrm>
          <a:prstGeom prst="rect">
            <a:avLst/>
          </a:prstGeom>
          <a:noFill/>
        </p:spPr>
        <p:txBody>
          <a:bodyPr wrap="square" rtlCol="0">
            <a:noAutofit/>
          </a:bodyPr>
          <a:lstStyle/>
          <a:p>
            <a:pPr>
              <a:lnSpc>
                <a:spcPts val="1700"/>
              </a:lnSpc>
            </a:pPr>
            <a:r>
              <a:rPr lang="en-US" sz="1200" dirty="0">
                <a:latin typeface="Montserrat" panose="00000500000000000000" pitchFamily="50" charset="0"/>
              </a:rPr>
              <a:t>Something that prioritizes your well being. How to use data to highlight overworked. </a:t>
            </a:r>
          </a:p>
        </p:txBody>
      </p:sp>
      <p:sp>
        <p:nvSpPr>
          <p:cNvPr id="46" name="TextBox 45">
            <a:extLst>
              <a:ext uri="{FF2B5EF4-FFF2-40B4-BE49-F238E27FC236}">
                <a16:creationId xmlns:a16="http://schemas.microsoft.com/office/drawing/2014/main" id="{1CDF8FE8-F24D-44DC-B531-C08FC3C40330}"/>
              </a:ext>
            </a:extLst>
          </p:cNvPr>
          <p:cNvSpPr txBox="1"/>
          <p:nvPr/>
        </p:nvSpPr>
        <p:spPr>
          <a:xfrm>
            <a:off x="9856505" y="3481496"/>
            <a:ext cx="1943132" cy="1353312"/>
          </a:xfrm>
          <a:prstGeom prst="rect">
            <a:avLst/>
          </a:prstGeom>
          <a:noFill/>
        </p:spPr>
        <p:txBody>
          <a:bodyPr wrap="square" rtlCol="0">
            <a:noAutofit/>
          </a:bodyPr>
          <a:lstStyle/>
          <a:p>
            <a:pPr>
              <a:lnSpc>
                <a:spcPts val="1700"/>
              </a:lnSpc>
            </a:pPr>
            <a:r>
              <a:rPr lang="en-US" sz="1200" dirty="0">
                <a:latin typeface="Montserrat" panose="00000500000000000000" pitchFamily="50" charset="0"/>
              </a:rPr>
              <a:t>Charting companies and individuals that ghost.</a:t>
            </a:r>
          </a:p>
        </p:txBody>
      </p:sp>
      <p:sp>
        <p:nvSpPr>
          <p:cNvPr id="54" name="Oval 53">
            <a:extLst>
              <a:ext uri="{FF2B5EF4-FFF2-40B4-BE49-F238E27FC236}">
                <a16:creationId xmlns:a16="http://schemas.microsoft.com/office/drawing/2014/main" id="{D219C2EC-6121-4D59-AD82-A9D476FB2E8B}"/>
              </a:ext>
            </a:extLst>
          </p:cNvPr>
          <p:cNvSpPr/>
          <p:nvPr/>
        </p:nvSpPr>
        <p:spPr>
          <a:xfrm>
            <a:off x="826844" y="5739685"/>
            <a:ext cx="197046" cy="196937"/>
          </a:xfrm>
          <a:prstGeom prst="ellipse">
            <a:avLst/>
          </a:prstGeom>
          <a:solidFill>
            <a:schemeClr val="accent1">
              <a:lumMod val="60000"/>
              <a:lumOff val="4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Oval 54">
            <a:extLst>
              <a:ext uri="{FF2B5EF4-FFF2-40B4-BE49-F238E27FC236}">
                <a16:creationId xmlns:a16="http://schemas.microsoft.com/office/drawing/2014/main" id="{8847A94A-BBDC-4B1D-9B72-147F8931CF91}"/>
              </a:ext>
            </a:extLst>
          </p:cNvPr>
          <p:cNvSpPr/>
          <p:nvPr/>
        </p:nvSpPr>
        <p:spPr>
          <a:xfrm>
            <a:off x="1265369" y="5739685"/>
            <a:ext cx="197046" cy="196937"/>
          </a:xfrm>
          <a:prstGeom prst="ellipse">
            <a:avLst/>
          </a:prstGeom>
          <a:solidFill>
            <a:schemeClr val="accent2"/>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Oval 55">
            <a:extLst>
              <a:ext uri="{FF2B5EF4-FFF2-40B4-BE49-F238E27FC236}">
                <a16:creationId xmlns:a16="http://schemas.microsoft.com/office/drawing/2014/main" id="{CE815907-3AB8-4A17-8271-46E3CCD0E6E2}"/>
              </a:ext>
            </a:extLst>
          </p:cNvPr>
          <p:cNvSpPr/>
          <p:nvPr/>
        </p:nvSpPr>
        <p:spPr>
          <a:xfrm>
            <a:off x="1703895" y="5739685"/>
            <a:ext cx="197046" cy="196937"/>
          </a:xfrm>
          <a:prstGeom prst="ellipse">
            <a:avLst/>
          </a:prstGeom>
          <a:solidFill>
            <a:schemeClr val="accent2">
              <a:lumMod val="60000"/>
              <a:lumOff val="4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Oval 56">
            <a:extLst>
              <a:ext uri="{FF2B5EF4-FFF2-40B4-BE49-F238E27FC236}">
                <a16:creationId xmlns:a16="http://schemas.microsoft.com/office/drawing/2014/main" id="{4CE1CEBD-C110-4FE6-80F8-8DCDCF01716C}"/>
              </a:ext>
            </a:extLst>
          </p:cNvPr>
          <p:cNvSpPr/>
          <p:nvPr/>
        </p:nvSpPr>
        <p:spPr>
          <a:xfrm>
            <a:off x="2973626" y="5739685"/>
            <a:ext cx="197046" cy="196937"/>
          </a:xfrm>
          <a:prstGeom prst="ellipse">
            <a:avLst/>
          </a:prstGeom>
          <a:solidFill>
            <a:schemeClr val="accent1">
              <a:lumMod val="60000"/>
              <a:lumOff val="4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Oval 57">
            <a:extLst>
              <a:ext uri="{FF2B5EF4-FFF2-40B4-BE49-F238E27FC236}">
                <a16:creationId xmlns:a16="http://schemas.microsoft.com/office/drawing/2014/main" id="{61EEA73E-C245-405B-B9AE-7626D7698E53}"/>
              </a:ext>
            </a:extLst>
          </p:cNvPr>
          <p:cNvSpPr/>
          <p:nvPr/>
        </p:nvSpPr>
        <p:spPr>
          <a:xfrm>
            <a:off x="3850677" y="5739685"/>
            <a:ext cx="197046" cy="196937"/>
          </a:xfrm>
          <a:prstGeom prst="ellipse">
            <a:avLst/>
          </a:prstGeom>
          <a:solidFill>
            <a:schemeClr val="accent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Oval 58">
            <a:extLst>
              <a:ext uri="{FF2B5EF4-FFF2-40B4-BE49-F238E27FC236}">
                <a16:creationId xmlns:a16="http://schemas.microsoft.com/office/drawing/2014/main" id="{18F81B1C-ED7E-4BC8-8371-3F7B67AFF86C}"/>
              </a:ext>
            </a:extLst>
          </p:cNvPr>
          <p:cNvSpPr/>
          <p:nvPr/>
        </p:nvSpPr>
        <p:spPr>
          <a:xfrm>
            <a:off x="3412151" y="5739685"/>
            <a:ext cx="197046" cy="196937"/>
          </a:xfrm>
          <a:prstGeom prst="ellipse">
            <a:avLst/>
          </a:prstGeom>
          <a:solidFill>
            <a:schemeClr val="accent2"/>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Oval 59">
            <a:extLst>
              <a:ext uri="{FF2B5EF4-FFF2-40B4-BE49-F238E27FC236}">
                <a16:creationId xmlns:a16="http://schemas.microsoft.com/office/drawing/2014/main" id="{3FBA917A-1303-4BFF-99E3-C92B9E36C77C}"/>
              </a:ext>
            </a:extLst>
          </p:cNvPr>
          <p:cNvSpPr/>
          <p:nvPr/>
        </p:nvSpPr>
        <p:spPr>
          <a:xfrm>
            <a:off x="4289202" y="5739685"/>
            <a:ext cx="197046" cy="196937"/>
          </a:xfrm>
          <a:prstGeom prst="ellipse">
            <a:avLst/>
          </a:prstGeom>
          <a:solidFill>
            <a:schemeClr val="accent2">
              <a:lumMod val="60000"/>
              <a:lumOff val="4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Oval 60">
            <a:extLst>
              <a:ext uri="{FF2B5EF4-FFF2-40B4-BE49-F238E27FC236}">
                <a16:creationId xmlns:a16="http://schemas.microsoft.com/office/drawing/2014/main" id="{4E0FE603-D1F4-4993-B32F-3BE8024F05E2}"/>
              </a:ext>
            </a:extLst>
          </p:cNvPr>
          <p:cNvSpPr/>
          <p:nvPr/>
        </p:nvSpPr>
        <p:spPr>
          <a:xfrm>
            <a:off x="7923646" y="5739685"/>
            <a:ext cx="197046" cy="196937"/>
          </a:xfrm>
          <a:prstGeom prst="ellipse">
            <a:avLst/>
          </a:prstGeom>
          <a:solidFill>
            <a:schemeClr val="accent2"/>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Oval 62">
            <a:extLst>
              <a:ext uri="{FF2B5EF4-FFF2-40B4-BE49-F238E27FC236}">
                <a16:creationId xmlns:a16="http://schemas.microsoft.com/office/drawing/2014/main" id="{3707DCCF-4C07-40E8-B99F-FAE2ACCA2B38}"/>
              </a:ext>
            </a:extLst>
          </p:cNvPr>
          <p:cNvSpPr/>
          <p:nvPr/>
        </p:nvSpPr>
        <p:spPr>
          <a:xfrm>
            <a:off x="8363502" y="5739685"/>
            <a:ext cx="197046" cy="196937"/>
          </a:xfrm>
          <a:prstGeom prst="ellipse">
            <a:avLst/>
          </a:prstGeom>
          <a:solidFill>
            <a:schemeClr val="tx2">
              <a:lumMod val="60000"/>
              <a:lumOff val="4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Oval 63">
            <a:extLst>
              <a:ext uri="{FF2B5EF4-FFF2-40B4-BE49-F238E27FC236}">
                <a16:creationId xmlns:a16="http://schemas.microsoft.com/office/drawing/2014/main" id="{38D82BA4-7BDB-40C9-9568-00B9F3DBDC61}"/>
              </a:ext>
            </a:extLst>
          </p:cNvPr>
          <p:cNvSpPr/>
          <p:nvPr/>
        </p:nvSpPr>
        <p:spPr>
          <a:xfrm>
            <a:off x="8803360" y="5739685"/>
            <a:ext cx="197046" cy="196937"/>
          </a:xfrm>
          <a:prstGeom prst="ellipse">
            <a:avLst/>
          </a:prstGeom>
          <a:solidFill>
            <a:schemeClr val="tx2">
              <a:lumMod val="40000"/>
              <a:lumOff val="6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Oval 64">
            <a:extLst>
              <a:ext uri="{FF2B5EF4-FFF2-40B4-BE49-F238E27FC236}">
                <a16:creationId xmlns:a16="http://schemas.microsoft.com/office/drawing/2014/main" id="{0B8FC874-79EE-4219-9F8A-116F00BF5EB6}"/>
              </a:ext>
            </a:extLst>
          </p:cNvPr>
          <p:cNvSpPr/>
          <p:nvPr/>
        </p:nvSpPr>
        <p:spPr>
          <a:xfrm>
            <a:off x="10515628" y="5739685"/>
            <a:ext cx="197046" cy="196937"/>
          </a:xfrm>
          <a:prstGeom prst="ellipse">
            <a:avLst/>
          </a:prstGeom>
          <a:solidFill>
            <a:schemeClr val="accent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Oval 65">
            <a:extLst>
              <a:ext uri="{FF2B5EF4-FFF2-40B4-BE49-F238E27FC236}">
                <a16:creationId xmlns:a16="http://schemas.microsoft.com/office/drawing/2014/main" id="{EE59FF68-2536-4ED5-B863-3ECAFEBA6760}"/>
              </a:ext>
            </a:extLst>
          </p:cNvPr>
          <p:cNvSpPr/>
          <p:nvPr/>
        </p:nvSpPr>
        <p:spPr>
          <a:xfrm>
            <a:off x="10943469" y="5739685"/>
            <a:ext cx="197046" cy="196937"/>
          </a:xfrm>
          <a:prstGeom prst="ellipse">
            <a:avLst/>
          </a:prstGeom>
          <a:solidFill>
            <a:schemeClr val="accent2">
              <a:lumMod val="60000"/>
              <a:lumOff val="4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Oval 66">
            <a:extLst>
              <a:ext uri="{FF2B5EF4-FFF2-40B4-BE49-F238E27FC236}">
                <a16:creationId xmlns:a16="http://schemas.microsoft.com/office/drawing/2014/main" id="{5A928E9C-036A-4387-BCA3-DA37CB0E734D}"/>
              </a:ext>
            </a:extLst>
          </p:cNvPr>
          <p:cNvSpPr/>
          <p:nvPr/>
        </p:nvSpPr>
        <p:spPr>
          <a:xfrm>
            <a:off x="5781324" y="5739685"/>
            <a:ext cx="197046" cy="196937"/>
          </a:xfrm>
          <a:prstGeom prst="ellipse">
            <a:avLst/>
          </a:prstGeom>
          <a:solidFill>
            <a:schemeClr val="accent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Oval 67">
            <a:extLst>
              <a:ext uri="{FF2B5EF4-FFF2-40B4-BE49-F238E27FC236}">
                <a16:creationId xmlns:a16="http://schemas.microsoft.com/office/drawing/2014/main" id="{1F87E96C-1B36-4A4F-8860-583420FD5DD5}"/>
              </a:ext>
            </a:extLst>
          </p:cNvPr>
          <p:cNvSpPr/>
          <p:nvPr/>
        </p:nvSpPr>
        <p:spPr>
          <a:xfrm>
            <a:off x="6213631" y="5739685"/>
            <a:ext cx="197046" cy="196937"/>
          </a:xfrm>
          <a:prstGeom prst="ellipse">
            <a:avLst/>
          </a:prstGeom>
          <a:solidFill>
            <a:schemeClr val="accent2"/>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Freeform: Shape 49">
            <a:extLst>
              <a:ext uri="{FF2B5EF4-FFF2-40B4-BE49-F238E27FC236}">
                <a16:creationId xmlns:a16="http://schemas.microsoft.com/office/drawing/2014/main" id="{B5921943-D2D5-4E25-8B06-CD4C487E2D8D}"/>
              </a:ext>
            </a:extLst>
          </p:cNvPr>
          <p:cNvSpPr/>
          <p:nvPr/>
        </p:nvSpPr>
        <p:spPr>
          <a:xfrm>
            <a:off x="7569760" y="2888476"/>
            <a:ext cx="1803957" cy="167305"/>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ontserrat" panose="00000500000000000000" pitchFamily="50" charset="0"/>
            </a:endParaRPr>
          </a:p>
        </p:txBody>
      </p:sp>
      <p:sp>
        <p:nvSpPr>
          <p:cNvPr id="30" name="Freeform: Shape 49">
            <a:extLst>
              <a:ext uri="{FF2B5EF4-FFF2-40B4-BE49-F238E27FC236}">
                <a16:creationId xmlns:a16="http://schemas.microsoft.com/office/drawing/2014/main" id="{EDCFD686-4B8F-4664-A023-542905986CA6}"/>
              </a:ext>
            </a:extLst>
          </p:cNvPr>
          <p:cNvSpPr/>
          <p:nvPr/>
        </p:nvSpPr>
        <p:spPr>
          <a:xfrm>
            <a:off x="5203712" y="2888476"/>
            <a:ext cx="1803957" cy="167305"/>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ontserrat" panose="00000500000000000000" pitchFamily="50" charset="0"/>
            </a:endParaRPr>
          </a:p>
        </p:txBody>
      </p:sp>
      <p:sp>
        <p:nvSpPr>
          <p:cNvPr id="26" name="Freeform: Shape 49">
            <a:extLst>
              <a:ext uri="{FF2B5EF4-FFF2-40B4-BE49-F238E27FC236}">
                <a16:creationId xmlns:a16="http://schemas.microsoft.com/office/drawing/2014/main" id="{278170F4-D528-4B64-9B1D-DCE5A039983E}"/>
              </a:ext>
            </a:extLst>
          </p:cNvPr>
          <p:cNvSpPr/>
          <p:nvPr/>
        </p:nvSpPr>
        <p:spPr>
          <a:xfrm>
            <a:off x="2837664" y="2888476"/>
            <a:ext cx="1803957" cy="167305"/>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ontserrat" panose="00000500000000000000" pitchFamily="50" charset="0"/>
            </a:endParaRPr>
          </a:p>
        </p:txBody>
      </p:sp>
      <p:sp>
        <p:nvSpPr>
          <p:cNvPr id="16" name="Freeform: Shape 49">
            <a:extLst>
              <a:ext uri="{FF2B5EF4-FFF2-40B4-BE49-F238E27FC236}">
                <a16:creationId xmlns:a16="http://schemas.microsoft.com/office/drawing/2014/main" id="{AD503155-7070-46EA-AF98-1D0D6E5822DE}"/>
              </a:ext>
            </a:extLst>
          </p:cNvPr>
          <p:cNvSpPr/>
          <p:nvPr/>
        </p:nvSpPr>
        <p:spPr>
          <a:xfrm>
            <a:off x="471615" y="2888476"/>
            <a:ext cx="1803957" cy="167305"/>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1"/>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ontserrat" panose="00000500000000000000" pitchFamily="50" charset="0"/>
            </a:endParaRPr>
          </a:p>
        </p:txBody>
      </p:sp>
      <p:sp>
        <p:nvSpPr>
          <p:cNvPr id="87" name="Rectangle 86">
            <a:extLst>
              <a:ext uri="{FF2B5EF4-FFF2-40B4-BE49-F238E27FC236}">
                <a16:creationId xmlns:a16="http://schemas.microsoft.com/office/drawing/2014/main" id="{919C852D-230B-4AA3-A674-BB7DF6655096}"/>
              </a:ext>
            </a:extLst>
          </p:cNvPr>
          <p:cNvSpPr/>
          <p:nvPr/>
        </p:nvSpPr>
        <p:spPr>
          <a:xfrm>
            <a:off x="9856518" y="1890891"/>
            <a:ext cx="1943147" cy="967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800"/>
              </a:lnSpc>
            </a:pPr>
            <a:r>
              <a:rPr lang="en-US" sz="1200" b="1" noProof="1">
                <a:solidFill>
                  <a:schemeClr val="bg1"/>
                </a:solidFill>
                <a:latin typeface="Montserrat" panose="00000500000000000000" pitchFamily="50" charset="0"/>
              </a:rPr>
              <a:t>Business Ghosting</a:t>
            </a:r>
          </a:p>
        </p:txBody>
      </p:sp>
      <p:grpSp>
        <p:nvGrpSpPr>
          <p:cNvPr id="22" name="Group 21">
            <a:extLst>
              <a:ext uri="{FF2B5EF4-FFF2-40B4-BE49-F238E27FC236}">
                <a16:creationId xmlns:a16="http://schemas.microsoft.com/office/drawing/2014/main" id="{9C1C4429-3A64-4F9C-846B-68756A389F84}"/>
              </a:ext>
            </a:extLst>
          </p:cNvPr>
          <p:cNvGrpSpPr/>
          <p:nvPr/>
        </p:nvGrpSpPr>
        <p:grpSpPr>
          <a:xfrm>
            <a:off x="7490471" y="1693334"/>
            <a:ext cx="1943147" cy="1362450"/>
            <a:chOff x="7490471" y="1693334"/>
            <a:chExt cx="1943147" cy="1362450"/>
          </a:xfrm>
        </p:grpSpPr>
        <p:sp>
          <p:nvSpPr>
            <p:cNvPr id="35" name="Rectangle 34">
              <a:extLst>
                <a:ext uri="{FF2B5EF4-FFF2-40B4-BE49-F238E27FC236}">
                  <a16:creationId xmlns:a16="http://schemas.microsoft.com/office/drawing/2014/main" id="{2C8C60CA-CD46-4D66-961A-C49549988A80}"/>
                </a:ext>
              </a:extLst>
            </p:cNvPr>
            <p:cNvSpPr/>
            <p:nvPr/>
          </p:nvSpPr>
          <p:spPr>
            <a:xfrm>
              <a:off x="7490471" y="1693334"/>
              <a:ext cx="1943147" cy="1362450"/>
            </a:xfrm>
            <a:prstGeom prst="rect">
              <a:avLst/>
            </a:prstGeom>
            <a:gradFill flip="none" rotWithShape="1">
              <a:gsLst>
                <a:gs pos="0">
                  <a:srgbClr val="00AF95"/>
                </a:gs>
                <a:gs pos="100000">
                  <a:srgbClr val="00AF95">
                    <a:lumMod val="90000"/>
                    <a:lumOff val="1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800"/>
                </a:lnSpc>
              </a:pPr>
              <a:endParaRPr lang="en-US" sz="1200" b="1" noProof="1">
                <a:solidFill>
                  <a:schemeClr val="bg1"/>
                </a:solidFill>
                <a:latin typeface="Montserrat" panose="00000500000000000000" pitchFamily="50" charset="0"/>
              </a:endParaRPr>
            </a:p>
          </p:txBody>
        </p:sp>
        <p:sp>
          <p:nvSpPr>
            <p:cNvPr id="36" name="Rectangle 35">
              <a:extLst>
                <a:ext uri="{FF2B5EF4-FFF2-40B4-BE49-F238E27FC236}">
                  <a16:creationId xmlns:a16="http://schemas.microsoft.com/office/drawing/2014/main" id="{51263879-3792-45B4-A5D5-F003E75EE614}"/>
                </a:ext>
              </a:extLst>
            </p:cNvPr>
            <p:cNvSpPr/>
            <p:nvPr/>
          </p:nvSpPr>
          <p:spPr>
            <a:xfrm rot="16200000">
              <a:off x="7002251" y="2181559"/>
              <a:ext cx="1362445" cy="385998"/>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ontserrat" panose="00000500000000000000" pitchFamily="50" charset="0"/>
              </a:endParaRPr>
            </a:p>
          </p:txBody>
        </p:sp>
      </p:grpSp>
      <p:sp>
        <p:nvSpPr>
          <p:cNvPr id="83" name="Rectangle 82">
            <a:extLst>
              <a:ext uri="{FF2B5EF4-FFF2-40B4-BE49-F238E27FC236}">
                <a16:creationId xmlns:a16="http://schemas.microsoft.com/office/drawing/2014/main" id="{33B8F7C8-9C30-47BF-9DE9-D113E42F6525}"/>
              </a:ext>
            </a:extLst>
          </p:cNvPr>
          <p:cNvSpPr/>
          <p:nvPr/>
        </p:nvSpPr>
        <p:spPr>
          <a:xfrm>
            <a:off x="7490471" y="1890891"/>
            <a:ext cx="1943147" cy="967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800"/>
              </a:lnSpc>
            </a:pPr>
            <a:r>
              <a:rPr lang="en-US" sz="1200" b="1" noProof="1">
                <a:solidFill>
                  <a:schemeClr val="bg1"/>
                </a:solidFill>
                <a:latin typeface="Montserrat" panose="00000500000000000000" pitchFamily="50" charset="0"/>
              </a:rPr>
              <a:t>Overwork Employee Wellbeing Disregarded</a:t>
            </a:r>
          </a:p>
        </p:txBody>
      </p:sp>
      <p:grpSp>
        <p:nvGrpSpPr>
          <p:cNvPr id="23" name="Group 22">
            <a:extLst>
              <a:ext uri="{FF2B5EF4-FFF2-40B4-BE49-F238E27FC236}">
                <a16:creationId xmlns:a16="http://schemas.microsoft.com/office/drawing/2014/main" id="{BC1352D9-9974-49D5-BF00-751B2E48BCD3}"/>
              </a:ext>
            </a:extLst>
          </p:cNvPr>
          <p:cNvGrpSpPr/>
          <p:nvPr/>
        </p:nvGrpSpPr>
        <p:grpSpPr>
          <a:xfrm>
            <a:off x="5124423" y="1693334"/>
            <a:ext cx="1943147" cy="1362450"/>
            <a:chOff x="5124423" y="1693334"/>
            <a:chExt cx="1943147" cy="1362450"/>
          </a:xfrm>
        </p:grpSpPr>
        <p:sp>
          <p:nvSpPr>
            <p:cNvPr id="31" name="Rectangle 30">
              <a:extLst>
                <a:ext uri="{FF2B5EF4-FFF2-40B4-BE49-F238E27FC236}">
                  <a16:creationId xmlns:a16="http://schemas.microsoft.com/office/drawing/2014/main" id="{4BE58DBC-FCF4-4ACC-8D89-FB109A61C371}"/>
                </a:ext>
              </a:extLst>
            </p:cNvPr>
            <p:cNvSpPr/>
            <p:nvPr/>
          </p:nvSpPr>
          <p:spPr>
            <a:xfrm>
              <a:off x="5124423" y="1693334"/>
              <a:ext cx="1943147" cy="1362450"/>
            </a:xfrm>
            <a:prstGeom prst="rect">
              <a:avLst/>
            </a:prstGeom>
            <a:gradFill flip="none" rotWithShape="1">
              <a:gsLst>
                <a:gs pos="0">
                  <a:srgbClr val="0094AA"/>
                </a:gs>
                <a:gs pos="100000">
                  <a:srgbClr val="0094AA">
                    <a:lumMod val="90000"/>
                    <a:lumOff val="1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800"/>
                </a:lnSpc>
              </a:pPr>
              <a:endParaRPr lang="en-US" sz="1200" b="1" noProof="1">
                <a:solidFill>
                  <a:schemeClr val="bg1"/>
                </a:solidFill>
                <a:latin typeface="Montserrat" panose="00000500000000000000" pitchFamily="50" charset="0"/>
              </a:endParaRPr>
            </a:p>
          </p:txBody>
        </p:sp>
        <p:sp>
          <p:nvSpPr>
            <p:cNvPr id="32" name="Rectangle 31">
              <a:extLst>
                <a:ext uri="{FF2B5EF4-FFF2-40B4-BE49-F238E27FC236}">
                  <a16:creationId xmlns:a16="http://schemas.microsoft.com/office/drawing/2014/main" id="{39FB6FD6-685C-4B1D-A98A-2B781689156D}"/>
                </a:ext>
              </a:extLst>
            </p:cNvPr>
            <p:cNvSpPr/>
            <p:nvPr/>
          </p:nvSpPr>
          <p:spPr>
            <a:xfrm rot="16200000">
              <a:off x="4636203" y="2181559"/>
              <a:ext cx="1362445" cy="385998"/>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ontserrat" panose="00000500000000000000" pitchFamily="50" charset="0"/>
              </a:endParaRPr>
            </a:p>
          </p:txBody>
        </p:sp>
      </p:grpSp>
      <p:sp>
        <p:nvSpPr>
          <p:cNvPr id="79" name="Rectangle 78">
            <a:extLst>
              <a:ext uri="{FF2B5EF4-FFF2-40B4-BE49-F238E27FC236}">
                <a16:creationId xmlns:a16="http://schemas.microsoft.com/office/drawing/2014/main" id="{3008B2D9-04CC-47C5-96D8-25E93B7B8537}"/>
              </a:ext>
            </a:extLst>
          </p:cNvPr>
          <p:cNvSpPr/>
          <p:nvPr/>
        </p:nvSpPr>
        <p:spPr>
          <a:xfrm>
            <a:off x="5124423" y="1890891"/>
            <a:ext cx="1943147" cy="967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800"/>
              </a:lnSpc>
            </a:pPr>
            <a:r>
              <a:rPr lang="en-US" sz="1200" b="1" noProof="1">
                <a:solidFill>
                  <a:schemeClr val="bg1"/>
                </a:solidFill>
                <a:latin typeface="Montserrat" panose="00000500000000000000" pitchFamily="50" charset="0"/>
              </a:rPr>
              <a:t>ADA how to guide</a:t>
            </a:r>
          </a:p>
        </p:txBody>
      </p:sp>
      <p:grpSp>
        <p:nvGrpSpPr>
          <p:cNvPr id="24" name="Group 23">
            <a:extLst>
              <a:ext uri="{FF2B5EF4-FFF2-40B4-BE49-F238E27FC236}">
                <a16:creationId xmlns:a16="http://schemas.microsoft.com/office/drawing/2014/main" id="{F70DF03B-E7C5-412B-A925-ECA4CBD1A124}"/>
              </a:ext>
            </a:extLst>
          </p:cNvPr>
          <p:cNvGrpSpPr/>
          <p:nvPr/>
        </p:nvGrpSpPr>
        <p:grpSpPr>
          <a:xfrm>
            <a:off x="2758375" y="1693334"/>
            <a:ext cx="1943147" cy="1362450"/>
            <a:chOff x="2758375" y="1693334"/>
            <a:chExt cx="1943147" cy="1362450"/>
          </a:xfrm>
        </p:grpSpPr>
        <p:sp>
          <p:nvSpPr>
            <p:cNvPr id="27" name="Rectangle 26">
              <a:extLst>
                <a:ext uri="{FF2B5EF4-FFF2-40B4-BE49-F238E27FC236}">
                  <a16:creationId xmlns:a16="http://schemas.microsoft.com/office/drawing/2014/main" id="{B60BDD03-130A-4BFF-8C86-EDB1B541E8D8}"/>
                </a:ext>
              </a:extLst>
            </p:cNvPr>
            <p:cNvSpPr/>
            <p:nvPr/>
          </p:nvSpPr>
          <p:spPr>
            <a:xfrm>
              <a:off x="2758375" y="1693334"/>
              <a:ext cx="1943147" cy="1362450"/>
            </a:xfrm>
            <a:prstGeom prst="rect">
              <a:avLst/>
            </a:prstGeom>
            <a:gradFill flip="none" rotWithShape="1">
              <a:gsLst>
                <a:gs pos="0">
                  <a:srgbClr val="486DC9"/>
                </a:gs>
                <a:gs pos="100000">
                  <a:srgbClr val="486DC9">
                    <a:lumMod val="80000"/>
                    <a:lumOff val="2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800"/>
                </a:lnSpc>
              </a:pPr>
              <a:endParaRPr lang="en-US" sz="1200" b="1" noProof="1">
                <a:solidFill>
                  <a:schemeClr val="bg1"/>
                </a:solidFill>
                <a:latin typeface="Montserrat" panose="00000500000000000000" pitchFamily="50" charset="0"/>
              </a:endParaRPr>
            </a:p>
          </p:txBody>
        </p:sp>
        <p:sp>
          <p:nvSpPr>
            <p:cNvPr id="28" name="Rectangle 27">
              <a:extLst>
                <a:ext uri="{FF2B5EF4-FFF2-40B4-BE49-F238E27FC236}">
                  <a16:creationId xmlns:a16="http://schemas.microsoft.com/office/drawing/2014/main" id="{FC3A3692-7807-4819-ACB5-97205F2B2C8A}"/>
                </a:ext>
              </a:extLst>
            </p:cNvPr>
            <p:cNvSpPr/>
            <p:nvPr/>
          </p:nvSpPr>
          <p:spPr>
            <a:xfrm rot="16200000">
              <a:off x="2270153" y="2181561"/>
              <a:ext cx="1362445" cy="385997"/>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ontserrat" panose="00000500000000000000" pitchFamily="50" charset="0"/>
              </a:endParaRPr>
            </a:p>
          </p:txBody>
        </p:sp>
      </p:grpSp>
      <p:sp>
        <p:nvSpPr>
          <p:cNvPr id="75" name="Rectangle 74">
            <a:extLst>
              <a:ext uri="{FF2B5EF4-FFF2-40B4-BE49-F238E27FC236}">
                <a16:creationId xmlns:a16="http://schemas.microsoft.com/office/drawing/2014/main" id="{5B5DA0B4-A244-4F41-9A72-C24657FCA78C}"/>
              </a:ext>
            </a:extLst>
          </p:cNvPr>
          <p:cNvSpPr/>
          <p:nvPr/>
        </p:nvSpPr>
        <p:spPr>
          <a:xfrm>
            <a:off x="2758375" y="1890891"/>
            <a:ext cx="1943147" cy="967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800"/>
              </a:lnSpc>
            </a:pPr>
            <a:r>
              <a:rPr lang="en-US" sz="1200" b="1" noProof="1">
                <a:solidFill>
                  <a:schemeClr val="bg1"/>
                </a:solidFill>
                <a:latin typeface="Montserrat" panose="00000500000000000000" pitchFamily="50" charset="0"/>
              </a:rPr>
              <a:t>Creating a seamless onboarding experience</a:t>
            </a:r>
          </a:p>
        </p:txBody>
      </p:sp>
      <p:grpSp>
        <p:nvGrpSpPr>
          <p:cNvPr id="42" name="Group 41">
            <a:extLst>
              <a:ext uri="{FF2B5EF4-FFF2-40B4-BE49-F238E27FC236}">
                <a16:creationId xmlns:a16="http://schemas.microsoft.com/office/drawing/2014/main" id="{BAFD529C-8132-4A3E-9179-58E275C8B2F5}"/>
              </a:ext>
            </a:extLst>
          </p:cNvPr>
          <p:cNvGrpSpPr/>
          <p:nvPr/>
        </p:nvGrpSpPr>
        <p:grpSpPr>
          <a:xfrm>
            <a:off x="392326" y="1693334"/>
            <a:ext cx="1943147" cy="1362450"/>
            <a:chOff x="392326" y="1693334"/>
            <a:chExt cx="1943147" cy="1362450"/>
          </a:xfrm>
        </p:grpSpPr>
        <p:sp>
          <p:nvSpPr>
            <p:cNvPr id="17" name="Rectangle 16">
              <a:extLst>
                <a:ext uri="{FF2B5EF4-FFF2-40B4-BE49-F238E27FC236}">
                  <a16:creationId xmlns:a16="http://schemas.microsoft.com/office/drawing/2014/main" id="{94133550-5465-4CFE-8573-1CFA202C00C9}"/>
                </a:ext>
              </a:extLst>
            </p:cNvPr>
            <p:cNvSpPr/>
            <p:nvPr/>
          </p:nvSpPr>
          <p:spPr>
            <a:xfrm>
              <a:off x="392326" y="1693334"/>
              <a:ext cx="1943147" cy="1362450"/>
            </a:xfrm>
            <a:prstGeom prst="rect">
              <a:avLst/>
            </a:prstGeom>
            <a:gradFill flip="none" rotWithShape="1">
              <a:gsLst>
                <a:gs pos="0">
                  <a:schemeClr val="accent1"/>
                </a:gs>
                <a:gs pos="100000">
                  <a:schemeClr val="accent1">
                    <a:lumMod val="60000"/>
                    <a:lumOff val="4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800"/>
                </a:lnSpc>
              </a:pPr>
              <a:endParaRPr lang="en-US" sz="1200" b="1" noProof="1">
                <a:solidFill>
                  <a:schemeClr val="bg1"/>
                </a:solidFill>
                <a:latin typeface="Montserrat" panose="00000500000000000000" pitchFamily="50" charset="0"/>
              </a:endParaRPr>
            </a:p>
          </p:txBody>
        </p:sp>
        <p:sp>
          <p:nvSpPr>
            <p:cNvPr id="18" name="Rectangle 17">
              <a:extLst>
                <a:ext uri="{FF2B5EF4-FFF2-40B4-BE49-F238E27FC236}">
                  <a16:creationId xmlns:a16="http://schemas.microsoft.com/office/drawing/2014/main" id="{06599D6E-5E3C-4F3E-A9D9-29A59A6BA4F5}"/>
                </a:ext>
              </a:extLst>
            </p:cNvPr>
            <p:cNvSpPr/>
            <p:nvPr/>
          </p:nvSpPr>
          <p:spPr>
            <a:xfrm rot="16200000">
              <a:off x="-95896" y="2181561"/>
              <a:ext cx="1362445" cy="385997"/>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ontserrat" panose="00000500000000000000" pitchFamily="50" charset="0"/>
              </a:endParaRPr>
            </a:p>
          </p:txBody>
        </p:sp>
      </p:grpSp>
      <p:sp>
        <p:nvSpPr>
          <p:cNvPr id="71" name="Rectangle 70">
            <a:extLst>
              <a:ext uri="{FF2B5EF4-FFF2-40B4-BE49-F238E27FC236}">
                <a16:creationId xmlns:a16="http://schemas.microsoft.com/office/drawing/2014/main" id="{915DB192-A8E8-4637-9A16-F43D297AB415}"/>
              </a:ext>
            </a:extLst>
          </p:cNvPr>
          <p:cNvSpPr/>
          <p:nvPr/>
        </p:nvSpPr>
        <p:spPr>
          <a:xfrm>
            <a:off x="392326" y="1890891"/>
            <a:ext cx="1943147" cy="967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800"/>
              </a:lnSpc>
            </a:pPr>
            <a:r>
              <a:rPr lang="en-US" sz="1200" b="1" noProof="1">
                <a:solidFill>
                  <a:schemeClr val="bg1"/>
                </a:solidFill>
                <a:latin typeface="Montserrat" panose="00000500000000000000" pitchFamily="50" charset="0"/>
              </a:rPr>
              <a:t>Scheduling with different time zones</a:t>
            </a:r>
          </a:p>
        </p:txBody>
      </p:sp>
    </p:spTree>
    <p:extLst>
      <p:ext uri="{BB962C8B-B14F-4D97-AF65-F5344CB8AC3E}">
        <p14:creationId xmlns:p14="http://schemas.microsoft.com/office/powerpoint/2010/main" val="158072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125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1500"/>
                                        <p:tgtEl>
                                          <p:spTgt spid="19"/>
                                        </p:tgtEl>
                                      </p:cBhvr>
                                    </p:animEffect>
                                  </p:childTnLst>
                                </p:cTn>
                              </p:par>
                              <p:par>
                                <p:cTn id="8" presetID="12" presetClass="entr" presetSubtype="1" fill="hold" grpId="0" nodeType="withEffect">
                                  <p:stCondLst>
                                    <p:cond delay="1750"/>
                                  </p:stCondLst>
                                  <p:childTnLst>
                                    <p:set>
                                      <p:cBhvr>
                                        <p:cTn id="9" dur="1" fill="hold">
                                          <p:stCondLst>
                                            <p:cond delay="0"/>
                                          </p:stCondLst>
                                        </p:cTn>
                                        <p:tgtEl>
                                          <p:spTgt spid="41"/>
                                        </p:tgtEl>
                                        <p:attrNameLst>
                                          <p:attrName>style.visibility</p:attrName>
                                        </p:attrNameLst>
                                      </p:cBhvr>
                                      <p:to>
                                        <p:strVal val="visible"/>
                                      </p:to>
                                    </p:set>
                                    <p:anim calcmode="lin" valueType="num">
                                      <p:cBhvr additive="base">
                                        <p:cTn id="10" dur="1000"/>
                                        <p:tgtEl>
                                          <p:spTgt spid="41"/>
                                        </p:tgtEl>
                                        <p:attrNameLst>
                                          <p:attrName>ppt_y</p:attrName>
                                        </p:attrNameLst>
                                      </p:cBhvr>
                                      <p:tavLst>
                                        <p:tav tm="0">
                                          <p:val>
                                            <p:strVal val="#ppt_y-#ppt_h*1.125000"/>
                                          </p:val>
                                        </p:tav>
                                        <p:tav tm="100000">
                                          <p:val>
                                            <p:strVal val="#ppt_y"/>
                                          </p:val>
                                        </p:tav>
                                      </p:tavLst>
                                    </p:anim>
                                    <p:animEffect transition="in" filter="wipe(down)">
                                      <p:cBhvr>
                                        <p:cTn id="11" dur="1000"/>
                                        <p:tgtEl>
                                          <p:spTgt spid="41"/>
                                        </p:tgtEl>
                                      </p:cBhvr>
                                    </p:animEffect>
                                  </p:childTnLst>
                                </p:cTn>
                              </p:par>
                              <p:par>
                                <p:cTn id="12" presetID="12" presetClass="entr" presetSubtype="1" fill="hold" grpId="0" nodeType="withEffect">
                                  <p:stCondLst>
                                    <p:cond delay="1750"/>
                                  </p:stCondLst>
                                  <p:childTnLst>
                                    <p:set>
                                      <p:cBhvr>
                                        <p:cTn id="13" dur="1" fill="hold">
                                          <p:stCondLst>
                                            <p:cond delay="0"/>
                                          </p:stCondLst>
                                        </p:cTn>
                                        <p:tgtEl>
                                          <p:spTgt spid="43"/>
                                        </p:tgtEl>
                                        <p:attrNameLst>
                                          <p:attrName>style.visibility</p:attrName>
                                        </p:attrNameLst>
                                      </p:cBhvr>
                                      <p:to>
                                        <p:strVal val="visible"/>
                                      </p:to>
                                    </p:set>
                                    <p:anim calcmode="lin" valueType="num">
                                      <p:cBhvr additive="base">
                                        <p:cTn id="14" dur="1000"/>
                                        <p:tgtEl>
                                          <p:spTgt spid="43"/>
                                        </p:tgtEl>
                                        <p:attrNameLst>
                                          <p:attrName>ppt_y</p:attrName>
                                        </p:attrNameLst>
                                      </p:cBhvr>
                                      <p:tavLst>
                                        <p:tav tm="0">
                                          <p:val>
                                            <p:strVal val="#ppt_y-#ppt_h*1.125000"/>
                                          </p:val>
                                        </p:tav>
                                        <p:tav tm="100000">
                                          <p:val>
                                            <p:strVal val="#ppt_y"/>
                                          </p:val>
                                        </p:tav>
                                      </p:tavLst>
                                    </p:anim>
                                    <p:animEffect transition="in" filter="wipe(down)">
                                      <p:cBhvr>
                                        <p:cTn id="15" dur="1000"/>
                                        <p:tgtEl>
                                          <p:spTgt spid="43"/>
                                        </p:tgtEl>
                                      </p:cBhvr>
                                    </p:animEffect>
                                  </p:childTnLst>
                                </p:cTn>
                              </p:par>
                              <p:par>
                                <p:cTn id="16" presetID="12" presetClass="entr" presetSubtype="1" fill="hold" grpId="0" nodeType="withEffect">
                                  <p:stCondLst>
                                    <p:cond delay="1750"/>
                                  </p:stCondLst>
                                  <p:childTnLst>
                                    <p:set>
                                      <p:cBhvr>
                                        <p:cTn id="17" dur="1" fill="hold">
                                          <p:stCondLst>
                                            <p:cond delay="0"/>
                                          </p:stCondLst>
                                        </p:cTn>
                                        <p:tgtEl>
                                          <p:spTgt spid="44"/>
                                        </p:tgtEl>
                                        <p:attrNameLst>
                                          <p:attrName>style.visibility</p:attrName>
                                        </p:attrNameLst>
                                      </p:cBhvr>
                                      <p:to>
                                        <p:strVal val="visible"/>
                                      </p:to>
                                    </p:set>
                                    <p:anim calcmode="lin" valueType="num">
                                      <p:cBhvr additive="base">
                                        <p:cTn id="18" dur="1000"/>
                                        <p:tgtEl>
                                          <p:spTgt spid="44"/>
                                        </p:tgtEl>
                                        <p:attrNameLst>
                                          <p:attrName>ppt_y</p:attrName>
                                        </p:attrNameLst>
                                      </p:cBhvr>
                                      <p:tavLst>
                                        <p:tav tm="0">
                                          <p:val>
                                            <p:strVal val="#ppt_y-#ppt_h*1.125000"/>
                                          </p:val>
                                        </p:tav>
                                        <p:tav tm="100000">
                                          <p:val>
                                            <p:strVal val="#ppt_y"/>
                                          </p:val>
                                        </p:tav>
                                      </p:tavLst>
                                    </p:anim>
                                    <p:animEffect transition="in" filter="wipe(down)">
                                      <p:cBhvr>
                                        <p:cTn id="19" dur="1000"/>
                                        <p:tgtEl>
                                          <p:spTgt spid="44"/>
                                        </p:tgtEl>
                                      </p:cBhvr>
                                    </p:animEffect>
                                  </p:childTnLst>
                                </p:cTn>
                              </p:par>
                              <p:par>
                                <p:cTn id="20" presetID="12" presetClass="entr" presetSubtype="1" fill="hold" grpId="0" nodeType="withEffect">
                                  <p:stCondLst>
                                    <p:cond delay="175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1000"/>
                                        <p:tgtEl>
                                          <p:spTgt spid="45"/>
                                        </p:tgtEl>
                                        <p:attrNameLst>
                                          <p:attrName>ppt_y</p:attrName>
                                        </p:attrNameLst>
                                      </p:cBhvr>
                                      <p:tavLst>
                                        <p:tav tm="0">
                                          <p:val>
                                            <p:strVal val="#ppt_y-#ppt_h*1.125000"/>
                                          </p:val>
                                        </p:tav>
                                        <p:tav tm="100000">
                                          <p:val>
                                            <p:strVal val="#ppt_y"/>
                                          </p:val>
                                        </p:tav>
                                      </p:tavLst>
                                    </p:anim>
                                    <p:animEffect transition="in" filter="wipe(down)">
                                      <p:cBhvr>
                                        <p:cTn id="23" dur="1000"/>
                                        <p:tgtEl>
                                          <p:spTgt spid="45"/>
                                        </p:tgtEl>
                                      </p:cBhvr>
                                    </p:animEffect>
                                  </p:childTnLst>
                                </p:cTn>
                              </p:par>
                              <p:par>
                                <p:cTn id="24" presetID="12" presetClass="entr" presetSubtype="1" fill="hold" grpId="0" nodeType="withEffect">
                                  <p:stCondLst>
                                    <p:cond delay="175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1000"/>
                                        <p:tgtEl>
                                          <p:spTgt spid="46"/>
                                        </p:tgtEl>
                                        <p:attrNameLst>
                                          <p:attrName>ppt_y</p:attrName>
                                        </p:attrNameLst>
                                      </p:cBhvr>
                                      <p:tavLst>
                                        <p:tav tm="0">
                                          <p:val>
                                            <p:strVal val="#ppt_y-#ppt_h*1.125000"/>
                                          </p:val>
                                        </p:tav>
                                        <p:tav tm="100000">
                                          <p:val>
                                            <p:strVal val="#ppt_y"/>
                                          </p:val>
                                        </p:tav>
                                      </p:tavLst>
                                    </p:anim>
                                    <p:animEffect transition="in" filter="wipe(down)">
                                      <p:cBhvr>
                                        <p:cTn id="27" dur="1000"/>
                                        <p:tgtEl>
                                          <p:spTgt spid="46"/>
                                        </p:tgtEl>
                                      </p:cBhvr>
                                    </p:animEffect>
                                  </p:childTnLst>
                                </p:cTn>
                              </p:par>
                              <p:par>
                                <p:cTn id="28" presetID="55" presetClass="entr" presetSubtype="0" fill="hold" grpId="0" nodeType="withEffect">
                                  <p:stCondLst>
                                    <p:cond delay="2750"/>
                                  </p:stCondLst>
                                  <p:childTnLst>
                                    <p:set>
                                      <p:cBhvr>
                                        <p:cTn id="29" dur="1" fill="hold">
                                          <p:stCondLst>
                                            <p:cond delay="0"/>
                                          </p:stCondLst>
                                        </p:cTn>
                                        <p:tgtEl>
                                          <p:spTgt spid="13"/>
                                        </p:tgtEl>
                                        <p:attrNameLst>
                                          <p:attrName>style.visibility</p:attrName>
                                        </p:attrNameLst>
                                      </p:cBhvr>
                                      <p:to>
                                        <p:strVal val="visible"/>
                                      </p:to>
                                    </p:set>
                                    <p:anim calcmode="lin" valueType="num">
                                      <p:cBhvr>
                                        <p:cTn id="30" dur="1000" fill="hold"/>
                                        <p:tgtEl>
                                          <p:spTgt spid="13"/>
                                        </p:tgtEl>
                                        <p:attrNameLst>
                                          <p:attrName>ppt_w</p:attrName>
                                        </p:attrNameLst>
                                      </p:cBhvr>
                                      <p:tavLst>
                                        <p:tav tm="0">
                                          <p:val>
                                            <p:strVal val="#ppt_w*0.70"/>
                                          </p:val>
                                        </p:tav>
                                        <p:tav tm="100000">
                                          <p:val>
                                            <p:strVal val="#ppt_w"/>
                                          </p:val>
                                        </p:tav>
                                      </p:tavLst>
                                    </p:anim>
                                    <p:anim calcmode="lin" valueType="num">
                                      <p:cBhvr>
                                        <p:cTn id="31" dur="1000" fill="hold"/>
                                        <p:tgtEl>
                                          <p:spTgt spid="13"/>
                                        </p:tgtEl>
                                        <p:attrNameLst>
                                          <p:attrName>ppt_h</p:attrName>
                                        </p:attrNameLst>
                                      </p:cBhvr>
                                      <p:tavLst>
                                        <p:tav tm="0">
                                          <p:val>
                                            <p:strVal val="#ppt_h"/>
                                          </p:val>
                                        </p:tav>
                                        <p:tav tm="100000">
                                          <p:val>
                                            <p:strVal val="#ppt_h"/>
                                          </p:val>
                                        </p:tav>
                                      </p:tavLst>
                                    </p:anim>
                                    <p:animEffect transition="in" filter="fade">
                                      <p:cBhvr>
                                        <p:cTn id="32" dur="1000"/>
                                        <p:tgtEl>
                                          <p:spTgt spid="13"/>
                                        </p:tgtEl>
                                      </p:cBhvr>
                                    </p:animEffect>
                                  </p:childTnLst>
                                </p:cTn>
                              </p:par>
                              <p:par>
                                <p:cTn id="33" presetID="53" presetClass="entr" presetSubtype="16" fill="hold" grpId="0" nodeType="withEffect">
                                  <p:stCondLst>
                                    <p:cond delay="3750"/>
                                  </p:stCondLst>
                                  <p:childTnLst>
                                    <p:set>
                                      <p:cBhvr>
                                        <p:cTn id="34" dur="1" fill="hold">
                                          <p:stCondLst>
                                            <p:cond delay="0"/>
                                          </p:stCondLst>
                                        </p:cTn>
                                        <p:tgtEl>
                                          <p:spTgt spid="54"/>
                                        </p:tgtEl>
                                        <p:attrNameLst>
                                          <p:attrName>style.visibility</p:attrName>
                                        </p:attrNameLst>
                                      </p:cBhvr>
                                      <p:to>
                                        <p:strVal val="visible"/>
                                      </p:to>
                                    </p:set>
                                    <p:anim calcmode="lin" valueType="num">
                                      <p:cBhvr>
                                        <p:cTn id="35" dur="750" fill="hold"/>
                                        <p:tgtEl>
                                          <p:spTgt spid="54"/>
                                        </p:tgtEl>
                                        <p:attrNameLst>
                                          <p:attrName>ppt_w</p:attrName>
                                        </p:attrNameLst>
                                      </p:cBhvr>
                                      <p:tavLst>
                                        <p:tav tm="0">
                                          <p:val>
                                            <p:fltVal val="0"/>
                                          </p:val>
                                        </p:tav>
                                        <p:tav tm="100000">
                                          <p:val>
                                            <p:strVal val="#ppt_w"/>
                                          </p:val>
                                        </p:tav>
                                      </p:tavLst>
                                    </p:anim>
                                    <p:anim calcmode="lin" valueType="num">
                                      <p:cBhvr>
                                        <p:cTn id="36" dur="750" fill="hold"/>
                                        <p:tgtEl>
                                          <p:spTgt spid="54"/>
                                        </p:tgtEl>
                                        <p:attrNameLst>
                                          <p:attrName>ppt_h</p:attrName>
                                        </p:attrNameLst>
                                      </p:cBhvr>
                                      <p:tavLst>
                                        <p:tav tm="0">
                                          <p:val>
                                            <p:fltVal val="0"/>
                                          </p:val>
                                        </p:tav>
                                        <p:tav tm="100000">
                                          <p:val>
                                            <p:strVal val="#ppt_h"/>
                                          </p:val>
                                        </p:tav>
                                      </p:tavLst>
                                    </p:anim>
                                    <p:animEffect transition="in" filter="fade">
                                      <p:cBhvr>
                                        <p:cTn id="37" dur="750"/>
                                        <p:tgtEl>
                                          <p:spTgt spid="54"/>
                                        </p:tgtEl>
                                      </p:cBhvr>
                                    </p:animEffect>
                                  </p:childTnLst>
                                </p:cTn>
                              </p:par>
                              <p:par>
                                <p:cTn id="38" presetID="53" presetClass="entr" presetSubtype="16" fill="hold" grpId="0" nodeType="withEffect">
                                  <p:stCondLst>
                                    <p:cond delay="3750"/>
                                  </p:stCondLst>
                                  <p:childTnLst>
                                    <p:set>
                                      <p:cBhvr>
                                        <p:cTn id="39" dur="1" fill="hold">
                                          <p:stCondLst>
                                            <p:cond delay="0"/>
                                          </p:stCondLst>
                                        </p:cTn>
                                        <p:tgtEl>
                                          <p:spTgt spid="55"/>
                                        </p:tgtEl>
                                        <p:attrNameLst>
                                          <p:attrName>style.visibility</p:attrName>
                                        </p:attrNameLst>
                                      </p:cBhvr>
                                      <p:to>
                                        <p:strVal val="visible"/>
                                      </p:to>
                                    </p:set>
                                    <p:anim calcmode="lin" valueType="num">
                                      <p:cBhvr>
                                        <p:cTn id="40" dur="750" fill="hold"/>
                                        <p:tgtEl>
                                          <p:spTgt spid="55"/>
                                        </p:tgtEl>
                                        <p:attrNameLst>
                                          <p:attrName>ppt_w</p:attrName>
                                        </p:attrNameLst>
                                      </p:cBhvr>
                                      <p:tavLst>
                                        <p:tav tm="0">
                                          <p:val>
                                            <p:fltVal val="0"/>
                                          </p:val>
                                        </p:tav>
                                        <p:tav tm="100000">
                                          <p:val>
                                            <p:strVal val="#ppt_w"/>
                                          </p:val>
                                        </p:tav>
                                      </p:tavLst>
                                    </p:anim>
                                    <p:anim calcmode="lin" valueType="num">
                                      <p:cBhvr>
                                        <p:cTn id="41" dur="750" fill="hold"/>
                                        <p:tgtEl>
                                          <p:spTgt spid="55"/>
                                        </p:tgtEl>
                                        <p:attrNameLst>
                                          <p:attrName>ppt_h</p:attrName>
                                        </p:attrNameLst>
                                      </p:cBhvr>
                                      <p:tavLst>
                                        <p:tav tm="0">
                                          <p:val>
                                            <p:fltVal val="0"/>
                                          </p:val>
                                        </p:tav>
                                        <p:tav tm="100000">
                                          <p:val>
                                            <p:strVal val="#ppt_h"/>
                                          </p:val>
                                        </p:tav>
                                      </p:tavLst>
                                    </p:anim>
                                    <p:animEffect transition="in" filter="fade">
                                      <p:cBhvr>
                                        <p:cTn id="42" dur="750"/>
                                        <p:tgtEl>
                                          <p:spTgt spid="55"/>
                                        </p:tgtEl>
                                      </p:cBhvr>
                                    </p:animEffect>
                                  </p:childTnLst>
                                </p:cTn>
                              </p:par>
                              <p:par>
                                <p:cTn id="43" presetID="53" presetClass="entr" presetSubtype="16" fill="hold" grpId="0" nodeType="withEffect">
                                  <p:stCondLst>
                                    <p:cond delay="3750"/>
                                  </p:stCondLst>
                                  <p:childTnLst>
                                    <p:set>
                                      <p:cBhvr>
                                        <p:cTn id="44" dur="1" fill="hold">
                                          <p:stCondLst>
                                            <p:cond delay="0"/>
                                          </p:stCondLst>
                                        </p:cTn>
                                        <p:tgtEl>
                                          <p:spTgt spid="56"/>
                                        </p:tgtEl>
                                        <p:attrNameLst>
                                          <p:attrName>style.visibility</p:attrName>
                                        </p:attrNameLst>
                                      </p:cBhvr>
                                      <p:to>
                                        <p:strVal val="visible"/>
                                      </p:to>
                                    </p:set>
                                    <p:anim calcmode="lin" valueType="num">
                                      <p:cBhvr>
                                        <p:cTn id="45" dur="750" fill="hold"/>
                                        <p:tgtEl>
                                          <p:spTgt spid="56"/>
                                        </p:tgtEl>
                                        <p:attrNameLst>
                                          <p:attrName>ppt_w</p:attrName>
                                        </p:attrNameLst>
                                      </p:cBhvr>
                                      <p:tavLst>
                                        <p:tav tm="0">
                                          <p:val>
                                            <p:fltVal val="0"/>
                                          </p:val>
                                        </p:tav>
                                        <p:tav tm="100000">
                                          <p:val>
                                            <p:strVal val="#ppt_w"/>
                                          </p:val>
                                        </p:tav>
                                      </p:tavLst>
                                    </p:anim>
                                    <p:anim calcmode="lin" valueType="num">
                                      <p:cBhvr>
                                        <p:cTn id="46" dur="750" fill="hold"/>
                                        <p:tgtEl>
                                          <p:spTgt spid="56"/>
                                        </p:tgtEl>
                                        <p:attrNameLst>
                                          <p:attrName>ppt_h</p:attrName>
                                        </p:attrNameLst>
                                      </p:cBhvr>
                                      <p:tavLst>
                                        <p:tav tm="0">
                                          <p:val>
                                            <p:fltVal val="0"/>
                                          </p:val>
                                        </p:tav>
                                        <p:tav tm="100000">
                                          <p:val>
                                            <p:strVal val="#ppt_h"/>
                                          </p:val>
                                        </p:tav>
                                      </p:tavLst>
                                    </p:anim>
                                    <p:animEffect transition="in" filter="fade">
                                      <p:cBhvr>
                                        <p:cTn id="47" dur="750"/>
                                        <p:tgtEl>
                                          <p:spTgt spid="56"/>
                                        </p:tgtEl>
                                      </p:cBhvr>
                                    </p:animEffect>
                                  </p:childTnLst>
                                </p:cTn>
                              </p:par>
                              <p:par>
                                <p:cTn id="48" presetID="53" presetClass="entr" presetSubtype="16" fill="hold" grpId="0" nodeType="withEffect">
                                  <p:stCondLst>
                                    <p:cond delay="3750"/>
                                  </p:stCondLst>
                                  <p:childTnLst>
                                    <p:set>
                                      <p:cBhvr>
                                        <p:cTn id="49" dur="1" fill="hold">
                                          <p:stCondLst>
                                            <p:cond delay="0"/>
                                          </p:stCondLst>
                                        </p:cTn>
                                        <p:tgtEl>
                                          <p:spTgt spid="57"/>
                                        </p:tgtEl>
                                        <p:attrNameLst>
                                          <p:attrName>style.visibility</p:attrName>
                                        </p:attrNameLst>
                                      </p:cBhvr>
                                      <p:to>
                                        <p:strVal val="visible"/>
                                      </p:to>
                                    </p:set>
                                    <p:anim calcmode="lin" valueType="num">
                                      <p:cBhvr>
                                        <p:cTn id="50" dur="750" fill="hold"/>
                                        <p:tgtEl>
                                          <p:spTgt spid="57"/>
                                        </p:tgtEl>
                                        <p:attrNameLst>
                                          <p:attrName>ppt_w</p:attrName>
                                        </p:attrNameLst>
                                      </p:cBhvr>
                                      <p:tavLst>
                                        <p:tav tm="0">
                                          <p:val>
                                            <p:fltVal val="0"/>
                                          </p:val>
                                        </p:tav>
                                        <p:tav tm="100000">
                                          <p:val>
                                            <p:strVal val="#ppt_w"/>
                                          </p:val>
                                        </p:tav>
                                      </p:tavLst>
                                    </p:anim>
                                    <p:anim calcmode="lin" valueType="num">
                                      <p:cBhvr>
                                        <p:cTn id="51" dur="750" fill="hold"/>
                                        <p:tgtEl>
                                          <p:spTgt spid="57"/>
                                        </p:tgtEl>
                                        <p:attrNameLst>
                                          <p:attrName>ppt_h</p:attrName>
                                        </p:attrNameLst>
                                      </p:cBhvr>
                                      <p:tavLst>
                                        <p:tav tm="0">
                                          <p:val>
                                            <p:fltVal val="0"/>
                                          </p:val>
                                        </p:tav>
                                        <p:tav tm="100000">
                                          <p:val>
                                            <p:strVal val="#ppt_h"/>
                                          </p:val>
                                        </p:tav>
                                      </p:tavLst>
                                    </p:anim>
                                    <p:animEffect transition="in" filter="fade">
                                      <p:cBhvr>
                                        <p:cTn id="52" dur="750"/>
                                        <p:tgtEl>
                                          <p:spTgt spid="57"/>
                                        </p:tgtEl>
                                      </p:cBhvr>
                                    </p:animEffect>
                                  </p:childTnLst>
                                </p:cTn>
                              </p:par>
                              <p:par>
                                <p:cTn id="53" presetID="53" presetClass="entr" presetSubtype="16" fill="hold" grpId="0" nodeType="withEffect">
                                  <p:stCondLst>
                                    <p:cond delay="3750"/>
                                  </p:stCondLst>
                                  <p:childTnLst>
                                    <p:set>
                                      <p:cBhvr>
                                        <p:cTn id="54" dur="1" fill="hold">
                                          <p:stCondLst>
                                            <p:cond delay="0"/>
                                          </p:stCondLst>
                                        </p:cTn>
                                        <p:tgtEl>
                                          <p:spTgt spid="58"/>
                                        </p:tgtEl>
                                        <p:attrNameLst>
                                          <p:attrName>style.visibility</p:attrName>
                                        </p:attrNameLst>
                                      </p:cBhvr>
                                      <p:to>
                                        <p:strVal val="visible"/>
                                      </p:to>
                                    </p:set>
                                    <p:anim calcmode="lin" valueType="num">
                                      <p:cBhvr>
                                        <p:cTn id="55" dur="750" fill="hold"/>
                                        <p:tgtEl>
                                          <p:spTgt spid="58"/>
                                        </p:tgtEl>
                                        <p:attrNameLst>
                                          <p:attrName>ppt_w</p:attrName>
                                        </p:attrNameLst>
                                      </p:cBhvr>
                                      <p:tavLst>
                                        <p:tav tm="0">
                                          <p:val>
                                            <p:fltVal val="0"/>
                                          </p:val>
                                        </p:tav>
                                        <p:tav tm="100000">
                                          <p:val>
                                            <p:strVal val="#ppt_w"/>
                                          </p:val>
                                        </p:tav>
                                      </p:tavLst>
                                    </p:anim>
                                    <p:anim calcmode="lin" valueType="num">
                                      <p:cBhvr>
                                        <p:cTn id="56" dur="750" fill="hold"/>
                                        <p:tgtEl>
                                          <p:spTgt spid="58"/>
                                        </p:tgtEl>
                                        <p:attrNameLst>
                                          <p:attrName>ppt_h</p:attrName>
                                        </p:attrNameLst>
                                      </p:cBhvr>
                                      <p:tavLst>
                                        <p:tav tm="0">
                                          <p:val>
                                            <p:fltVal val="0"/>
                                          </p:val>
                                        </p:tav>
                                        <p:tav tm="100000">
                                          <p:val>
                                            <p:strVal val="#ppt_h"/>
                                          </p:val>
                                        </p:tav>
                                      </p:tavLst>
                                    </p:anim>
                                    <p:animEffect transition="in" filter="fade">
                                      <p:cBhvr>
                                        <p:cTn id="57" dur="750"/>
                                        <p:tgtEl>
                                          <p:spTgt spid="58"/>
                                        </p:tgtEl>
                                      </p:cBhvr>
                                    </p:animEffect>
                                  </p:childTnLst>
                                </p:cTn>
                              </p:par>
                              <p:par>
                                <p:cTn id="58" presetID="53" presetClass="entr" presetSubtype="16" fill="hold" grpId="0" nodeType="withEffect">
                                  <p:stCondLst>
                                    <p:cond delay="3750"/>
                                  </p:stCondLst>
                                  <p:childTnLst>
                                    <p:set>
                                      <p:cBhvr>
                                        <p:cTn id="59" dur="1" fill="hold">
                                          <p:stCondLst>
                                            <p:cond delay="0"/>
                                          </p:stCondLst>
                                        </p:cTn>
                                        <p:tgtEl>
                                          <p:spTgt spid="59"/>
                                        </p:tgtEl>
                                        <p:attrNameLst>
                                          <p:attrName>style.visibility</p:attrName>
                                        </p:attrNameLst>
                                      </p:cBhvr>
                                      <p:to>
                                        <p:strVal val="visible"/>
                                      </p:to>
                                    </p:set>
                                    <p:anim calcmode="lin" valueType="num">
                                      <p:cBhvr>
                                        <p:cTn id="60" dur="750" fill="hold"/>
                                        <p:tgtEl>
                                          <p:spTgt spid="59"/>
                                        </p:tgtEl>
                                        <p:attrNameLst>
                                          <p:attrName>ppt_w</p:attrName>
                                        </p:attrNameLst>
                                      </p:cBhvr>
                                      <p:tavLst>
                                        <p:tav tm="0">
                                          <p:val>
                                            <p:fltVal val="0"/>
                                          </p:val>
                                        </p:tav>
                                        <p:tav tm="100000">
                                          <p:val>
                                            <p:strVal val="#ppt_w"/>
                                          </p:val>
                                        </p:tav>
                                      </p:tavLst>
                                    </p:anim>
                                    <p:anim calcmode="lin" valueType="num">
                                      <p:cBhvr>
                                        <p:cTn id="61" dur="750" fill="hold"/>
                                        <p:tgtEl>
                                          <p:spTgt spid="59"/>
                                        </p:tgtEl>
                                        <p:attrNameLst>
                                          <p:attrName>ppt_h</p:attrName>
                                        </p:attrNameLst>
                                      </p:cBhvr>
                                      <p:tavLst>
                                        <p:tav tm="0">
                                          <p:val>
                                            <p:fltVal val="0"/>
                                          </p:val>
                                        </p:tav>
                                        <p:tav tm="100000">
                                          <p:val>
                                            <p:strVal val="#ppt_h"/>
                                          </p:val>
                                        </p:tav>
                                      </p:tavLst>
                                    </p:anim>
                                    <p:animEffect transition="in" filter="fade">
                                      <p:cBhvr>
                                        <p:cTn id="62" dur="750"/>
                                        <p:tgtEl>
                                          <p:spTgt spid="59"/>
                                        </p:tgtEl>
                                      </p:cBhvr>
                                    </p:animEffect>
                                  </p:childTnLst>
                                </p:cTn>
                              </p:par>
                              <p:par>
                                <p:cTn id="63" presetID="53" presetClass="entr" presetSubtype="16" fill="hold" grpId="0" nodeType="withEffect">
                                  <p:stCondLst>
                                    <p:cond delay="3750"/>
                                  </p:stCondLst>
                                  <p:childTnLst>
                                    <p:set>
                                      <p:cBhvr>
                                        <p:cTn id="64" dur="1" fill="hold">
                                          <p:stCondLst>
                                            <p:cond delay="0"/>
                                          </p:stCondLst>
                                        </p:cTn>
                                        <p:tgtEl>
                                          <p:spTgt spid="60"/>
                                        </p:tgtEl>
                                        <p:attrNameLst>
                                          <p:attrName>style.visibility</p:attrName>
                                        </p:attrNameLst>
                                      </p:cBhvr>
                                      <p:to>
                                        <p:strVal val="visible"/>
                                      </p:to>
                                    </p:set>
                                    <p:anim calcmode="lin" valueType="num">
                                      <p:cBhvr>
                                        <p:cTn id="65" dur="750" fill="hold"/>
                                        <p:tgtEl>
                                          <p:spTgt spid="60"/>
                                        </p:tgtEl>
                                        <p:attrNameLst>
                                          <p:attrName>ppt_w</p:attrName>
                                        </p:attrNameLst>
                                      </p:cBhvr>
                                      <p:tavLst>
                                        <p:tav tm="0">
                                          <p:val>
                                            <p:fltVal val="0"/>
                                          </p:val>
                                        </p:tav>
                                        <p:tav tm="100000">
                                          <p:val>
                                            <p:strVal val="#ppt_w"/>
                                          </p:val>
                                        </p:tav>
                                      </p:tavLst>
                                    </p:anim>
                                    <p:anim calcmode="lin" valueType="num">
                                      <p:cBhvr>
                                        <p:cTn id="66" dur="750" fill="hold"/>
                                        <p:tgtEl>
                                          <p:spTgt spid="60"/>
                                        </p:tgtEl>
                                        <p:attrNameLst>
                                          <p:attrName>ppt_h</p:attrName>
                                        </p:attrNameLst>
                                      </p:cBhvr>
                                      <p:tavLst>
                                        <p:tav tm="0">
                                          <p:val>
                                            <p:fltVal val="0"/>
                                          </p:val>
                                        </p:tav>
                                        <p:tav tm="100000">
                                          <p:val>
                                            <p:strVal val="#ppt_h"/>
                                          </p:val>
                                        </p:tav>
                                      </p:tavLst>
                                    </p:anim>
                                    <p:animEffect transition="in" filter="fade">
                                      <p:cBhvr>
                                        <p:cTn id="67" dur="750"/>
                                        <p:tgtEl>
                                          <p:spTgt spid="60"/>
                                        </p:tgtEl>
                                      </p:cBhvr>
                                    </p:animEffect>
                                  </p:childTnLst>
                                </p:cTn>
                              </p:par>
                              <p:par>
                                <p:cTn id="68" presetID="53" presetClass="entr" presetSubtype="16" fill="hold" grpId="0" nodeType="withEffect">
                                  <p:stCondLst>
                                    <p:cond delay="3750"/>
                                  </p:stCondLst>
                                  <p:childTnLst>
                                    <p:set>
                                      <p:cBhvr>
                                        <p:cTn id="69" dur="1" fill="hold">
                                          <p:stCondLst>
                                            <p:cond delay="0"/>
                                          </p:stCondLst>
                                        </p:cTn>
                                        <p:tgtEl>
                                          <p:spTgt spid="61"/>
                                        </p:tgtEl>
                                        <p:attrNameLst>
                                          <p:attrName>style.visibility</p:attrName>
                                        </p:attrNameLst>
                                      </p:cBhvr>
                                      <p:to>
                                        <p:strVal val="visible"/>
                                      </p:to>
                                    </p:set>
                                    <p:anim calcmode="lin" valueType="num">
                                      <p:cBhvr>
                                        <p:cTn id="70" dur="750" fill="hold"/>
                                        <p:tgtEl>
                                          <p:spTgt spid="61"/>
                                        </p:tgtEl>
                                        <p:attrNameLst>
                                          <p:attrName>ppt_w</p:attrName>
                                        </p:attrNameLst>
                                      </p:cBhvr>
                                      <p:tavLst>
                                        <p:tav tm="0">
                                          <p:val>
                                            <p:fltVal val="0"/>
                                          </p:val>
                                        </p:tav>
                                        <p:tav tm="100000">
                                          <p:val>
                                            <p:strVal val="#ppt_w"/>
                                          </p:val>
                                        </p:tav>
                                      </p:tavLst>
                                    </p:anim>
                                    <p:anim calcmode="lin" valueType="num">
                                      <p:cBhvr>
                                        <p:cTn id="71" dur="750" fill="hold"/>
                                        <p:tgtEl>
                                          <p:spTgt spid="61"/>
                                        </p:tgtEl>
                                        <p:attrNameLst>
                                          <p:attrName>ppt_h</p:attrName>
                                        </p:attrNameLst>
                                      </p:cBhvr>
                                      <p:tavLst>
                                        <p:tav tm="0">
                                          <p:val>
                                            <p:fltVal val="0"/>
                                          </p:val>
                                        </p:tav>
                                        <p:tav tm="100000">
                                          <p:val>
                                            <p:strVal val="#ppt_h"/>
                                          </p:val>
                                        </p:tav>
                                      </p:tavLst>
                                    </p:anim>
                                    <p:animEffect transition="in" filter="fade">
                                      <p:cBhvr>
                                        <p:cTn id="72" dur="750"/>
                                        <p:tgtEl>
                                          <p:spTgt spid="61"/>
                                        </p:tgtEl>
                                      </p:cBhvr>
                                    </p:animEffect>
                                  </p:childTnLst>
                                </p:cTn>
                              </p:par>
                              <p:par>
                                <p:cTn id="73" presetID="53" presetClass="entr" presetSubtype="16" fill="hold" grpId="0" nodeType="withEffect">
                                  <p:stCondLst>
                                    <p:cond delay="3750"/>
                                  </p:stCondLst>
                                  <p:childTnLst>
                                    <p:set>
                                      <p:cBhvr>
                                        <p:cTn id="74" dur="1" fill="hold">
                                          <p:stCondLst>
                                            <p:cond delay="0"/>
                                          </p:stCondLst>
                                        </p:cTn>
                                        <p:tgtEl>
                                          <p:spTgt spid="63"/>
                                        </p:tgtEl>
                                        <p:attrNameLst>
                                          <p:attrName>style.visibility</p:attrName>
                                        </p:attrNameLst>
                                      </p:cBhvr>
                                      <p:to>
                                        <p:strVal val="visible"/>
                                      </p:to>
                                    </p:set>
                                    <p:anim calcmode="lin" valueType="num">
                                      <p:cBhvr>
                                        <p:cTn id="75" dur="750" fill="hold"/>
                                        <p:tgtEl>
                                          <p:spTgt spid="63"/>
                                        </p:tgtEl>
                                        <p:attrNameLst>
                                          <p:attrName>ppt_w</p:attrName>
                                        </p:attrNameLst>
                                      </p:cBhvr>
                                      <p:tavLst>
                                        <p:tav tm="0">
                                          <p:val>
                                            <p:fltVal val="0"/>
                                          </p:val>
                                        </p:tav>
                                        <p:tav tm="100000">
                                          <p:val>
                                            <p:strVal val="#ppt_w"/>
                                          </p:val>
                                        </p:tav>
                                      </p:tavLst>
                                    </p:anim>
                                    <p:anim calcmode="lin" valueType="num">
                                      <p:cBhvr>
                                        <p:cTn id="76" dur="750" fill="hold"/>
                                        <p:tgtEl>
                                          <p:spTgt spid="63"/>
                                        </p:tgtEl>
                                        <p:attrNameLst>
                                          <p:attrName>ppt_h</p:attrName>
                                        </p:attrNameLst>
                                      </p:cBhvr>
                                      <p:tavLst>
                                        <p:tav tm="0">
                                          <p:val>
                                            <p:fltVal val="0"/>
                                          </p:val>
                                        </p:tav>
                                        <p:tav tm="100000">
                                          <p:val>
                                            <p:strVal val="#ppt_h"/>
                                          </p:val>
                                        </p:tav>
                                      </p:tavLst>
                                    </p:anim>
                                    <p:animEffect transition="in" filter="fade">
                                      <p:cBhvr>
                                        <p:cTn id="77" dur="750"/>
                                        <p:tgtEl>
                                          <p:spTgt spid="63"/>
                                        </p:tgtEl>
                                      </p:cBhvr>
                                    </p:animEffect>
                                  </p:childTnLst>
                                </p:cTn>
                              </p:par>
                              <p:par>
                                <p:cTn id="78" presetID="53" presetClass="entr" presetSubtype="16" fill="hold" grpId="0" nodeType="withEffect">
                                  <p:stCondLst>
                                    <p:cond delay="3750"/>
                                  </p:stCondLst>
                                  <p:childTnLst>
                                    <p:set>
                                      <p:cBhvr>
                                        <p:cTn id="79" dur="1" fill="hold">
                                          <p:stCondLst>
                                            <p:cond delay="0"/>
                                          </p:stCondLst>
                                        </p:cTn>
                                        <p:tgtEl>
                                          <p:spTgt spid="64"/>
                                        </p:tgtEl>
                                        <p:attrNameLst>
                                          <p:attrName>style.visibility</p:attrName>
                                        </p:attrNameLst>
                                      </p:cBhvr>
                                      <p:to>
                                        <p:strVal val="visible"/>
                                      </p:to>
                                    </p:set>
                                    <p:anim calcmode="lin" valueType="num">
                                      <p:cBhvr>
                                        <p:cTn id="80" dur="750" fill="hold"/>
                                        <p:tgtEl>
                                          <p:spTgt spid="64"/>
                                        </p:tgtEl>
                                        <p:attrNameLst>
                                          <p:attrName>ppt_w</p:attrName>
                                        </p:attrNameLst>
                                      </p:cBhvr>
                                      <p:tavLst>
                                        <p:tav tm="0">
                                          <p:val>
                                            <p:fltVal val="0"/>
                                          </p:val>
                                        </p:tav>
                                        <p:tav tm="100000">
                                          <p:val>
                                            <p:strVal val="#ppt_w"/>
                                          </p:val>
                                        </p:tav>
                                      </p:tavLst>
                                    </p:anim>
                                    <p:anim calcmode="lin" valueType="num">
                                      <p:cBhvr>
                                        <p:cTn id="81" dur="750" fill="hold"/>
                                        <p:tgtEl>
                                          <p:spTgt spid="64"/>
                                        </p:tgtEl>
                                        <p:attrNameLst>
                                          <p:attrName>ppt_h</p:attrName>
                                        </p:attrNameLst>
                                      </p:cBhvr>
                                      <p:tavLst>
                                        <p:tav tm="0">
                                          <p:val>
                                            <p:fltVal val="0"/>
                                          </p:val>
                                        </p:tav>
                                        <p:tav tm="100000">
                                          <p:val>
                                            <p:strVal val="#ppt_h"/>
                                          </p:val>
                                        </p:tav>
                                      </p:tavLst>
                                    </p:anim>
                                    <p:animEffect transition="in" filter="fade">
                                      <p:cBhvr>
                                        <p:cTn id="82" dur="750"/>
                                        <p:tgtEl>
                                          <p:spTgt spid="64"/>
                                        </p:tgtEl>
                                      </p:cBhvr>
                                    </p:animEffect>
                                  </p:childTnLst>
                                </p:cTn>
                              </p:par>
                              <p:par>
                                <p:cTn id="83" presetID="53" presetClass="entr" presetSubtype="16" fill="hold" grpId="0" nodeType="withEffect">
                                  <p:stCondLst>
                                    <p:cond delay="3750"/>
                                  </p:stCondLst>
                                  <p:childTnLst>
                                    <p:set>
                                      <p:cBhvr>
                                        <p:cTn id="84" dur="1" fill="hold">
                                          <p:stCondLst>
                                            <p:cond delay="0"/>
                                          </p:stCondLst>
                                        </p:cTn>
                                        <p:tgtEl>
                                          <p:spTgt spid="65"/>
                                        </p:tgtEl>
                                        <p:attrNameLst>
                                          <p:attrName>style.visibility</p:attrName>
                                        </p:attrNameLst>
                                      </p:cBhvr>
                                      <p:to>
                                        <p:strVal val="visible"/>
                                      </p:to>
                                    </p:set>
                                    <p:anim calcmode="lin" valueType="num">
                                      <p:cBhvr>
                                        <p:cTn id="85" dur="750" fill="hold"/>
                                        <p:tgtEl>
                                          <p:spTgt spid="65"/>
                                        </p:tgtEl>
                                        <p:attrNameLst>
                                          <p:attrName>ppt_w</p:attrName>
                                        </p:attrNameLst>
                                      </p:cBhvr>
                                      <p:tavLst>
                                        <p:tav tm="0">
                                          <p:val>
                                            <p:fltVal val="0"/>
                                          </p:val>
                                        </p:tav>
                                        <p:tav tm="100000">
                                          <p:val>
                                            <p:strVal val="#ppt_w"/>
                                          </p:val>
                                        </p:tav>
                                      </p:tavLst>
                                    </p:anim>
                                    <p:anim calcmode="lin" valueType="num">
                                      <p:cBhvr>
                                        <p:cTn id="86" dur="750" fill="hold"/>
                                        <p:tgtEl>
                                          <p:spTgt spid="65"/>
                                        </p:tgtEl>
                                        <p:attrNameLst>
                                          <p:attrName>ppt_h</p:attrName>
                                        </p:attrNameLst>
                                      </p:cBhvr>
                                      <p:tavLst>
                                        <p:tav tm="0">
                                          <p:val>
                                            <p:fltVal val="0"/>
                                          </p:val>
                                        </p:tav>
                                        <p:tav tm="100000">
                                          <p:val>
                                            <p:strVal val="#ppt_h"/>
                                          </p:val>
                                        </p:tav>
                                      </p:tavLst>
                                    </p:anim>
                                    <p:animEffect transition="in" filter="fade">
                                      <p:cBhvr>
                                        <p:cTn id="87" dur="750"/>
                                        <p:tgtEl>
                                          <p:spTgt spid="65"/>
                                        </p:tgtEl>
                                      </p:cBhvr>
                                    </p:animEffect>
                                  </p:childTnLst>
                                </p:cTn>
                              </p:par>
                              <p:par>
                                <p:cTn id="88" presetID="53" presetClass="entr" presetSubtype="16" fill="hold" grpId="0" nodeType="withEffect">
                                  <p:stCondLst>
                                    <p:cond delay="3750"/>
                                  </p:stCondLst>
                                  <p:childTnLst>
                                    <p:set>
                                      <p:cBhvr>
                                        <p:cTn id="89" dur="1" fill="hold">
                                          <p:stCondLst>
                                            <p:cond delay="0"/>
                                          </p:stCondLst>
                                        </p:cTn>
                                        <p:tgtEl>
                                          <p:spTgt spid="66"/>
                                        </p:tgtEl>
                                        <p:attrNameLst>
                                          <p:attrName>style.visibility</p:attrName>
                                        </p:attrNameLst>
                                      </p:cBhvr>
                                      <p:to>
                                        <p:strVal val="visible"/>
                                      </p:to>
                                    </p:set>
                                    <p:anim calcmode="lin" valueType="num">
                                      <p:cBhvr>
                                        <p:cTn id="90" dur="750" fill="hold"/>
                                        <p:tgtEl>
                                          <p:spTgt spid="66"/>
                                        </p:tgtEl>
                                        <p:attrNameLst>
                                          <p:attrName>ppt_w</p:attrName>
                                        </p:attrNameLst>
                                      </p:cBhvr>
                                      <p:tavLst>
                                        <p:tav tm="0">
                                          <p:val>
                                            <p:fltVal val="0"/>
                                          </p:val>
                                        </p:tav>
                                        <p:tav tm="100000">
                                          <p:val>
                                            <p:strVal val="#ppt_w"/>
                                          </p:val>
                                        </p:tav>
                                      </p:tavLst>
                                    </p:anim>
                                    <p:anim calcmode="lin" valueType="num">
                                      <p:cBhvr>
                                        <p:cTn id="91" dur="750" fill="hold"/>
                                        <p:tgtEl>
                                          <p:spTgt spid="66"/>
                                        </p:tgtEl>
                                        <p:attrNameLst>
                                          <p:attrName>ppt_h</p:attrName>
                                        </p:attrNameLst>
                                      </p:cBhvr>
                                      <p:tavLst>
                                        <p:tav tm="0">
                                          <p:val>
                                            <p:fltVal val="0"/>
                                          </p:val>
                                        </p:tav>
                                        <p:tav tm="100000">
                                          <p:val>
                                            <p:strVal val="#ppt_h"/>
                                          </p:val>
                                        </p:tav>
                                      </p:tavLst>
                                    </p:anim>
                                    <p:animEffect transition="in" filter="fade">
                                      <p:cBhvr>
                                        <p:cTn id="92" dur="750"/>
                                        <p:tgtEl>
                                          <p:spTgt spid="66"/>
                                        </p:tgtEl>
                                      </p:cBhvr>
                                    </p:animEffect>
                                  </p:childTnLst>
                                </p:cTn>
                              </p:par>
                              <p:par>
                                <p:cTn id="93" presetID="53" presetClass="entr" presetSubtype="16" fill="hold" grpId="0" nodeType="withEffect">
                                  <p:stCondLst>
                                    <p:cond delay="3750"/>
                                  </p:stCondLst>
                                  <p:childTnLst>
                                    <p:set>
                                      <p:cBhvr>
                                        <p:cTn id="94" dur="1" fill="hold">
                                          <p:stCondLst>
                                            <p:cond delay="0"/>
                                          </p:stCondLst>
                                        </p:cTn>
                                        <p:tgtEl>
                                          <p:spTgt spid="67"/>
                                        </p:tgtEl>
                                        <p:attrNameLst>
                                          <p:attrName>style.visibility</p:attrName>
                                        </p:attrNameLst>
                                      </p:cBhvr>
                                      <p:to>
                                        <p:strVal val="visible"/>
                                      </p:to>
                                    </p:set>
                                    <p:anim calcmode="lin" valueType="num">
                                      <p:cBhvr>
                                        <p:cTn id="95" dur="750" fill="hold"/>
                                        <p:tgtEl>
                                          <p:spTgt spid="67"/>
                                        </p:tgtEl>
                                        <p:attrNameLst>
                                          <p:attrName>ppt_w</p:attrName>
                                        </p:attrNameLst>
                                      </p:cBhvr>
                                      <p:tavLst>
                                        <p:tav tm="0">
                                          <p:val>
                                            <p:fltVal val="0"/>
                                          </p:val>
                                        </p:tav>
                                        <p:tav tm="100000">
                                          <p:val>
                                            <p:strVal val="#ppt_w"/>
                                          </p:val>
                                        </p:tav>
                                      </p:tavLst>
                                    </p:anim>
                                    <p:anim calcmode="lin" valueType="num">
                                      <p:cBhvr>
                                        <p:cTn id="96" dur="750" fill="hold"/>
                                        <p:tgtEl>
                                          <p:spTgt spid="67"/>
                                        </p:tgtEl>
                                        <p:attrNameLst>
                                          <p:attrName>ppt_h</p:attrName>
                                        </p:attrNameLst>
                                      </p:cBhvr>
                                      <p:tavLst>
                                        <p:tav tm="0">
                                          <p:val>
                                            <p:fltVal val="0"/>
                                          </p:val>
                                        </p:tav>
                                        <p:tav tm="100000">
                                          <p:val>
                                            <p:strVal val="#ppt_h"/>
                                          </p:val>
                                        </p:tav>
                                      </p:tavLst>
                                    </p:anim>
                                    <p:animEffect transition="in" filter="fade">
                                      <p:cBhvr>
                                        <p:cTn id="97" dur="750"/>
                                        <p:tgtEl>
                                          <p:spTgt spid="67"/>
                                        </p:tgtEl>
                                      </p:cBhvr>
                                    </p:animEffect>
                                  </p:childTnLst>
                                </p:cTn>
                              </p:par>
                              <p:par>
                                <p:cTn id="98" presetID="53" presetClass="entr" presetSubtype="16" fill="hold" grpId="0" nodeType="withEffect">
                                  <p:stCondLst>
                                    <p:cond delay="3750"/>
                                  </p:stCondLst>
                                  <p:childTnLst>
                                    <p:set>
                                      <p:cBhvr>
                                        <p:cTn id="99" dur="1" fill="hold">
                                          <p:stCondLst>
                                            <p:cond delay="0"/>
                                          </p:stCondLst>
                                        </p:cTn>
                                        <p:tgtEl>
                                          <p:spTgt spid="68"/>
                                        </p:tgtEl>
                                        <p:attrNameLst>
                                          <p:attrName>style.visibility</p:attrName>
                                        </p:attrNameLst>
                                      </p:cBhvr>
                                      <p:to>
                                        <p:strVal val="visible"/>
                                      </p:to>
                                    </p:set>
                                    <p:anim calcmode="lin" valueType="num">
                                      <p:cBhvr>
                                        <p:cTn id="100" dur="750" fill="hold"/>
                                        <p:tgtEl>
                                          <p:spTgt spid="68"/>
                                        </p:tgtEl>
                                        <p:attrNameLst>
                                          <p:attrName>ppt_w</p:attrName>
                                        </p:attrNameLst>
                                      </p:cBhvr>
                                      <p:tavLst>
                                        <p:tav tm="0">
                                          <p:val>
                                            <p:fltVal val="0"/>
                                          </p:val>
                                        </p:tav>
                                        <p:tav tm="100000">
                                          <p:val>
                                            <p:strVal val="#ppt_w"/>
                                          </p:val>
                                        </p:tav>
                                      </p:tavLst>
                                    </p:anim>
                                    <p:anim calcmode="lin" valueType="num">
                                      <p:cBhvr>
                                        <p:cTn id="101" dur="750" fill="hold"/>
                                        <p:tgtEl>
                                          <p:spTgt spid="68"/>
                                        </p:tgtEl>
                                        <p:attrNameLst>
                                          <p:attrName>ppt_h</p:attrName>
                                        </p:attrNameLst>
                                      </p:cBhvr>
                                      <p:tavLst>
                                        <p:tav tm="0">
                                          <p:val>
                                            <p:fltVal val="0"/>
                                          </p:val>
                                        </p:tav>
                                        <p:tav tm="100000">
                                          <p:val>
                                            <p:strVal val="#ppt_h"/>
                                          </p:val>
                                        </p:tav>
                                      </p:tavLst>
                                    </p:anim>
                                    <p:animEffect transition="in" filter="fade">
                                      <p:cBhvr>
                                        <p:cTn id="102" dur="750"/>
                                        <p:tgtEl>
                                          <p:spTgt spid="68"/>
                                        </p:tgtEl>
                                      </p:cBhvr>
                                    </p:animEffect>
                                  </p:childTnLst>
                                </p:cTn>
                              </p:par>
                              <p:par>
                                <p:cTn id="103" presetID="22" presetClass="entr" presetSubtype="8" fill="hold" grpId="0" nodeType="withEffect">
                                  <p:stCondLst>
                                    <p:cond delay="1500"/>
                                  </p:stCondLst>
                                  <p:childTnLst>
                                    <p:set>
                                      <p:cBhvr>
                                        <p:cTn id="104" dur="1" fill="hold">
                                          <p:stCondLst>
                                            <p:cond delay="0"/>
                                          </p:stCondLst>
                                        </p:cTn>
                                        <p:tgtEl>
                                          <p:spTgt spid="71"/>
                                        </p:tgtEl>
                                        <p:attrNameLst>
                                          <p:attrName>style.visibility</p:attrName>
                                        </p:attrNameLst>
                                      </p:cBhvr>
                                      <p:to>
                                        <p:strVal val="visible"/>
                                      </p:to>
                                    </p:set>
                                    <p:animEffect transition="in" filter="wipe(left)">
                                      <p:cBhvr>
                                        <p:cTn id="105" dur="1000"/>
                                        <p:tgtEl>
                                          <p:spTgt spid="71"/>
                                        </p:tgtEl>
                                      </p:cBhvr>
                                    </p:animEffect>
                                  </p:childTnLst>
                                </p:cTn>
                              </p:par>
                              <p:par>
                                <p:cTn id="106" presetID="22" presetClass="entr" presetSubtype="8" fill="hold" grpId="0" nodeType="withEffect">
                                  <p:stCondLst>
                                    <p:cond delay="1500"/>
                                  </p:stCondLst>
                                  <p:childTnLst>
                                    <p:set>
                                      <p:cBhvr>
                                        <p:cTn id="107" dur="1" fill="hold">
                                          <p:stCondLst>
                                            <p:cond delay="0"/>
                                          </p:stCondLst>
                                        </p:cTn>
                                        <p:tgtEl>
                                          <p:spTgt spid="75"/>
                                        </p:tgtEl>
                                        <p:attrNameLst>
                                          <p:attrName>style.visibility</p:attrName>
                                        </p:attrNameLst>
                                      </p:cBhvr>
                                      <p:to>
                                        <p:strVal val="visible"/>
                                      </p:to>
                                    </p:set>
                                    <p:animEffect transition="in" filter="wipe(left)">
                                      <p:cBhvr>
                                        <p:cTn id="108" dur="1000"/>
                                        <p:tgtEl>
                                          <p:spTgt spid="75"/>
                                        </p:tgtEl>
                                      </p:cBhvr>
                                    </p:animEffect>
                                  </p:childTnLst>
                                </p:cTn>
                              </p:par>
                              <p:par>
                                <p:cTn id="109" presetID="22" presetClass="entr" presetSubtype="8" fill="hold" grpId="0" nodeType="withEffect">
                                  <p:stCondLst>
                                    <p:cond delay="1500"/>
                                  </p:stCondLst>
                                  <p:childTnLst>
                                    <p:set>
                                      <p:cBhvr>
                                        <p:cTn id="110" dur="1" fill="hold">
                                          <p:stCondLst>
                                            <p:cond delay="0"/>
                                          </p:stCondLst>
                                        </p:cTn>
                                        <p:tgtEl>
                                          <p:spTgt spid="79"/>
                                        </p:tgtEl>
                                        <p:attrNameLst>
                                          <p:attrName>style.visibility</p:attrName>
                                        </p:attrNameLst>
                                      </p:cBhvr>
                                      <p:to>
                                        <p:strVal val="visible"/>
                                      </p:to>
                                    </p:set>
                                    <p:animEffect transition="in" filter="wipe(left)">
                                      <p:cBhvr>
                                        <p:cTn id="111" dur="1000"/>
                                        <p:tgtEl>
                                          <p:spTgt spid="79"/>
                                        </p:tgtEl>
                                      </p:cBhvr>
                                    </p:animEffect>
                                  </p:childTnLst>
                                </p:cTn>
                              </p:par>
                              <p:par>
                                <p:cTn id="112" presetID="22" presetClass="entr" presetSubtype="8" fill="hold" grpId="0" nodeType="withEffect">
                                  <p:stCondLst>
                                    <p:cond delay="1500"/>
                                  </p:stCondLst>
                                  <p:childTnLst>
                                    <p:set>
                                      <p:cBhvr>
                                        <p:cTn id="113" dur="1" fill="hold">
                                          <p:stCondLst>
                                            <p:cond delay="0"/>
                                          </p:stCondLst>
                                        </p:cTn>
                                        <p:tgtEl>
                                          <p:spTgt spid="83"/>
                                        </p:tgtEl>
                                        <p:attrNameLst>
                                          <p:attrName>style.visibility</p:attrName>
                                        </p:attrNameLst>
                                      </p:cBhvr>
                                      <p:to>
                                        <p:strVal val="visible"/>
                                      </p:to>
                                    </p:set>
                                    <p:animEffect transition="in" filter="wipe(left)">
                                      <p:cBhvr>
                                        <p:cTn id="114" dur="1000"/>
                                        <p:tgtEl>
                                          <p:spTgt spid="83"/>
                                        </p:tgtEl>
                                      </p:cBhvr>
                                    </p:animEffect>
                                  </p:childTnLst>
                                </p:cTn>
                              </p:par>
                              <p:par>
                                <p:cTn id="115" presetID="22" presetClass="entr" presetSubtype="8" fill="hold" grpId="0" nodeType="withEffect">
                                  <p:stCondLst>
                                    <p:cond delay="1500"/>
                                  </p:stCondLst>
                                  <p:childTnLst>
                                    <p:set>
                                      <p:cBhvr>
                                        <p:cTn id="116" dur="1" fill="hold">
                                          <p:stCondLst>
                                            <p:cond delay="0"/>
                                          </p:stCondLst>
                                        </p:cTn>
                                        <p:tgtEl>
                                          <p:spTgt spid="87"/>
                                        </p:tgtEl>
                                        <p:attrNameLst>
                                          <p:attrName>style.visibility</p:attrName>
                                        </p:attrNameLst>
                                      </p:cBhvr>
                                      <p:to>
                                        <p:strVal val="visible"/>
                                      </p:to>
                                    </p:set>
                                    <p:animEffect transition="in" filter="wipe(left)">
                                      <p:cBhvr>
                                        <p:cTn id="117" dur="1000"/>
                                        <p:tgtEl>
                                          <p:spTgt spid="87"/>
                                        </p:tgtEl>
                                      </p:cBhvr>
                                    </p:animEffect>
                                  </p:childTnLst>
                                </p:cTn>
                              </p:par>
                              <p:par>
                                <p:cTn id="118" presetID="10" presetClass="entr" presetSubtype="0" fill="hold" grpId="0" nodeType="withEffect">
                                  <p:stCondLst>
                                    <p:cond delay="1500"/>
                                  </p:stCondLst>
                                  <p:childTnLst>
                                    <p:set>
                                      <p:cBhvr>
                                        <p:cTn id="119" dur="1" fill="hold">
                                          <p:stCondLst>
                                            <p:cond delay="0"/>
                                          </p:stCondLst>
                                        </p:cTn>
                                        <p:tgtEl>
                                          <p:spTgt spid="16"/>
                                        </p:tgtEl>
                                        <p:attrNameLst>
                                          <p:attrName>style.visibility</p:attrName>
                                        </p:attrNameLst>
                                      </p:cBhvr>
                                      <p:to>
                                        <p:strVal val="visible"/>
                                      </p:to>
                                    </p:set>
                                    <p:animEffect transition="in" filter="fade">
                                      <p:cBhvr>
                                        <p:cTn id="120" dur="1000"/>
                                        <p:tgtEl>
                                          <p:spTgt spid="16"/>
                                        </p:tgtEl>
                                      </p:cBhvr>
                                    </p:animEffect>
                                  </p:childTnLst>
                                </p:cTn>
                              </p:par>
                              <p:par>
                                <p:cTn id="121" presetID="10" presetClass="entr" presetSubtype="0" fill="hold" grpId="0" nodeType="withEffect">
                                  <p:stCondLst>
                                    <p:cond delay="1500"/>
                                  </p:stCondLst>
                                  <p:childTnLst>
                                    <p:set>
                                      <p:cBhvr>
                                        <p:cTn id="122" dur="1" fill="hold">
                                          <p:stCondLst>
                                            <p:cond delay="0"/>
                                          </p:stCondLst>
                                        </p:cTn>
                                        <p:tgtEl>
                                          <p:spTgt spid="26"/>
                                        </p:tgtEl>
                                        <p:attrNameLst>
                                          <p:attrName>style.visibility</p:attrName>
                                        </p:attrNameLst>
                                      </p:cBhvr>
                                      <p:to>
                                        <p:strVal val="visible"/>
                                      </p:to>
                                    </p:set>
                                    <p:animEffect transition="in" filter="fade">
                                      <p:cBhvr>
                                        <p:cTn id="123" dur="1000"/>
                                        <p:tgtEl>
                                          <p:spTgt spid="26"/>
                                        </p:tgtEl>
                                      </p:cBhvr>
                                    </p:animEffect>
                                  </p:childTnLst>
                                </p:cTn>
                              </p:par>
                              <p:par>
                                <p:cTn id="124" presetID="10" presetClass="entr" presetSubtype="0" fill="hold" grpId="0" nodeType="withEffect">
                                  <p:stCondLst>
                                    <p:cond delay="1500"/>
                                  </p:stCondLst>
                                  <p:childTnLst>
                                    <p:set>
                                      <p:cBhvr>
                                        <p:cTn id="125" dur="1" fill="hold">
                                          <p:stCondLst>
                                            <p:cond delay="0"/>
                                          </p:stCondLst>
                                        </p:cTn>
                                        <p:tgtEl>
                                          <p:spTgt spid="30"/>
                                        </p:tgtEl>
                                        <p:attrNameLst>
                                          <p:attrName>style.visibility</p:attrName>
                                        </p:attrNameLst>
                                      </p:cBhvr>
                                      <p:to>
                                        <p:strVal val="visible"/>
                                      </p:to>
                                    </p:set>
                                    <p:animEffect transition="in" filter="fade">
                                      <p:cBhvr>
                                        <p:cTn id="126" dur="1000"/>
                                        <p:tgtEl>
                                          <p:spTgt spid="30"/>
                                        </p:tgtEl>
                                      </p:cBhvr>
                                    </p:animEffect>
                                  </p:childTnLst>
                                </p:cTn>
                              </p:par>
                              <p:par>
                                <p:cTn id="127" presetID="10" presetClass="entr" presetSubtype="0" fill="hold" grpId="0" nodeType="withEffect">
                                  <p:stCondLst>
                                    <p:cond delay="1500"/>
                                  </p:stCondLst>
                                  <p:childTnLst>
                                    <p:set>
                                      <p:cBhvr>
                                        <p:cTn id="128" dur="1" fill="hold">
                                          <p:stCondLst>
                                            <p:cond delay="0"/>
                                          </p:stCondLst>
                                        </p:cTn>
                                        <p:tgtEl>
                                          <p:spTgt spid="34"/>
                                        </p:tgtEl>
                                        <p:attrNameLst>
                                          <p:attrName>style.visibility</p:attrName>
                                        </p:attrNameLst>
                                      </p:cBhvr>
                                      <p:to>
                                        <p:strVal val="visible"/>
                                      </p:to>
                                    </p:set>
                                    <p:animEffect transition="in" filter="fade">
                                      <p:cBhvr>
                                        <p:cTn id="129" dur="1000"/>
                                        <p:tgtEl>
                                          <p:spTgt spid="34"/>
                                        </p:tgtEl>
                                      </p:cBhvr>
                                    </p:animEffect>
                                  </p:childTnLst>
                                </p:cTn>
                              </p:par>
                              <p:par>
                                <p:cTn id="130" presetID="10" presetClass="entr" presetSubtype="0" fill="hold" grpId="0" nodeType="withEffect">
                                  <p:stCondLst>
                                    <p:cond delay="150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1000"/>
                                        <p:tgtEl>
                                          <p:spTgt spid="38"/>
                                        </p:tgtEl>
                                      </p:cBhvr>
                                    </p:animEffect>
                                  </p:childTnLst>
                                </p:cTn>
                              </p:par>
                              <p:par>
                                <p:cTn id="133" presetID="10" presetClass="entr" presetSubtype="0" fill="hold" nodeType="withEffect">
                                  <p:stCondLst>
                                    <p:cond delay="0"/>
                                  </p:stCondLst>
                                  <p:childTnLst>
                                    <p:set>
                                      <p:cBhvr>
                                        <p:cTn id="134" dur="1" fill="hold">
                                          <p:stCondLst>
                                            <p:cond delay="0"/>
                                          </p:stCondLst>
                                        </p:cTn>
                                        <p:tgtEl>
                                          <p:spTgt spid="42"/>
                                        </p:tgtEl>
                                        <p:attrNameLst>
                                          <p:attrName>style.visibility</p:attrName>
                                        </p:attrNameLst>
                                      </p:cBhvr>
                                      <p:to>
                                        <p:strVal val="visible"/>
                                      </p:to>
                                    </p:set>
                                    <p:animEffect transition="in" filter="fade">
                                      <p:cBhvr>
                                        <p:cTn id="135" dur="1000"/>
                                        <p:tgtEl>
                                          <p:spTgt spid="42"/>
                                        </p:tgtEl>
                                      </p:cBhvr>
                                    </p:animEffect>
                                  </p:childTnLst>
                                </p:cTn>
                              </p:par>
                              <p:par>
                                <p:cTn id="136" presetID="35" presetClass="path" presetSubtype="0" accel="50000" decel="50000" fill="hold" nodeType="withEffect">
                                  <p:stCondLst>
                                    <p:cond delay="0"/>
                                  </p:stCondLst>
                                  <p:childTnLst>
                                    <p:animMotion origin="layout" path="M 0.38815 3.7037E-6 L 1.04167E-6 3.7037E-6 " pathEditMode="relative" rAng="0" ptsTypes="AA">
                                      <p:cBhvr>
                                        <p:cTn id="137" dur="1500" fill="hold"/>
                                        <p:tgtEl>
                                          <p:spTgt spid="42"/>
                                        </p:tgtEl>
                                        <p:attrNameLst>
                                          <p:attrName>ppt_x</p:attrName>
                                          <p:attrName>ppt_y</p:attrName>
                                        </p:attrNameLst>
                                      </p:cBhvr>
                                      <p:rCtr x="-19414" y="0"/>
                                    </p:animMotion>
                                  </p:childTnLst>
                                </p:cTn>
                              </p:par>
                              <p:par>
                                <p:cTn id="138" presetID="10" presetClass="entr" presetSubtype="0" fill="hold" nodeType="withEffect">
                                  <p:stCondLst>
                                    <p:cond delay="0"/>
                                  </p:stCondLst>
                                  <p:childTnLst>
                                    <p:set>
                                      <p:cBhvr>
                                        <p:cTn id="139" dur="1" fill="hold">
                                          <p:stCondLst>
                                            <p:cond delay="0"/>
                                          </p:stCondLst>
                                        </p:cTn>
                                        <p:tgtEl>
                                          <p:spTgt spid="24"/>
                                        </p:tgtEl>
                                        <p:attrNameLst>
                                          <p:attrName>style.visibility</p:attrName>
                                        </p:attrNameLst>
                                      </p:cBhvr>
                                      <p:to>
                                        <p:strVal val="visible"/>
                                      </p:to>
                                    </p:set>
                                    <p:animEffect transition="in" filter="fade">
                                      <p:cBhvr>
                                        <p:cTn id="140" dur="1000"/>
                                        <p:tgtEl>
                                          <p:spTgt spid="24"/>
                                        </p:tgtEl>
                                      </p:cBhvr>
                                    </p:animEffect>
                                  </p:childTnLst>
                                </p:cTn>
                              </p:par>
                              <p:par>
                                <p:cTn id="141" presetID="35" presetClass="path" presetSubtype="0" accel="50000" decel="50000" fill="hold" nodeType="withEffect">
                                  <p:stCondLst>
                                    <p:cond delay="0"/>
                                  </p:stCondLst>
                                  <p:childTnLst>
                                    <p:animMotion origin="layout" path="M 0.19401 3.7037E-6 L 4.16667E-7 3.7037E-6 " pathEditMode="relative" rAng="0" ptsTypes="AA">
                                      <p:cBhvr>
                                        <p:cTn id="142" dur="1500" fill="hold"/>
                                        <p:tgtEl>
                                          <p:spTgt spid="24"/>
                                        </p:tgtEl>
                                        <p:attrNameLst>
                                          <p:attrName>ppt_x</p:attrName>
                                          <p:attrName>ppt_y</p:attrName>
                                        </p:attrNameLst>
                                      </p:cBhvr>
                                      <p:rCtr x="-9701" y="0"/>
                                    </p:animMotion>
                                  </p:childTnLst>
                                </p:cTn>
                              </p:par>
                              <p:par>
                                <p:cTn id="143" presetID="10" presetClass="entr" presetSubtype="0" fill="hold" nodeType="withEffect">
                                  <p:stCondLst>
                                    <p:cond delay="0"/>
                                  </p:stCondLst>
                                  <p:childTnLst>
                                    <p:set>
                                      <p:cBhvr>
                                        <p:cTn id="144" dur="1" fill="hold">
                                          <p:stCondLst>
                                            <p:cond delay="0"/>
                                          </p:stCondLst>
                                        </p:cTn>
                                        <p:tgtEl>
                                          <p:spTgt spid="23"/>
                                        </p:tgtEl>
                                        <p:attrNameLst>
                                          <p:attrName>style.visibility</p:attrName>
                                        </p:attrNameLst>
                                      </p:cBhvr>
                                      <p:to>
                                        <p:strVal val="visible"/>
                                      </p:to>
                                    </p:set>
                                    <p:animEffect transition="in" filter="fade">
                                      <p:cBhvr>
                                        <p:cTn id="145" dur="1000"/>
                                        <p:tgtEl>
                                          <p:spTgt spid="23"/>
                                        </p:tgtEl>
                                      </p:cBhvr>
                                    </p:animEffect>
                                  </p:childTnLst>
                                </p:cTn>
                              </p:par>
                              <p:par>
                                <p:cTn id="146" presetID="10" presetClass="entr" presetSubtype="0" fill="hold" nodeType="withEffect">
                                  <p:stCondLst>
                                    <p:cond delay="0"/>
                                  </p:stCondLst>
                                  <p:childTnLst>
                                    <p:set>
                                      <p:cBhvr>
                                        <p:cTn id="147" dur="1" fill="hold">
                                          <p:stCondLst>
                                            <p:cond delay="0"/>
                                          </p:stCondLst>
                                        </p:cTn>
                                        <p:tgtEl>
                                          <p:spTgt spid="22"/>
                                        </p:tgtEl>
                                        <p:attrNameLst>
                                          <p:attrName>style.visibility</p:attrName>
                                        </p:attrNameLst>
                                      </p:cBhvr>
                                      <p:to>
                                        <p:strVal val="visible"/>
                                      </p:to>
                                    </p:set>
                                    <p:animEffect transition="in" filter="fade">
                                      <p:cBhvr>
                                        <p:cTn id="148" dur="1000"/>
                                        <p:tgtEl>
                                          <p:spTgt spid="22"/>
                                        </p:tgtEl>
                                      </p:cBhvr>
                                    </p:animEffect>
                                  </p:childTnLst>
                                </p:cTn>
                              </p:par>
                              <p:par>
                                <p:cTn id="149" presetID="35" presetClass="path" presetSubtype="0" accel="50000" decel="50000" fill="hold" nodeType="withEffect">
                                  <p:stCondLst>
                                    <p:cond delay="0"/>
                                  </p:stCondLst>
                                  <p:childTnLst>
                                    <p:animMotion origin="layout" path="M -0.19401 3.7037E-6 L -4.16667E-7 3.7037E-6 " pathEditMode="relative" rAng="0" ptsTypes="AA">
                                      <p:cBhvr>
                                        <p:cTn id="150" dur="1500" fill="hold"/>
                                        <p:tgtEl>
                                          <p:spTgt spid="22"/>
                                        </p:tgtEl>
                                        <p:attrNameLst>
                                          <p:attrName>ppt_x</p:attrName>
                                          <p:attrName>ppt_y</p:attrName>
                                        </p:attrNameLst>
                                      </p:cBhvr>
                                      <p:rCtr x="9701" y="0"/>
                                    </p:animMotion>
                                  </p:childTnLst>
                                </p:cTn>
                              </p:par>
                              <p:par>
                                <p:cTn id="151" presetID="10" presetClass="entr" presetSubtype="0" fill="hold" nodeType="withEffect">
                                  <p:stCondLst>
                                    <p:cond delay="0"/>
                                  </p:stCondLst>
                                  <p:childTnLst>
                                    <p:set>
                                      <p:cBhvr>
                                        <p:cTn id="152" dur="1" fill="hold">
                                          <p:stCondLst>
                                            <p:cond delay="0"/>
                                          </p:stCondLst>
                                        </p:cTn>
                                        <p:tgtEl>
                                          <p:spTgt spid="21"/>
                                        </p:tgtEl>
                                        <p:attrNameLst>
                                          <p:attrName>style.visibility</p:attrName>
                                        </p:attrNameLst>
                                      </p:cBhvr>
                                      <p:to>
                                        <p:strVal val="visible"/>
                                      </p:to>
                                    </p:set>
                                    <p:animEffect transition="in" filter="fade">
                                      <p:cBhvr>
                                        <p:cTn id="153" dur="1000"/>
                                        <p:tgtEl>
                                          <p:spTgt spid="21"/>
                                        </p:tgtEl>
                                      </p:cBhvr>
                                    </p:animEffect>
                                  </p:childTnLst>
                                </p:cTn>
                              </p:par>
                              <p:par>
                                <p:cTn id="154" presetID="35" presetClass="path" presetSubtype="0" accel="50000" decel="50000" fill="hold" nodeType="withEffect">
                                  <p:stCondLst>
                                    <p:cond delay="0"/>
                                  </p:stCondLst>
                                  <p:childTnLst>
                                    <p:animMotion origin="layout" path="M -0.38815 3.7037E-6 L -1.04167E-6 3.7037E-6 " pathEditMode="relative" rAng="0" ptsTypes="AA">
                                      <p:cBhvr>
                                        <p:cTn id="155" dur="1500" fill="hold"/>
                                        <p:tgtEl>
                                          <p:spTgt spid="21"/>
                                        </p:tgtEl>
                                        <p:attrNameLst>
                                          <p:attrName>ppt_x</p:attrName>
                                          <p:attrName>ppt_y</p:attrName>
                                        </p:attrNameLst>
                                      </p:cBhvr>
                                      <p:rCtr x="194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8" grpId="0" animBg="1"/>
      <p:bldP spid="41" grpId="0"/>
      <p:bldP spid="43" grpId="0"/>
      <p:bldP spid="44" grpId="0"/>
      <p:bldP spid="45" grpId="0"/>
      <p:bldP spid="46" grpId="0"/>
      <p:bldP spid="54" grpId="0" animBg="1"/>
      <p:bldP spid="55" grpId="0" animBg="1"/>
      <p:bldP spid="56" grpId="0" animBg="1"/>
      <p:bldP spid="57" grpId="0" animBg="1"/>
      <p:bldP spid="58" grpId="0" animBg="1"/>
      <p:bldP spid="59" grpId="0" animBg="1"/>
      <p:bldP spid="60" grpId="0" animBg="1"/>
      <p:bldP spid="61" grpId="0" animBg="1"/>
      <p:bldP spid="63" grpId="0" animBg="1"/>
      <p:bldP spid="64" grpId="0" animBg="1"/>
      <p:bldP spid="65" grpId="0" animBg="1"/>
      <p:bldP spid="66" grpId="0" animBg="1"/>
      <p:bldP spid="67" grpId="0" animBg="1"/>
      <p:bldP spid="68" grpId="0" animBg="1"/>
      <p:bldP spid="34" grpId="0" animBg="1"/>
      <p:bldP spid="30" grpId="0" animBg="1"/>
      <p:bldP spid="26" grpId="0" animBg="1"/>
      <p:bldP spid="16" grpId="0" animBg="1"/>
      <p:bldP spid="87" grpId="0"/>
      <p:bldP spid="83" grpId="0"/>
      <p:bldP spid="79" grpId="0"/>
      <p:bldP spid="75" grpId="0"/>
      <p:bldP spid="7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A818775-A415-4EFC-A9DD-98E5EFAA5EB7}"/>
              </a:ext>
            </a:extLst>
          </p:cNvPr>
          <p:cNvGrpSpPr/>
          <p:nvPr/>
        </p:nvGrpSpPr>
        <p:grpSpPr>
          <a:xfrm>
            <a:off x="5777196" y="3727815"/>
            <a:ext cx="5340434" cy="1834624"/>
            <a:chOff x="6096000" y="2866490"/>
            <a:chExt cx="5340434" cy="1834624"/>
          </a:xfrm>
        </p:grpSpPr>
        <p:sp>
          <p:nvSpPr>
            <p:cNvPr id="6" name="TextBox 5">
              <a:extLst>
                <a:ext uri="{FF2B5EF4-FFF2-40B4-BE49-F238E27FC236}">
                  <a16:creationId xmlns:a16="http://schemas.microsoft.com/office/drawing/2014/main" id="{A404060C-CDE1-4AD2-8286-B0BDACF45FF7}"/>
                </a:ext>
              </a:extLst>
            </p:cNvPr>
            <p:cNvSpPr txBox="1"/>
            <p:nvPr/>
          </p:nvSpPr>
          <p:spPr>
            <a:xfrm>
              <a:off x="6096000" y="2866490"/>
              <a:ext cx="5340434"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0">
                        <a:srgbClr val="00BB88"/>
                      </a:gs>
                      <a:gs pos="100000">
                        <a:srgbClr val="674CE2"/>
                      </a:gs>
                    </a:gsLst>
                    <a:lin ang="0" scaled="0"/>
                  </a:gradFill>
                  <a:effectLst/>
                  <a:uLnTx/>
                  <a:uFillTx/>
                  <a:latin typeface="Montserrat" panose="00000500000000000000" pitchFamily="50" charset="0"/>
                  <a:ea typeface="+mn-ea"/>
                  <a:cs typeface="+mn-cs"/>
                </a:rPr>
                <a:t>DAY </a:t>
              </a:r>
              <a:r>
                <a:rPr lang="en-US" sz="2000" b="1" dirty="0">
                  <a:gradFill>
                    <a:gsLst>
                      <a:gs pos="0">
                        <a:srgbClr val="00BB88"/>
                      </a:gs>
                      <a:gs pos="100000">
                        <a:srgbClr val="674CE2"/>
                      </a:gs>
                    </a:gsLst>
                    <a:lin ang="0" scaled="0"/>
                  </a:gradFill>
                  <a:latin typeface="Montserrat" panose="00000500000000000000" pitchFamily="50" charset="0"/>
                </a:rPr>
                <a:t>2</a:t>
              </a:r>
              <a:endParaRPr kumimoji="0" lang="en-US" sz="2000" b="1" i="0" u="none" strike="noStrike" kern="1200" cap="none" spc="0" normalizeH="0" baseline="0" noProof="0" dirty="0">
                <a:ln>
                  <a:noFill/>
                </a:ln>
                <a:gradFill>
                  <a:gsLst>
                    <a:gs pos="0">
                      <a:srgbClr val="00BB88"/>
                    </a:gs>
                    <a:gs pos="100000">
                      <a:srgbClr val="674CE2"/>
                    </a:gs>
                  </a:gsLst>
                  <a:lin ang="0" scaled="0"/>
                </a:gradFill>
                <a:effectLst/>
                <a:uLnTx/>
                <a:uFillTx/>
                <a:latin typeface="Montserrat" panose="00000500000000000000" pitchFamily="50" charset="0"/>
                <a:ea typeface="+mn-ea"/>
                <a:cs typeface="+mn-cs"/>
              </a:endParaRPr>
            </a:p>
          </p:txBody>
        </p:sp>
        <p:sp>
          <p:nvSpPr>
            <p:cNvPr id="7" name="TextBox 6">
              <a:extLst>
                <a:ext uri="{FF2B5EF4-FFF2-40B4-BE49-F238E27FC236}">
                  <a16:creationId xmlns:a16="http://schemas.microsoft.com/office/drawing/2014/main" id="{AE519DED-7D46-4485-9FC7-FA40095EF5FA}"/>
                </a:ext>
              </a:extLst>
            </p:cNvPr>
            <p:cNvSpPr txBox="1"/>
            <p:nvPr/>
          </p:nvSpPr>
          <p:spPr>
            <a:xfrm>
              <a:off x="6096000" y="3458338"/>
              <a:ext cx="5340434" cy="1242776"/>
            </a:xfrm>
            <a:prstGeom prst="rect">
              <a:avLst/>
            </a:prstGeom>
            <a:noFill/>
          </p:spPr>
          <p:txBody>
            <a:bodyPr wrap="square" rtlCol="0">
              <a:spAutoFit/>
            </a:bodyPr>
            <a:lstStyle/>
            <a:p>
              <a:pPr algn="r">
                <a:lnSpc>
                  <a:spcPts val="2300"/>
                </a:lnSpc>
              </a:pPr>
              <a:r>
                <a:rPr lang="en-US" sz="1400" dirty="0">
                  <a:latin typeface="Montserrat" panose="00000500000000000000" pitchFamily="50" charset="0"/>
                </a:rPr>
                <a:t>On Tuesday, the Sprint team will come up with potential solutions. Solution brainstorming will be a mixture of existing ideas and new ideas. Each member of the sprint team will come up with their own sketches of their ideas.</a:t>
              </a:r>
            </a:p>
          </p:txBody>
        </p:sp>
      </p:grpSp>
      <p:grpSp>
        <p:nvGrpSpPr>
          <p:cNvPr id="8" name="Group 7">
            <a:extLst>
              <a:ext uri="{FF2B5EF4-FFF2-40B4-BE49-F238E27FC236}">
                <a16:creationId xmlns:a16="http://schemas.microsoft.com/office/drawing/2014/main" id="{AE2AA856-53A8-4598-ADF7-01CF6FDEAFEA}"/>
              </a:ext>
            </a:extLst>
          </p:cNvPr>
          <p:cNvGrpSpPr/>
          <p:nvPr/>
        </p:nvGrpSpPr>
        <p:grpSpPr>
          <a:xfrm rot="5400000">
            <a:off x="-942992" y="-2466958"/>
            <a:ext cx="9550137" cy="14484057"/>
            <a:chOff x="-330200" y="0"/>
            <a:chExt cx="5901249" cy="8950032"/>
          </a:xfrm>
        </p:grpSpPr>
        <p:sp>
          <p:nvSpPr>
            <p:cNvPr id="9" name="Right Triangle 8">
              <a:extLst>
                <a:ext uri="{FF2B5EF4-FFF2-40B4-BE49-F238E27FC236}">
                  <a16:creationId xmlns:a16="http://schemas.microsoft.com/office/drawing/2014/main" id="{D3F2CAD0-3BAE-48F4-A45D-D1976DEF5534}"/>
                </a:ext>
              </a:extLst>
            </p:cNvPr>
            <p:cNvSpPr/>
            <p:nvPr/>
          </p:nvSpPr>
          <p:spPr>
            <a:xfrm rot="19732299">
              <a:off x="-117206" y="2135829"/>
              <a:ext cx="4428253" cy="4732585"/>
            </a:xfrm>
            <a:prstGeom prst="rtTriangle">
              <a:avLst/>
            </a:prstGeom>
            <a:gradFill flip="none" rotWithShape="1">
              <a:gsLst>
                <a:gs pos="100000">
                  <a:schemeClr val="accent2"/>
                </a:gs>
                <a:gs pos="0">
                  <a:schemeClr val="accent2">
                    <a:lumMod val="60000"/>
                    <a:lumOff val="4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048B29B7-2B2B-4F9E-8E9B-E68057CA06BC}"/>
                </a:ext>
              </a:extLst>
            </p:cNvPr>
            <p:cNvSpPr/>
            <p:nvPr/>
          </p:nvSpPr>
          <p:spPr>
            <a:xfrm rot="20600972">
              <a:off x="1854872" y="5130442"/>
              <a:ext cx="3716177" cy="3819590"/>
            </a:xfrm>
            <a:prstGeom prst="rect">
              <a:avLst/>
            </a:prstGeom>
            <a:gradFill flip="none" rotWithShape="1">
              <a:gsLst>
                <a:gs pos="100000">
                  <a:schemeClr val="accent1"/>
                </a:gs>
                <a:gs pos="0">
                  <a:schemeClr val="accent1">
                    <a:lumMod val="40000"/>
                    <a:lumOff val="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Triangle 10">
              <a:extLst>
                <a:ext uri="{FF2B5EF4-FFF2-40B4-BE49-F238E27FC236}">
                  <a16:creationId xmlns:a16="http://schemas.microsoft.com/office/drawing/2014/main" id="{C1D7E4DF-63FD-4475-841A-C3C8D29F097E}"/>
                </a:ext>
              </a:extLst>
            </p:cNvPr>
            <p:cNvSpPr/>
            <p:nvPr/>
          </p:nvSpPr>
          <p:spPr>
            <a:xfrm>
              <a:off x="-330200" y="0"/>
              <a:ext cx="2057400" cy="6858000"/>
            </a:xfrm>
            <a:prstGeom prst="rtTriangle">
              <a:avLst/>
            </a:prstGeom>
            <a:gradFill flip="none" rotWithShape="1">
              <a:gsLst>
                <a:gs pos="100000">
                  <a:schemeClr val="accent1"/>
                </a:gs>
                <a:gs pos="0">
                  <a:schemeClr val="accent1">
                    <a:lumMod val="40000"/>
                    <a:lumOff val="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 name="Freeform: Shape 11">
            <a:extLst>
              <a:ext uri="{FF2B5EF4-FFF2-40B4-BE49-F238E27FC236}">
                <a16:creationId xmlns:a16="http://schemas.microsoft.com/office/drawing/2014/main" id="{9A5877FE-6CAE-4503-8D18-D9E13F9D5809}"/>
              </a:ext>
            </a:extLst>
          </p:cNvPr>
          <p:cNvSpPr/>
          <p:nvPr/>
        </p:nvSpPr>
        <p:spPr>
          <a:xfrm flipH="1" flipV="1">
            <a:off x="-1376786" y="4325058"/>
            <a:ext cx="13741400" cy="2132108"/>
          </a:xfrm>
          <a:custGeom>
            <a:avLst/>
            <a:gdLst>
              <a:gd name="connsiteX0" fmla="*/ 0 w 14706600"/>
              <a:gd name="connsiteY0" fmla="*/ 1233914 h 3178698"/>
              <a:gd name="connsiteX1" fmla="*/ 4508500 w 14706600"/>
              <a:gd name="connsiteY1" fmla="*/ 78214 h 3178698"/>
              <a:gd name="connsiteX2" fmla="*/ 11188700 w 14706600"/>
              <a:gd name="connsiteY2" fmla="*/ 3177014 h 3178698"/>
              <a:gd name="connsiteX3" fmla="*/ 14706600 w 14706600"/>
              <a:gd name="connsiteY3" fmla="*/ 421114 h 3178698"/>
            </a:gdLst>
            <a:ahLst/>
            <a:cxnLst>
              <a:cxn ang="0">
                <a:pos x="connsiteX0" y="connsiteY0"/>
              </a:cxn>
              <a:cxn ang="0">
                <a:pos x="connsiteX1" y="connsiteY1"/>
              </a:cxn>
              <a:cxn ang="0">
                <a:pos x="connsiteX2" y="connsiteY2"/>
              </a:cxn>
              <a:cxn ang="0">
                <a:pos x="connsiteX3" y="connsiteY3"/>
              </a:cxn>
            </a:cxnLst>
            <a:rect l="l" t="t" r="r" b="b"/>
            <a:pathLst>
              <a:path w="14706600" h="3178698">
                <a:moveTo>
                  <a:pt x="0" y="1233914"/>
                </a:moveTo>
                <a:cubicBezTo>
                  <a:pt x="1321858" y="494139"/>
                  <a:pt x="2643717" y="-245636"/>
                  <a:pt x="4508500" y="78214"/>
                </a:cubicBezTo>
                <a:cubicBezTo>
                  <a:pt x="6373283" y="402064"/>
                  <a:pt x="9489017" y="3119864"/>
                  <a:pt x="11188700" y="3177014"/>
                </a:cubicBezTo>
                <a:cubicBezTo>
                  <a:pt x="12888383" y="3234164"/>
                  <a:pt x="13797491" y="1827639"/>
                  <a:pt x="14706600" y="421114"/>
                </a:cubicBezTo>
              </a:path>
            </a:pathLst>
          </a:custGeom>
          <a:noFill/>
          <a:ln w="6350">
            <a:solidFill>
              <a:schemeClr val="tx1">
                <a:alpha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048014C9-91B4-4BC3-8966-818C892D707C}"/>
              </a:ext>
            </a:extLst>
          </p:cNvPr>
          <p:cNvSpPr/>
          <p:nvPr/>
        </p:nvSpPr>
        <p:spPr>
          <a:xfrm rot="10800000" flipH="1" flipV="1">
            <a:off x="-2686050" y="3816392"/>
            <a:ext cx="15050664" cy="3041606"/>
          </a:xfrm>
          <a:custGeom>
            <a:avLst/>
            <a:gdLst>
              <a:gd name="connsiteX0" fmla="*/ 0 w 14706600"/>
              <a:gd name="connsiteY0" fmla="*/ 1233914 h 3178698"/>
              <a:gd name="connsiteX1" fmla="*/ 4508500 w 14706600"/>
              <a:gd name="connsiteY1" fmla="*/ 78214 h 3178698"/>
              <a:gd name="connsiteX2" fmla="*/ 11188700 w 14706600"/>
              <a:gd name="connsiteY2" fmla="*/ 3177014 h 3178698"/>
              <a:gd name="connsiteX3" fmla="*/ 14706600 w 14706600"/>
              <a:gd name="connsiteY3" fmla="*/ 421114 h 3178698"/>
            </a:gdLst>
            <a:ahLst/>
            <a:cxnLst>
              <a:cxn ang="0">
                <a:pos x="connsiteX0" y="connsiteY0"/>
              </a:cxn>
              <a:cxn ang="0">
                <a:pos x="connsiteX1" y="connsiteY1"/>
              </a:cxn>
              <a:cxn ang="0">
                <a:pos x="connsiteX2" y="connsiteY2"/>
              </a:cxn>
              <a:cxn ang="0">
                <a:pos x="connsiteX3" y="connsiteY3"/>
              </a:cxn>
            </a:cxnLst>
            <a:rect l="l" t="t" r="r" b="b"/>
            <a:pathLst>
              <a:path w="14706600" h="3178698">
                <a:moveTo>
                  <a:pt x="0" y="1233914"/>
                </a:moveTo>
                <a:cubicBezTo>
                  <a:pt x="1321858" y="494139"/>
                  <a:pt x="2643717" y="-245636"/>
                  <a:pt x="4508500" y="78214"/>
                </a:cubicBezTo>
                <a:cubicBezTo>
                  <a:pt x="6373283" y="402064"/>
                  <a:pt x="9489017" y="3119864"/>
                  <a:pt x="11188700" y="3177014"/>
                </a:cubicBezTo>
                <a:cubicBezTo>
                  <a:pt x="12888383" y="3234164"/>
                  <a:pt x="13797491" y="1827639"/>
                  <a:pt x="14706600" y="421114"/>
                </a:cubicBezTo>
              </a:path>
            </a:pathLst>
          </a:custGeom>
          <a:noFill/>
          <a:ln w="6350">
            <a:solidFill>
              <a:schemeClr val="tx1">
                <a:alpha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72F24F5-F0AF-FC1E-6725-9677AF289B91}"/>
              </a:ext>
            </a:extLst>
          </p:cNvPr>
          <p:cNvSpPr txBox="1"/>
          <p:nvPr/>
        </p:nvSpPr>
        <p:spPr>
          <a:xfrm>
            <a:off x="5492379" y="3136938"/>
            <a:ext cx="4658648" cy="116955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0" b="1" i="0" u="none" strike="noStrike" kern="1200" cap="none" spc="0" normalizeH="0" baseline="0" noProof="0" dirty="0">
                <a:ln>
                  <a:noFill/>
                </a:ln>
                <a:solidFill>
                  <a:srgbClr val="44546A">
                    <a:lumMod val="20000"/>
                    <a:lumOff val="80000"/>
                  </a:srgbClr>
                </a:solidFill>
                <a:effectLst/>
                <a:uLnTx/>
                <a:uFillTx/>
                <a:latin typeface="Montserrat" panose="00000500000000000000" pitchFamily="50" charset="0"/>
                <a:ea typeface="+mn-ea"/>
                <a:cs typeface="+mn-cs"/>
              </a:rPr>
              <a:t>TUESDAY</a:t>
            </a:r>
          </a:p>
        </p:txBody>
      </p:sp>
    </p:spTree>
    <p:extLst>
      <p:ext uri="{BB962C8B-B14F-4D97-AF65-F5344CB8AC3E}">
        <p14:creationId xmlns:p14="http://schemas.microsoft.com/office/powerpoint/2010/main" val="3416100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877C8E-3836-44EB-9E9D-CF673F89468F}"/>
              </a:ext>
            </a:extLst>
          </p:cNvPr>
          <p:cNvSpPr txBox="1"/>
          <p:nvPr/>
        </p:nvSpPr>
        <p:spPr>
          <a:xfrm>
            <a:off x="3987801" y="488747"/>
            <a:ext cx="4216400" cy="553998"/>
          </a:xfrm>
          <a:prstGeom prst="rect">
            <a:avLst/>
          </a:prstGeom>
          <a:noFill/>
        </p:spPr>
        <p:txBody>
          <a:bodyPr wrap="square" rtlCol="0">
            <a:spAutoFit/>
          </a:bodyPr>
          <a:lstStyle/>
          <a:p>
            <a:pPr algn="ctr"/>
            <a:r>
              <a:rPr lang="en-US" sz="3000" b="1" dirty="0">
                <a:solidFill>
                  <a:schemeClr val="tx2"/>
                </a:solidFill>
                <a:latin typeface="Montserrat" panose="00000500000000000000" pitchFamily="50" charset="0"/>
              </a:rPr>
              <a:t>LIGHTNING DEMO</a:t>
            </a:r>
          </a:p>
        </p:txBody>
      </p:sp>
      <p:sp>
        <p:nvSpPr>
          <p:cNvPr id="12" name="Rectangle: Top Corners Rounded 11">
            <a:extLst>
              <a:ext uri="{FF2B5EF4-FFF2-40B4-BE49-F238E27FC236}">
                <a16:creationId xmlns:a16="http://schemas.microsoft.com/office/drawing/2014/main" id="{35469E7C-E2FF-48D8-9EF7-E37CFAC82FBC}"/>
              </a:ext>
            </a:extLst>
          </p:cNvPr>
          <p:cNvSpPr/>
          <p:nvPr/>
        </p:nvSpPr>
        <p:spPr>
          <a:xfrm rot="5400000">
            <a:off x="4069303" y="1848364"/>
            <a:ext cx="2367425" cy="1414973"/>
          </a:xfrm>
          <a:prstGeom prst="round2SameRect">
            <a:avLst>
              <a:gd name="adj1" fmla="val 9487"/>
              <a:gd name="adj2" fmla="val 0"/>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6238144C-6ADE-4630-A2FD-704F732EE36B}"/>
              </a:ext>
            </a:extLst>
          </p:cNvPr>
          <p:cNvSpPr/>
          <p:nvPr/>
        </p:nvSpPr>
        <p:spPr>
          <a:xfrm>
            <a:off x="749300" y="1372137"/>
            <a:ext cx="5211209" cy="2367425"/>
          </a:xfrm>
          <a:prstGeom prst="roundRect">
            <a:avLst>
              <a:gd name="adj" fmla="val 5804"/>
            </a:avLst>
          </a:prstGeom>
          <a:noFill/>
          <a:ln w="12700">
            <a:solidFill>
              <a:srgbClr val="D5D5D5">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42CFA2ED-42FE-448D-8D03-B64E3C6A26C0}"/>
              </a:ext>
            </a:extLst>
          </p:cNvPr>
          <p:cNvSpPr/>
          <p:nvPr/>
        </p:nvSpPr>
        <p:spPr>
          <a:xfrm>
            <a:off x="869950" y="1831977"/>
            <a:ext cx="3554910" cy="1784350"/>
          </a:xfrm>
          <a:prstGeom prst="roundRect">
            <a:avLst>
              <a:gd name="adj" fmla="val 2810"/>
            </a:avLst>
          </a:prstGeom>
          <a:blipFill dpi="0"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t="-2923" b="-1959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A4C77DE-9DF8-43B7-A7DF-E75D3C1B8EF2}"/>
              </a:ext>
            </a:extLst>
          </p:cNvPr>
          <p:cNvSpPr txBox="1"/>
          <p:nvPr/>
        </p:nvSpPr>
        <p:spPr>
          <a:xfrm>
            <a:off x="869950" y="1474035"/>
            <a:ext cx="833883" cy="276999"/>
          </a:xfrm>
          <a:prstGeom prst="rect">
            <a:avLst/>
          </a:prstGeom>
          <a:noFill/>
        </p:spPr>
        <p:txBody>
          <a:bodyPr wrap="none" rtlCol="0">
            <a:spAutoFit/>
          </a:bodyPr>
          <a:lstStyle/>
          <a:p>
            <a:r>
              <a:rPr lang="en-US" sz="1200" b="1" dirty="0">
                <a:latin typeface="Montserrat" panose="00000500000000000000" pitchFamily="50" charset="0"/>
              </a:rPr>
              <a:t>Demo A</a:t>
            </a:r>
          </a:p>
        </p:txBody>
      </p:sp>
      <p:sp>
        <p:nvSpPr>
          <p:cNvPr id="16" name="Rectangle: Rounded Corners 15">
            <a:extLst>
              <a:ext uri="{FF2B5EF4-FFF2-40B4-BE49-F238E27FC236}">
                <a16:creationId xmlns:a16="http://schemas.microsoft.com/office/drawing/2014/main" id="{4BA95BA7-324A-44C5-9DD4-38706F80162A}"/>
              </a:ext>
            </a:extLst>
          </p:cNvPr>
          <p:cNvSpPr/>
          <p:nvPr/>
        </p:nvSpPr>
        <p:spPr>
          <a:xfrm>
            <a:off x="4643438" y="1822451"/>
            <a:ext cx="1219118" cy="1082983"/>
          </a:xfrm>
          <a:prstGeom prst="roundRect">
            <a:avLst>
              <a:gd name="adj" fmla="val 9978"/>
            </a:avLst>
          </a:prstGeom>
          <a:solidFill>
            <a:schemeClr val="accent1">
              <a:lumMod val="60000"/>
              <a:lumOff val="40000"/>
              <a:alpha val="25000"/>
            </a:schemeClr>
          </a:solidFill>
          <a:ln w="9525" cap="rnd">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ctr"/>
          <a:lstStyle/>
          <a:p>
            <a:pPr algn="ctr">
              <a:lnSpc>
                <a:spcPts val="1300"/>
              </a:lnSpc>
            </a:pPr>
            <a:r>
              <a:rPr lang="en-US" sz="900" dirty="0">
                <a:solidFill>
                  <a:schemeClr val="accent3"/>
                </a:solidFill>
                <a:latin typeface="Montserrat" panose="00000500000000000000" pitchFamily="50" charset="0"/>
              </a:rPr>
              <a:t>Using blockchain to ensure effective tracking of all philanthropic donations</a:t>
            </a:r>
          </a:p>
        </p:txBody>
      </p:sp>
      <p:sp>
        <p:nvSpPr>
          <p:cNvPr id="17" name="Rectangle: Rounded Corners 16">
            <a:extLst>
              <a:ext uri="{FF2B5EF4-FFF2-40B4-BE49-F238E27FC236}">
                <a16:creationId xmlns:a16="http://schemas.microsoft.com/office/drawing/2014/main" id="{303F6945-B166-4816-BC80-53660400F67D}"/>
              </a:ext>
            </a:extLst>
          </p:cNvPr>
          <p:cNvSpPr/>
          <p:nvPr/>
        </p:nvSpPr>
        <p:spPr>
          <a:xfrm>
            <a:off x="4643438" y="2999387"/>
            <a:ext cx="1219118" cy="254489"/>
          </a:xfrm>
          <a:prstGeom prst="roundRect">
            <a:avLst>
              <a:gd name="adj" fmla="val 50000"/>
            </a:avLst>
          </a:prstGeom>
          <a:solidFill>
            <a:schemeClr val="accent1">
              <a:lumMod val="60000"/>
              <a:lumOff val="40000"/>
              <a:alpha val="25000"/>
            </a:schemeClr>
          </a:solidFill>
          <a:ln w="9525" cap="rnd">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sz="900" dirty="0">
                <a:solidFill>
                  <a:schemeClr val="accent3"/>
                </a:solidFill>
                <a:latin typeface="Montserrat" panose="00000500000000000000" pitchFamily="50" charset="0"/>
              </a:rPr>
              <a:t>Traceability</a:t>
            </a:r>
          </a:p>
        </p:txBody>
      </p:sp>
      <p:sp>
        <p:nvSpPr>
          <p:cNvPr id="20" name="TextBox 19">
            <a:extLst>
              <a:ext uri="{FF2B5EF4-FFF2-40B4-BE49-F238E27FC236}">
                <a16:creationId xmlns:a16="http://schemas.microsoft.com/office/drawing/2014/main" id="{186209BF-4C28-469D-BEB7-031FD16A2BDF}"/>
              </a:ext>
            </a:extLst>
          </p:cNvPr>
          <p:cNvSpPr txBox="1"/>
          <p:nvPr/>
        </p:nvSpPr>
        <p:spPr>
          <a:xfrm>
            <a:off x="4643438" y="1497118"/>
            <a:ext cx="1275349" cy="230832"/>
          </a:xfrm>
          <a:prstGeom prst="rect">
            <a:avLst/>
          </a:prstGeom>
          <a:noFill/>
        </p:spPr>
        <p:txBody>
          <a:bodyPr wrap="none" lIns="0" rtlCol="0">
            <a:spAutoFit/>
          </a:bodyPr>
          <a:lstStyle/>
          <a:p>
            <a:r>
              <a:rPr lang="en-US" sz="900" b="1" dirty="0">
                <a:latin typeface="Montserrat" panose="00000500000000000000" pitchFamily="50" charset="0"/>
              </a:rPr>
              <a:t>Votes: </a:t>
            </a:r>
            <a:r>
              <a:rPr lang="en-US" sz="900" b="1" dirty="0">
                <a:solidFill>
                  <a:schemeClr val="accent2"/>
                </a:solidFill>
                <a:latin typeface="Montserrat" panose="00000500000000000000" pitchFamily="50" charset="0"/>
                <a:sym typeface="Wingdings 2" panose="05020102010507070707" pitchFamily="18" charset="2"/>
              </a:rPr>
              <a:t>     </a:t>
            </a:r>
            <a:endParaRPr lang="en-US" sz="900" b="1" dirty="0">
              <a:solidFill>
                <a:schemeClr val="accent2"/>
              </a:solidFill>
              <a:latin typeface="Montserrat" panose="00000500000000000000" pitchFamily="50" charset="0"/>
            </a:endParaRPr>
          </a:p>
        </p:txBody>
      </p:sp>
      <p:sp>
        <p:nvSpPr>
          <p:cNvPr id="23" name="Rectangle: Top Corners Rounded 22">
            <a:extLst>
              <a:ext uri="{FF2B5EF4-FFF2-40B4-BE49-F238E27FC236}">
                <a16:creationId xmlns:a16="http://schemas.microsoft.com/office/drawing/2014/main" id="{D0F502EB-DD14-4830-8A80-A43353F21B65}"/>
              </a:ext>
            </a:extLst>
          </p:cNvPr>
          <p:cNvSpPr/>
          <p:nvPr/>
        </p:nvSpPr>
        <p:spPr>
          <a:xfrm rot="5400000">
            <a:off x="9551494" y="1848364"/>
            <a:ext cx="2367425" cy="1414973"/>
          </a:xfrm>
          <a:prstGeom prst="round2SameRect">
            <a:avLst>
              <a:gd name="adj1" fmla="val 9487"/>
              <a:gd name="adj2" fmla="val 0"/>
            </a:avLst>
          </a:prstGeom>
          <a:solidFill>
            <a:srgbClr val="F0F0F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01502E6D-75B9-432E-8446-A8A8AE6A5B44}"/>
              </a:ext>
            </a:extLst>
          </p:cNvPr>
          <p:cNvSpPr/>
          <p:nvPr/>
        </p:nvSpPr>
        <p:spPr>
          <a:xfrm>
            <a:off x="6231491" y="1372137"/>
            <a:ext cx="5211209" cy="2367425"/>
          </a:xfrm>
          <a:prstGeom prst="roundRect">
            <a:avLst>
              <a:gd name="adj" fmla="val 5804"/>
            </a:avLst>
          </a:prstGeom>
          <a:noFill/>
          <a:ln w="12700">
            <a:solidFill>
              <a:srgbClr val="D5D5D5">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68640822-F718-467F-B5B3-9D6D63456655}"/>
              </a:ext>
            </a:extLst>
          </p:cNvPr>
          <p:cNvSpPr/>
          <p:nvPr/>
        </p:nvSpPr>
        <p:spPr>
          <a:xfrm>
            <a:off x="6352141" y="1831977"/>
            <a:ext cx="3554910" cy="1784350"/>
          </a:xfrm>
          <a:prstGeom prst="roundRect">
            <a:avLst>
              <a:gd name="adj" fmla="val 2810"/>
            </a:avLst>
          </a:prstGeom>
          <a:blipFill dpi="0" rotWithShape="1">
            <a:blip r:embed="rId4">
              <a:duotone>
                <a:schemeClr val="bg2">
                  <a:shade val="45000"/>
                  <a:satMod val="135000"/>
                </a:schemeClr>
                <a:prstClr val="white"/>
              </a:duotone>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t="-70279" b="-14526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A0EC960-B773-4DCF-A1E4-675FF1987792}"/>
              </a:ext>
            </a:extLst>
          </p:cNvPr>
          <p:cNvSpPr txBox="1"/>
          <p:nvPr/>
        </p:nvSpPr>
        <p:spPr>
          <a:xfrm>
            <a:off x="6352141" y="1474035"/>
            <a:ext cx="832279" cy="276999"/>
          </a:xfrm>
          <a:prstGeom prst="rect">
            <a:avLst/>
          </a:prstGeom>
          <a:noFill/>
        </p:spPr>
        <p:txBody>
          <a:bodyPr wrap="none" rtlCol="0">
            <a:spAutoFit/>
          </a:bodyPr>
          <a:lstStyle/>
          <a:p>
            <a:r>
              <a:rPr lang="en-US" sz="1200" b="1" dirty="0">
                <a:latin typeface="Montserrat" panose="00000500000000000000" pitchFamily="50" charset="0"/>
              </a:rPr>
              <a:t>Demo B</a:t>
            </a:r>
          </a:p>
        </p:txBody>
      </p:sp>
      <p:sp>
        <p:nvSpPr>
          <p:cNvPr id="28" name="Rectangle: Rounded Corners 27">
            <a:extLst>
              <a:ext uri="{FF2B5EF4-FFF2-40B4-BE49-F238E27FC236}">
                <a16:creationId xmlns:a16="http://schemas.microsoft.com/office/drawing/2014/main" id="{4C7ED76F-C43B-49C5-BE9C-AD085C14861A}"/>
              </a:ext>
            </a:extLst>
          </p:cNvPr>
          <p:cNvSpPr/>
          <p:nvPr/>
        </p:nvSpPr>
        <p:spPr>
          <a:xfrm>
            <a:off x="10125629" y="1822451"/>
            <a:ext cx="1219118" cy="1082983"/>
          </a:xfrm>
          <a:prstGeom prst="roundRect">
            <a:avLst>
              <a:gd name="adj" fmla="val 9978"/>
            </a:avLst>
          </a:prstGeom>
          <a:solidFill>
            <a:schemeClr val="accent1">
              <a:lumMod val="60000"/>
              <a:lumOff val="40000"/>
              <a:alpha val="25000"/>
            </a:schemeClr>
          </a:solidFill>
          <a:ln w="9525" cap="rnd">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ctr"/>
          <a:lstStyle/>
          <a:p>
            <a:pPr algn="ctr">
              <a:lnSpc>
                <a:spcPts val="1300"/>
              </a:lnSpc>
            </a:pPr>
            <a:r>
              <a:rPr lang="en-US" sz="900" dirty="0">
                <a:solidFill>
                  <a:schemeClr val="accent3"/>
                </a:solidFill>
                <a:latin typeface="Montserrat" panose="00000500000000000000" pitchFamily="50" charset="0"/>
              </a:rPr>
              <a:t>Bringing clean and safe drinking water to the developing world</a:t>
            </a:r>
          </a:p>
        </p:txBody>
      </p:sp>
      <p:sp>
        <p:nvSpPr>
          <p:cNvPr id="29" name="Rectangle: Rounded Corners 28">
            <a:extLst>
              <a:ext uri="{FF2B5EF4-FFF2-40B4-BE49-F238E27FC236}">
                <a16:creationId xmlns:a16="http://schemas.microsoft.com/office/drawing/2014/main" id="{1F28C648-F7A6-4004-A6C5-25CF46DA83A1}"/>
              </a:ext>
            </a:extLst>
          </p:cNvPr>
          <p:cNvSpPr/>
          <p:nvPr/>
        </p:nvSpPr>
        <p:spPr>
          <a:xfrm>
            <a:off x="10125629" y="2999387"/>
            <a:ext cx="1219118" cy="474064"/>
          </a:xfrm>
          <a:prstGeom prst="roundRect">
            <a:avLst>
              <a:gd name="adj" fmla="val 19933"/>
            </a:avLst>
          </a:prstGeom>
          <a:solidFill>
            <a:schemeClr val="accent1">
              <a:lumMod val="60000"/>
              <a:lumOff val="40000"/>
              <a:alpha val="25000"/>
            </a:schemeClr>
          </a:solidFill>
          <a:ln w="9525" cap="rnd">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sz="900" dirty="0">
                <a:solidFill>
                  <a:schemeClr val="accent3"/>
                </a:solidFill>
                <a:latin typeface="Montserrat" panose="00000500000000000000" pitchFamily="50" charset="0"/>
              </a:rPr>
              <a:t>Receive a detailed newsletter report</a:t>
            </a:r>
          </a:p>
        </p:txBody>
      </p:sp>
      <p:sp>
        <p:nvSpPr>
          <p:cNvPr id="30" name="TextBox 29">
            <a:extLst>
              <a:ext uri="{FF2B5EF4-FFF2-40B4-BE49-F238E27FC236}">
                <a16:creationId xmlns:a16="http://schemas.microsoft.com/office/drawing/2014/main" id="{680E8284-B243-44B6-AA38-FA002E56ADCD}"/>
              </a:ext>
            </a:extLst>
          </p:cNvPr>
          <p:cNvSpPr txBox="1"/>
          <p:nvPr/>
        </p:nvSpPr>
        <p:spPr>
          <a:xfrm>
            <a:off x="10125629" y="1497118"/>
            <a:ext cx="903452" cy="230832"/>
          </a:xfrm>
          <a:prstGeom prst="rect">
            <a:avLst/>
          </a:prstGeom>
          <a:noFill/>
        </p:spPr>
        <p:txBody>
          <a:bodyPr wrap="none" lIns="0" rtlCol="0">
            <a:spAutoFit/>
          </a:bodyPr>
          <a:lstStyle/>
          <a:p>
            <a:r>
              <a:rPr lang="en-US" sz="900" b="1" dirty="0">
                <a:latin typeface="Montserrat" panose="00000500000000000000" pitchFamily="50" charset="0"/>
              </a:rPr>
              <a:t>Votes: </a:t>
            </a:r>
            <a:r>
              <a:rPr lang="en-US" sz="900" b="1" dirty="0">
                <a:solidFill>
                  <a:schemeClr val="accent2"/>
                </a:solidFill>
                <a:latin typeface="Montserrat" panose="00000500000000000000" pitchFamily="50" charset="0"/>
                <a:sym typeface="Wingdings 2" panose="05020102010507070707" pitchFamily="18" charset="2"/>
              </a:rPr>
              <a:t>   </a:t>
            </a:r>
            <a:endParaRPr lang="en-US" sz="900" b="1" dirty="0">
              <a:solidFill>
                <a:schemeClr val="accent2"/>
              </a:solidFill>
              <a:latin typeface="Montserrat" panose="00000500000000000000" pitchFamily="50" charset="0"/>
            </a:endParaRPr>
          </a:p>
        </p:txBody>
      </p:sp>
      <p:sp>
        <p:nvSpPr>
          <p:cNvPr id="32" name="Rectangle: Top Corners Rounded 31">
            <a:extLst>
              <a:ext uri="{FF2B5EF4-FFF2-40B4-BE49-F238E27FC236}">
                <a16:creationId xmlns:a16="http://schemas.microsoft.com/office/drawing/2014/main" id="{4F0599B3-CFAD-4C8B-9E11-52654D07A0CA}"/>
              </a:ext>
            </a:extLst>
          </p:cNvPr>
          <p:cNvSpPr/>
          <p:nvPr/>
        </p:nvSpPr>
        <p:spPr>
          <a:xfrm rot="5400000">
            <a:off x="4069303" y="4478055"/>
            <a:ext cx="2367425" cy="1414973"/>
          </a:xfrm>
          <a:prstGeom prst="round2SameRect">
            <a:avLst>
              <a:gd name="adj1" fmla="val 9487"/>
              <a:gd name="adj2" fmla="val 0"/>
            </a:avLst>
          </a:prstGeom>
          <a:solidFill>
            <a:srgbClr val="F0F0F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E4307A08-0714-4DAE-8496-555F329D100D}"/>
              </a:ext>
            </a:extLst>
          </p:cNvPr>
          <p:cNvSpPr/>
          <p:nvPr/>
        </p:nvSpPr>
        <p:spPr>
          <a:xfrm>
            <a:off x="749300" y="4001828"/>
            <a:ext cx="5211209" cy="2367425"/>
          </a:xfrm>
          <a:prstGeom prst="roundRect">
            <a:avLst>
              <a:gd name="adj" fmla="val 5804"/>
            </a:avLst>
          </a:prstGeom>
          <a:noFill/>
          <a:ln w="12700">
            <a:solidFill>
              <a:srgbClr val="D5D5D5">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EBE26FAC-6766-476C-B499-4496E93A2CB6}"/>
              </a:ext>
            </a:extLst>
          </p:cNvPr>
          <p:cNvSpPr/>
          <p:nvPr/>
        </p:nvSpPr>
        <p:spPr>
          <a:xfrm>
            <a:off x="869950" y="4461668"/>
            <a:ext cx="3554910" cy="1784350"/>
          </a:xfrm>
          <a:prstGeom prst="roundRect">
            <a:avLst>
              <a:gd name="adj" fmla="val 2810"/>
            </a:avLst>
          </a:prstGeom>
          <a:blipFill dpi="0" rotWithShape="1">
            <a:blip r:embed="rId6">
              <a:duotone>
                <a:schemeClr val="bg2">
                  <a:shade val="45000"/>
                  <a:satMod val="135000"/>
                </a:schemeClr>
                <a:prstClr val="white"/>
              </a:duotone>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9DE422AF-C1B0-463D-8582-065F3CA04319}"/>
              </a:ext>
            </a:extLst>
          </p:cNvPr>
          <p:cNvSpPr txBox="1"/>
          <p:nvPr/>
        </p:nvSpPr>
        <p:spPr>
          <a:xfrm>
            <a:off x="869950" y="4103726"/>
            <a:ext cx="827471" cy="276999"/>
          </a:xfrm>
          <a:prstGeom prst="rect">
            <a:avLst/>
          </a:prstGeom>
          <a:noFill/>
        </p:spPr>
        <p:txBody>
          <a:bodyPr wrap="none" rtlCol="0">
            <a:spAutoFit/>
          </a:bodyPr>
          <a:lstStyle/>
          <a:p>
            <a:r>
              <a:rPr lang="en-US" sz="1200" b="1" dirty="0">
                <a:latin typeface="Montserrat" panose="00000500000000000000" pitchFamily="50" charset="0"/>
              </a:rPr>
              <a:t>Demo C</a:t>
            </a:r>
          </a:p>
        </p:txBody>
      </p:sp>
      <p:sp>
        <p:nvSpPr>
          <p:cNvPr id="37" name="Rectangle: Rounded Corners 36">
            <a:extLst>
              <a:ext uri="{FF2B5EF4-FFF2-40B4-BE49-F238E27FC236}">
                <a16:creationId xmlns:a16="http://schemas.microsoft.com/office/drawing/2014/main" id="{C1BA369D-0AD1-4674-8262-F2C0CC1F6F04}"/>
              </a:ext>
            </a:extLst>
          </p:cNvPr>
          <p:cNvSpPr/>
          <p:nvPr/>
        </p:nvSpPr>
        <p:spPr>
          <a:xfrm>
            <a:off x="4643438" y="4452142"/>
            <a:ext cx="1219118" cy="1082983"/>
          </a:xfrm>
          <a:prstGeom prst="roundRect">
            <a:avLst>
              <a:gd name="adj" fmla="val 9978"/>
            </a:avLst>
          </a:prstGeom>
          <a:solidFill>
            <a:schemeClr val="accent1">
              <a:lumMod val="60000"/>
              <a:lumOff val="40000"/>
              <a:alpha val="25000"/>
            </a:schemeClr>
          </a:solidFill>
          <a:ln w="9525" cap="rnd">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ctr"/>
          <a:lstStyle/>
          <a:p>
            <a:pPr algn="ctr">
              <a:lnSpc>
                <a:spcPts val="1300"/>
              </a:lnSpc>
            </a:pPr>
            <a:r>
              <a:rPr lang="en-US" sz="900" dirty="0">
                <a:solidFill>
                  <a:schemeClr val="accent3"/>
                </a:solidFill>
                <a:latin typeface="Montserrat" panose="00000500000000000000" pitchFamily="50" charset="0"/>
              </a:rPr>
              <a:t>Using good behavior as a motivator for charitable causes</a:t>
            </a:r>
          </a:p>
        </p:txBody>
      </p:sp>
      <p:sp>
        <p:nvSpPr>
          <p:cNvPr id="38" name="Rectangle: Rounded Corners 37">
            <a:extLst>
              <a:ext uri="{FF2B5EF4-FFF2-40B4-BE49-F238E27FC236}">
                <a16:creationId xmlns:a16="http://schemas.microsoft.com/office/drawing/2014/main" id="{4BEE4C8D-FFA4-4BCB-92A4-1B99478B455E}"/>
              </a:ext>
            </a:extLst>
          </p:cNvPr>
          <p:cNvSpPr/>
          <p:nvPr/>
        </p:nvSpPr>
        <p:spPr>
          <a:xfrm>
            <a:off x="4643438" y="5629078"/>
            <a:ext cx="1219118" cy="443111"/>
          </a:xfrm>
          <a:prstGeom prst="roundRect">
            <a:avLst>
              <a:gd name="adj" fmla="val 23131"/>
            </a:avLst>
          </a:prstGeom>
          <a:solidFill>
            <a:schemeClr val="accent1">
              <a:lumMod val="60000"/>
              <a:lumOff val="40000"/>
              <a:alpha val="25000"/>
            </a:schemeClr>
          </a:solidFill>
          <a:ln w="9525" cap="rnd">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sz="900" dirty="0">
                <a:solidFill>
                  <a:schemeClr val="accent3"/>
                </a:solidFill>
                <a:latin typeface="Montserrat" panose="00000500000000000000" pitchFamily="50" charset="0"/>
              </a:rPr>
              <a:t>Builds on behavior </a:t>
            </a:r>
          </a:p>
        </p:txBody>
      </p:sp>
      <p:sp>
        <p:nvSpPr>
          <p:cNvPr id="39" name="TextBox 38">
            <a:extLst>
              <a:ext uri="{FF2B5EF4-FFF2-40B4-BE49-F238E27FC236}">
                <a16:creationId xmlns:a16="http://schemas.microsoft.com/office/drawing/2014/main" id="{50A8DAEB-FE43-401C-9495-C0E8D74F7EBA}"/>
              </a:ext>
            </a:extLst>
          </p:cNvPr>
          <p:cNvSpPr txBox="1"/>
          <p:nvPr/>
        </p:nvSpPr>
        <p:spPr>
          <a:xfrm>
            <a:off x="4643438" y="4126809"/>
            <a:ext cx="602088" cy="230832"/>
          </a:xfrm>
          <a:prstGeom prst="rect">
            <a:avLst/>
          </a:prstGeom>
          <a:noFill/>
        </p:spPr>
        <p:txBody>
          <a:bodyPr wrap="none" lIns="0" rtlCol="0">
            <a:spAutoFit/>
          </a:bodyPr>
          <a:lstStyle/>
          <a:p>
            <a:r>
              <a:rPr lang="en-US" sz="900" b="1" dirty="0">
                <a:latin typeface="Montserrat" panose="00000500000000000000" pitchFamily="50" charset="0"/>
              </a:rPr>
              <a:t>Votes: </a:t>
            </a:r>
            <a:r>
              <a:rPr lang="en-US" sz="900" b="1" dirty="0">
                <a:solidFill>
                  <a:schemeClr val="accent2"/>
                </a:solidFill>
                <a:latin typeface="Montserrat" panose="00000500000000000000" pitchFamily="50" charset="0"/>
                <a:sym typeface="Wingdings 2" panose="05020102010507070707" pitchFamily="18" charset="2"/>
              </a:rPr>
              <a:t></a:t>
            </a:r>
            <a:endParaRPr lang="en-US" sz="900" b="1" dirty="0">
              <a:solidFill>
                <a:schemeClr val="accent2"/>
              </a:solidFill>
              <a:latin typeface="Montserrat" panose="00000500000000000000" pitchFamily="50" charset="0"/>
            </a:endParaRPr>
          </a:p>
        </p:txBody>
      </p:sp>
      <p:sp>
        <p:nvSpPr>
          <p:cNvPr id="41" name="Rectangle: Top Corners Rounded 40">
            <a:extLst>
              <a:ext uri="{FF2B5EF4-FFF2-40B4-BE49-F238E27FC236}">
                <a16:creationId xmlns:a16="http://schemas.microsoft.com/office/drawing/2014/main" id="{14A0EE3B-4901-4A31-9C86-86DCCE2E5746}"/>
              </a:ext>
            </a:extLst>
          </p:cNvPr>
          <p:cNvSpPr/>
          <p:nvPr/>
        </p:nvSpPr>
        <p:spPr>
          <a:xfrm rot="5400000">
            <a:off x="9551494" y="4478055"/>
            <a:ext cx="2367425" cy="1414973"/>
          </a:xfrm>
          <a:prstGeom prst="round2SameRect">
            <a:avLst>
              <a:gd name="adj1" fmla="val 9487"/>
              <a:gd name="adj2" fmla="val 0"/>
            </a:avLst>
          </a:prstGeom>
          <a:solidFill>
            <a:srgbClr val="F0F0F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A9941DB4-55A8-4AD2-A7B0-BE7D4FC7F602}"/>
              </a:ext>
            </a:extLst>
          </p:cNvPr>
          <p:cNvSpPr/>
          <p:nvPr/>
        </p:nvSpPr>
        <p:spPr>
          <a:xfrm>
            <a:off x="6231491" y="4001828"/>
            <a:ext cx="5211209" cy="2367425"/>
          </a:xfrm>
          <a:prstGeom prst="roundRect">
            <a:avLst>
              <a:gd name="adj" fmla="val 5804"/>
            </a:avLst>
          </a:prstGeom>
          <a:noFill/>
          <a:ln w="12700">
            <a:solidFill>
              <a:srgbClr val="D5D5D5">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25542E6C-028E-40C8-8117-DB483C7D1CC6}"/>
              </a:ext>
            </a:extLst>
          </p:cNvPr>
          <p:cNvSpPr/>
          <p:nvPr/>
        </p:nvSpPr>
        <p:spPr>
          <a:xfrm>
            <a:off x="6352141" y="4461668"/>
            <a:ext cx="3554910" cy="1784350"/>
          </a:xfrm>
          <a:prstGeom prst="roundRect">
            <a:avLst>
              <a:gd name="adj" fmla="val 2810"/>
            </a:avLst>
          </a:prstGeom>
          <a:blipFill dpi="0" rotWithShape="1">
            <a:blip r:embed="rId8">
              <a:duotone>
                <a:schemeClr val="bg2">
                  <a:shade val="45000"/>
                  <a:satMod val="135000"/>
                </a:schemeClr>
                <a:prstClr val="white"/>
              </a:duotone>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rcRect/>
            <a:stretch>
              <a:fillRect t="-16461" b="-1646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0D831E3-E7A5-423E-9E20-FE4880E432E1}"/>
              </a:ext>
            </a:extLst>
          </p:cNvPr>
          <p:cNvSpPr txBox="1"/>
          <p:nvPr/>
        </p:nvSpPr>
        <p:spPr>
          <a:xfrm>
            <a:off x="6352141" y="4103726"/>
            <a:ext cx="841897" cy="276999"/>
          </a:xfrm>
          <a:prstGeom prst="rect">
            <a:avLst/>
          </a:prstGeom>
          <a:noFill/>
        </p:spPr>
        <p:txBody>
          <a:bodyPr wrap="none" rtlCol="0">
            <a:spAutoFit/>
          </a:bodyPr>
          <a:lstStyle/>
          <a:p>
            <a:r>
              <a:rPr lang="en-US" sz="1200" b="1" dirty="0">
                <a:latin typeface="Montserrat" panose="00000500000000000000" pitchFamily="50" charset="0"/>
              </a:rPr>
              <a:t>Demo D</a:t>
            </a:r>
          </a:p>
        </p:txBody>
      </p:sp>
      <p:sp>
        <p:nvSpPr>
          <p:cNvPr id="46" name="Rectangle: Rounded Corners 45">
            <a:extLst>
              <a:ext uri="{FF2B5EF4-FFF2-40B4-BE49-F238E27FC236}">
                <a16:creationId xmlns:a16="http://schemas.microsoft.com/office/drawing/2014/main" id="{E305C39E-BB78-4CA4-BFC7-2048AEEBBEE7}"/>
              </a:ext>
            </a:extLst>
          </p:cNvPr>
          <p:cNvSpPr/>
          <p:nvPr/>
        </p:nvSpPr>
        <p:spPr>
          <a:xfrm>
            <a:off x="10125629" y="4452142"/>
            <a:ext cx="1219118" cy="1224759"/>
          </a:xfrm>
          <a:prstGeom prst="roundRect">
            <a:avLst>
              <a:gd name="adj" fmla="val 8936"/>
            </a:avLst>
          </a:prstGeom>
          <a:solidFill>
            <a:schemeClr val="accent1">
              <a:lumMod val="60000"/>
              <a:lumOff val="40000"/>
              <a:alpha val="25000"/>
            </a:schemeClr>
          </a:solidFill>
          <a:ln w="9525" cap="rnd">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ctr"/>
          <a:lstStyle/>
          <a:p>
            <a:pPr algn="ctr">
              <a:lnSpc>
                <a:spcPts val="1300"/>
              </a:lnSpc>
            </a:pPr>
            <a:r>
              <a:rPr lang="en-US" sz="900" dirty="0">
                <a:solidFill>
                  <a:schemeClr val="accent3"/>
                </a:solidFill>
                <a:latin typeface="Montserrat" panose="00000500000000000000" pitchFamily="50" charset="0"/>
              </a:rPr>
              <a:t>Allows to instantly round up card payments and ordinate the diff to their partner charities.</a:t>
            </a:r>
          </a:p>
        </p:txBody>
      </p:sp>
      <p:sp>
        <p:nvSpPr>
          <p:cNvPr id="47" name="Rectangle: Rounded Corners 46">
            <a:extLst>
              <a:ext uri="{FF2B5EF4-FFF2-40B4-BE49-F238E27FC236}">
                <a16:creationId xmlns:a16="http://schemas.microsoft.com/office/drawing/2014/main" id="{E759B4A8-D941-4A1D-9953-29200A7E7D5C}"/>
              </a:ext>
            </a:extLst>
          </p:cNvPr>
          <p:cNvSpPr/>
          <p:nvPr/>
        </p:nvSpPr>
        <p:spPr>
          <a:xfrm>
            <a:off x="10125629" y="5775238"/>
            <a:ext cx="1219118" cy="254489"/>
          </a:xfrm>
          <a:prstGeom prst="roundRect">
            <a:avLst>
              <a:gd name="adj" fmla="val 50000"/>
            </a:avLst>
          </a:prstGeom>
          <a:solidFill>
            <a:schemeClr val="accent1">
              <a:lumMod val="60000"/>
              <a:lumOff val="40000"/>
              <a:alpha val="25000"/>
            </a:schemeClr>
          </a:solidFill>
          <a:ln w="9525" cap="rnd">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ctr"/>
            <a:r>
              <a:rPr lang="en-US" sz="900" dirty="0">
                <a:solidFill>
                  <a:schemeClr val="accent3"/>
                </a:solidFill>
                <a:latin typeface="Montserrat" panose="00000500000000000000" pitchFamily="50" charset="0"/>
              </a:rPr>
              <a:t>Seamless</a:t>
            </a:r>
          </a:p>
        </p:txBody>
      </p:sp>
      <p:sp>
        <p:nvSpPr>
          <p:cNvPr id="48" name="TextBox 47">
            <a:extLst>
              <a:ext uri="{FF2B5EF4-FFF2-40B4-BE49-F238E27FC236}">
                <a16:creationId xmlns:a16="http://schemas.microsoft.com/office/drawing/2014/main" id="{B953835C-3345-4DD9-9A4F-159FA8F5088E}"/>
              </a:ext>
            </a:extLst>
          </p:cNvPr>
          <p:cNvSpPr txBox="1"/>
          <p:nvPr/>
        </p:nvSpPr>
        <p:spPr>
          <a:xfrm>
            <a:off x="10125629" y="4126809"/>
            <a:ext cx="1172757" cy="230832"/>
          </a:xfrm>
          <a:prstGeom prst="rect">
            <a:avLst/>
          </a:prstGeom>
          <a:noFill/>
        </p:spPr>
        <p:txBody>
          <a:bodyPr wrap="none" lIns="0" rtlCol="0">
            <a:spAutoFit/>
          </a:bodyPr>
          <a:lstStyle/>
          <a:p>
            <a:r>
              <a:rPr lang="en-US" sz="900" b="1" dirty="0">
                <a:latin typeface="Montserrat" panose="00000500000000000000" pitchFamily="50" charset="0"/>
              </a:rPr>
              <a:t>Votes: </a:t>
            </a:r>
            <a:r>
              <a:rPr lang="en-US" sz="900" b="1" dirty="0">
                <a:solidFill>
                  <a:schemeClr val="accent2"/>
                </a:solidFill>
                <a:latin typeface="Montserrat" panose="00000500000000000000" pitchFamily="50" charset="0"/>
                <a:sym typeface="Wingdings 2" panose="05020102010507070707" pitchFamily="18" charset="2"/>
              </a:rPr>
              <a:t>     </a:t>
            </a:r>
            <a:endParaRPr lang="en-US" sz="900" b="1" dirty="0">
              <a:solidFill>
                <a:schemeClr val="accent2"/>
              </a:solidFill>
              <a:latin typeface="Montserrat" panose="00000500000000000000" pitchFamily="50" charset="0"/>
            </a:endParaRPr>
          </a:p>
        </p:txBody>
      </p:sp>
    </p:spTree>
    <p:extLst>
      <p:ext uri="{BB962C8B-B14F-4D97-AF65-F5344CB8AC3E}">
        <p14:creationId xmlns:p14="http://schemas.microsoft.com/office/powerpoint/2010/main" val="155558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1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15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1500"/>
                                        <p:tgtEl>
                                          <p:spTgt spid="26"/>
                                        </p:tgtEl>
                                      </p:cBhvr>
                                    </p:animEffect>
                                  </p:childTnLst>
                                </p:cTn>
                              </p:par>
                              <p:par>
                                <p:cTn id="17" presetID="23" presetClass="entr" presetSubtype="272" fill="hold" grpId="1"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1500" fill="hold"/>
                                        <p:tgtEl>
                                          <p:spTgt spid="13"/>
                                        </p:tgtEl>
                                        <p:attrNameLst>
                                          <p:attrName>ppt_w</p:attrName>
                                        </p:attrNameLst>
                                      </p:cBhvr>
                                      <p:tavLst>
                                        <p:tav tm="0">
                                          <p:val>
                                            <p:strVal val="2/3*#ppt_w"/>
                                          </p:val>
                                        </p:tav>
                                        <p:tav tm="100000">
                                          <p:val>
                                            <p:strVal val="#ppt_w"/>
                                          </p:val>
                                        </p:tav>
                                      </p:tavLst>
                                    </p:anim>
                                    <p:anim calcmode="lin" valueType="num">
                                      <p:cBhvr>
                                        <p:cTn id="20" dur="1500" fill="hold"/>
                                        <p:tgtEl>
                                          <p:spTgt spid="13"/>
                                        </p:tgtEl>
                                        <p:attrNameLst>
                                          <p:attrName>ppt_h</p:attrName>
                                        </p:attrNameLst>
                                      </p:cBhvr>
                                      <p:tavLst>
                                        <p:tav tm="0">
                                          <p:val>
                                            <p:strVal val="2/3*#ppt_h"/>
                                          </p:val>
                                        </p:tav>
                                        <p:tav tm="100000">
                                          <p:val>
                                            <p:strVal val="#ppt_h"/>
                                          </p:val>
                                        </p:tav>
                                      </p:tavLst>
                                    </p:anim>
                                  </p:childTnLst>
                                </p:cTn>
                              </p:par>
                              <p:par>
                                <p:cTn id="21" presetID="23" presetClass="entr" presetSubtype="272"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p:cTn id="23" dur="1500" fill="hold"/>
                                        <p:tgtEl>
                                          <p:spTgt spid="35"/>
                                        </p:tgtEl>
                                        <p:attrNameLst>
                                          <p:attrName>ppt_w</p:attrName>
                                        </p:attrNameLst>
                                      </p:cBhvr>
                                      <p:tavLst>
                                        <p:tav tm="0">
                                          <p:val>
                                            <p:strVal val="2/3*#ppt_w"/>
                                          </p:val>
                                        </p:tav>
                                        <p:tav tm="100000">
                                          <p:val>
                                            <p:strVal val="#ppt_w"/>
                                          </p:val>
                                        </p:tav>
                                      </p:tavLst>
                                    </p:anim>
                                    <p:anim calcmode="lin" valueType="num">
                                      <p:cBhvr>
                                        <p:cTn id="24" dur="1500" fill="hold"/>
                                        <p:tgtEl>
                                          <p:spTgt spid="35"/>
                                        </p:tgtEl>
                                        <p:attrNameLst>
                                          <p:attrName>ppt_h</p:attrName>
                                        </p:attrNameLst>
                                      </p:cBhvr>
                                      <p:tavLst>
                                        <p:tav tm="0">
                                          <p:val>
                                            <p:strVal val="2/3*#ppt_h"/>
                                          </p:val>
                                        </p:tav>
                                        <p:tav tm="100000">
                                          <p:val>
                                            <p:strVal val="#ppt_h"/>
                                          </p:val>
                                        </p:tav>
                                      </p:tavLst>
                                    </p:anim>
                                  </p:childTnLst>
                                </p:cTn>
                              </p:par>
                              <p:par>
                                <p:cTn id="25" presetID="23" presetClass="entr" presetSubtype="272" fill="hold" grpId="1" nodeType="with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p:cTn id="27" dur="1500" fill="hold"/>
                                        <p:tgtEl>
                                          <p:spTgt spid="44"/>
                                        </p:tgtEl>
                                        <p:attrNameLst>
                                          <p:attrName>ppt_w</p:attrName>
                                        </p:attrNameLst>
                                      </p:cBhvr>
                                      <p:tavLst>
                                        <p:tav tm="0">
                                          <p:val>
                                            <p:strVal val="2/3*#ppt_w"/>
                                          </p:val>
                                        </p:tav>
                                        <p:tav tm="100000">
                                          <p:val>
                                            <p:strVal val="#ppt_w"/>
                                          </p:val>
                                        </p:tav>
                                      </p:tavLst>
                                    </p:anim>
                                    <p:anim calcmode="lin" valueType="num">
                                      <p:cBhvr>
                                        <p:cTn id="28" dur="1500" fill="hold"/>
                                        <p:tgtEl>
                                          <p:spTgt spid="44"/>
                                        </p:tgtEl>
                                        <p:attrNameLst>
                                          <p:attrName>ppt_h</p:attrName>
                                        </p:attrNameLst>
                                      </p:cBhvr>
                                      <p:tavLst>
                                        <p:tav tm="0">
                                          <p:val>
                                            <p:strVal val="2/3*#ppt_h"/>
                                          </p:val>
                                        </p:tav>
                                        <p:tav tm="100000">
                                          <p:val>
                                            <p:strVal val="#ppt_h"/>
                                          </p:val>
                                        </p:tav>
                                      </p:tavLst>
                                    </p:anim>
                                  </p:childTnLst>
                                </p:cTn>
                              </p:par>
                              <p:par>
                                <p:cTn id="29" presetID="23" presetClass="entr" presetSubtype="272" fill="hold" grpId="1"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p:cTn id="31" dur="1500" fill="hold"/>
                                        <p:tgtEl>
                                          <p:spTgt spid="26"/>
                                        </p:tgtEl>
                                        <p:attrNameLst>
                                          <p:attrName>ppt_w</p:attrName>
                                        </p:attrNameLst>
                                      </p:cBhvr>
                                      <p:tavLst>
                                        <p:tav tm="0">
                                          <p:val>
                                            <p:strVal val="2/3*#ppt_w"/>
                                          </p:val>
                                        </p:tav>
                                        <p:tav tm="100000">
                                          <p:val>
                                            <p:strVal val="#ppt_w"/>
                                          </p:val>
                                        </p:tav>
                                      </p:tavLst>
                                    </p:anim>
                                    <p:anim calcmode="lin" valueType="num">
                                      <p:cBhvr>
                                        <p:cTn id="32" dur="1500" fill="hold"/>
                                        <p:tgtEl>
                                          <p:spTgt spid="26"/>
                                        </p:tgtEl>
                                        <p:attrNameLst>
                                          <p:attrName>ppt_h</p:attrName>
                                        </p:attrNameLst>
                                      </p:cBhvr>
                                      <p:tavLst>
                                        <p:tav tm="0">
                                          <p:val>
                                            <p:strVal val="2/3*#ppt_h"/>
                                          </p:val>
                                        </p:tav>
                                        <p:tav tm="100000">
                                          <p:val>
                                            <p:strVal val="#ppt_h"/>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1500"/>
                                        <p:tgtEl>
                                          <p:spTgt spid="3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ipe(left)">
                                      <p:cBhvr>
                                        <p:cTn id="38" dur="1500"/>
                                        <p:tgtEl>
                                          <p:spTgt spid="4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left)">
                                      <p:cBhvr>
                                        <p:cTn id="41" dur="1500"/>
                                        <p:tgtEl>
                                          <p:spTgt spid="27"/>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1500"/>
                                        <p:tgtEl>
                                          <p:spTgt spid="15"/>
                                        </p:tgtEl>
                                      </p:cBhvr>
                                    </p:animEffect>
                                  </p:childTnLst>
                                </p:cTn>
                              </p:par>
                              <p:par>
                                <p:cTn id="45" presetID="20"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edge">
                                      <p:cBhvr>
                                        <p:cTn id="47" dur="2000"/>
                                        <p:tgtEl>
                                          <p:spTgt spid="4"/>
                                        </p:tgtEl>
                                      </p:cBhvr>
                                    </p:animEffect>
                                  </p:childTnLst>
                                </p:cTn>
                              </p:par>
                              <p:par>
                                <p:cTn id="48" presetID="20" presetClass="entr" presetSubtype="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edge">
                                      <p:cBhvr>
                                        <p:cTn id="50" dur="2000"/>
                                        <p:tgtEl>
                                          <p:spTgt spid="33"/>
                                        </p:tgtEl>
                                      </p:cBhvr>
                                    </p:animEffect>
                                  </p:childTnLst>
                                </p:cTn>
                              </p:par>
                              <p:par>
                                <p:cTn id="51" presetID="20"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edge">
                                      <p:cBhvr>
                                        <p:cTn id="53" dur="2000"/>
                                        <p:tgtEl>
                                          <p:spTgt spid="24"/>
                                        </p:tgtEl>
                                      </p:cBhvr>
                                    </p:animEffect>
                                  </p:childTnLst>
                                </p:cTn>
                              </p:par>
                              <p:par>
                                <p:cTn id="54" presetID="20"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edge">
                                      <p:cBhvr>
                                        <p:cTn id="56" dur="2000"/>
                                        <p:tgtEl>
                                          <p:spTgt spid="42"/>
                                        </p:tgtEl>
                                      </p:cBhvr>
                                    </p:animEffect>
                                  </p:childTnLst>
                                </p:cTn>
                              </p:par>
                              <p:par>
                                <p:cTn id="57" presetID="10" presetClass="entr" presetSubtype="0" fill="hold" grpId="0" nodeType="withEffect">
                                  <p:stCondLst>
                                    <p:cond delay="150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grpId="0" nodeType="withEffect">
                                  <p:stCondLst>
                                    <p:cond delay="1500"/>
                                  </p:stCondLst>
                                  <p:childTnLst>
                                    <p:set>
                                      <p:cBhvr>
                                        <p:cTn id="67" dur="1" fill="hold">
                                          <p:stCondLst>
                                            <p:cond delay="0"/>
                                          </p:stCondLst>
                                        </p:cTn>
                                        <p:tgtEl>
                                          <p:spTgt spid="41"/>
                                        </p:tgtEl>
                                        <p:attrNameLst>
                                          <p:attrName>style.visibility</p:attrName>
                                        </p:attrNameLst>
                                      </p:cBhvr>
                                      <p:to>
                                        <p:strVal val="visible"/>
                                      </p:to>
                                    </p:set>
                                    <p:animEffect transition="in" filter="fade">
                                      <p:cBhvr>
                                        <p:cTn id="68" dur="500"/>
                                        <p:tgtEl>
                                          <p:spTgt spid="41"/>
                                        </p:tgtEl>
                                      </p:cBhvr>
                                    </p:animEffect>
                                  </p:childTnLst>
                                </p:cTn>
                              </p:par>
                              <p:par>
                                <p:cTn id="69" presetID="22" presetClass="entr" presetSubtype="8" fill="hold" grpId="0" nodeType="withEffect">
                                  <p:stCondLst>
                                    <p:cond delay="1500"/>
                                  </p:stCondLst>
                                  <p:childTnLst>
                                    <p:set>
                                      <p:cBhvr>
                                        <p:cTn id="70" dur="1" fill="hold">
                                          <p:stCondLst>
                                            <p:cond delay="0"/>
                                          </p:stCondLst>
                                        </p:cTn>
                                        <p:tgtEl>
                                          <p:spTgt spid="20"/>
                                        </p:tgtEl>
                                        <p:attrNameLst>
                                          <p:attrName>style.visibility</p:attrName>
                                        </p:attrNameLst>
                                      </p:cBhvr>
                                      <p:to>
                                        <p:strVal val="visible"/>
                                      </p:to>
                                    </p:set>
                                    <p:animEffect transition="in" filter="wipe(left)">
                                      <p:cBhvr>
                                        <p:cTn id="71" dur="1000"/>
                                        <p:tgtEl>
                                          <p:spTgt spid="20"/>
                                        </p:tgtEl>
                                      </p:cBhvr>
                                    </p:animEffect>
                                  </p:childTnLst>
                                </p:cTn>
                              </p:par>
                              <p:par>
                                <p:cTn id="72" presetID="22" presetClass="entr" presetSubtype="8" fill="hold" grpId="0" nodeType="withEffect">
                                  <p:stCondLst>
                                    <p:cond delay="150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1000"/>
                                        <p:tgtEl>
                                          <p:spTgt spid="30"/>
                                        </p:tgtEl>
                                      </p:cBhvr>
                                    </p:animEffect>
                                  </p:childTnLst>
                                </p:cTn>
                              </p:par>
                              <p:par>
                                <p:cTn id="75" presetID="22" presetClass="entr" presetSubtype="8" fill="hold" grpId="0" nodeType="withEffect">
                                  <p:stCondLst>
                                    <p:cond delay="1500"/>
                                  </p:stCondLst>
                                  <p:childTnLst>
                                    <p:set>
                                      <p:cBhvr>
                                        <p:cTn id="76" dur="1" fill="hold">
                                          <p:stCondLst>
                                            <p:cond delay="0"/>
                                          </p:stCondLst>
                                        </p:cTn>
                                        <p:tgtEl>
                                          <p:spTgt spid="39"/>
                                        </p:tgtEl>
                                        <p:attrNameLst>
                                          <p:attrName>style.visibility</p:attrName>
                                        </p:attrNameLst>
                                      </p:cBhvr>
                                      <p:to>
                                        <p:strVal val="visible"/>
                                      </p:to>
                                    </p:set>
                                    <p:animEffect transition="in" filter="wipe(left)">
                                      <p:cBhvr>
                                        <p:cTn id="77" dur="1000"/>
                                        <p:tgtEl>
                                          <p:spTgt spid="39"/>
                                        </p:tgtEl>
                                      </p:cBhvr>
                                    </p:animEffect>
                                  </p:childTnLst>
                                </p:cTn>
                              </p:par>
                              <p:par>
                                <p:cTn id="78" presetID="22" presetClass="entr" presetSubtype="8" fill="hold" grpId="0" nodeType="withEffect">
                                  <p:stCondLst>
                                    <p:cond delay="1500"/>
                                  </p:stCondLst>
                                  <p:childTnLst>
                                    <p:set>
                                      <p:cBhvr>
                                        <p:cTn id="79" dur="1" fill="hold">
                                          <p:stCondLst>
                                            <p:cond delay="0"/>
                                          </p:stCondLst>
                                        </p:cTn>
                                        <p:tgtEl>
                                          <p:spTgt spid="48"/>
                                        </p:tgtEl>
                                        <p:attrNameLst>
                                          <p:attrName>style.visibility</p:attrName>
                                        </p:attrNameLst>
                                      </p:cBhvr>
                                      <p:to>
                                        <p:strVal val="visible"/>
                                      </p:to>
                                    </p:set>
                                    <p:animEffect transition="in" filter="wipe(left)">
                                      <p:cBhvr>
                                        <p:cTn id="80" dur="1000"/>
                                        <p:tgtEl>
                                          <p:spTgt spid="48"/>
                                        </p:tgtEl>
                                      </p:cBhvr>
                                    </p:animEffect>
                                  </p:childTnLst>
                                </p:cTn>
                              </p:par>
                              <p:par>
                                <p:cTn id="81" presetID="12" presetClass="entr" presetSubtype="1" fill="hold" grpId="0" nodeType="withEffect">
                                  <p:stCondLst>
                                    <p:cond delay="2250"/>
                                  </p:stCondLst>
                                  <p:childTnLst>
                                    <p:set>
                                      <p:cBhvr>
                                        <p:cTn id="82" dur="1" fill="hold">
                                          <p:stCondLst>
                                            <p:cond delay="0"/>
                                          </p:stCondLst>
                                        </p:cTn>
                                        <p:tgtEl>
                                          <p:spTgt spid="16"/>
                                        </p:tgtEl>
                                        <p:attrNameLst>
                                          <p:attrName>style.visibility</p:attrName>
                                        </p:attrNameLst>
                                      </p:cBhvr>
                                      <p:to>
                                        <p:strVal val="visible"/>
                                      </p:to>
                                    </p:set>
                                    <p:anim calcmode="lin" valueType="num">
                                      <p:cBhvr additive="base">
                                        <p:cTn id="83" dur="1500"/>
                                        <p:tgtEl>
                                          <p:spTgt spid="16"/>
                                        </p:tgtEl>
                                        <p:attrNameLst>
                                          <p:attrName>ppt_y</p:attrName>
                                        </p:attrNameLst>
                                      </p:cBhvr>
                                      <p:tavLst>
                                        <p:tav tm="0">
                                          <p:val>
                                            <p:strVal val="#ppt_y-#ppt_h*1.125000"/>
                                          </p:val>
                                        </p:tav>
                                        <p:tav tm="100000">
                                          <p:val>
                                            <p:strVal val="#ppt_y"/>
                                          </p:val>
                                        </p:tav>
                                      </p:tavLst>
                                    </p:anim>
                                    <p:animEffect transition="in" filter="wipe(down)">
                                      <p:cBhvr>
                                        <p:cTn id="84" dur="1500"/>
                                        <p:tgtEl>
                                          <p:spTgt spid="16"/>
                                        </p:tgtEl>
                                      </p:cBhvr>
                                    </p:animEffect>
                                  </p:childTnLst>
                                </p:cTn>
                              </p:par>
                              <p:par>
                                <p:cTn id="85" presetID="12" presetClass="entr" presetSubtype="1" fill="hold" grpId="0" nodeType="withEffect">
                                  <p:stCondLst>
                                    <p:cond delay="225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1500"/>
                                        <p:tgtEl>
                                          <p:spTgt spid="28"/>
                                        </p:tgtEl>
                                        <p:attrNameLst>
                                          <p:attrName>ppt_y</p:attrName>
                                        </p:attrNameLst>
                                      </p:cBhvr>
                                      <p:tavLst>
                                        <p:tav tm="0">
                                          <p:val>
                                            <p:strVal val="#ppt_y-#ppt_h*1.125000"/>
                                          </p:val>
                                        </p:tav>
                                        <p:tav tm="100000">
                                          <p:val>
                                            <p:strVal val="#ppt_y"/>
                                          </p:val>
                                        </p:tav>
                                      </p:tavLst>
                                    </p:anim>
                                    <p:animEffect transition="in" filter="wipe(down)">
                                      <p:cBhvr>
                                        <p:cTn id="88" dur="1500"/>
                                        <p:tgtEl>
                                          <p:spTgt spid="28"/>
                                        </p:tgtEl>
                                      </p:cBhvr>
                                    </p:animEffect>
                                  </p:childTnLst>
                                </p:cTn>
                              </p:par>
                              <p:par>
                                <p:cTn id="89" presetID="12" presetClass="entr" presetSubtype="1" fill="hold" grpId="0" nodeType="withEffect">
                                  <p:stCondLst>
                                    <p:cond delay="2250"/>
                                  </p:stCondLst>
                                  <p:childTnLst>
                                    <p:set>
                                      <p:cBhvr>
                                        <p:cTn id="90" dur="1" fill="hold">
                                          <p:stCondLst>
                                            <p:cond delay="0"/>
                                          </p:stCondLst>
                                        </p:cTn>
                                        <p:tgtEl>
                                          <p:spTgt spid="46"/>
                                        </p:tgtEl>
                                        <p:attrNameLst>
                                          <p:attrName>style.visibility</p:attrName>
                                        </p:attrNameLst>
                                      </p:cBhvr>
                                      <p:to>
                                        <p:strVal val="visible"/>
                                      </p:to>
                                    </p:set>
                                    <p:anim calcmode="lin" valueType="num">
                                      <p:cBhvr additive="base">
                                        <p:cTn id="91" dur="1500"/>
                                        <p:tgtEl>
                                          <p:spTgt spid="46"/>
                                        </p:tgtEl>
                                        <p:attrNameLst>
                                          <p:attrName>ppt_y</p:attrName>
                                        </p:attrNameLst>
                                      </p:cBhvr>
                                      <p:tavLst>
                                        <p:tav tm="0">
                                          <p:val>
                                            <p:strVal val="#ppt_y-#ppt_h*1.125000"/>
                                          </p:val>
                                        </p:tav>
                                        <p:tav tm="100000">
                                          <p:val>
                                            <p:strVal val="#ppt_y"/>
                                          </p:val>
                                        </p:tav>
                                      </p:tavLst>
                                    </p:anim>
                                    <p:animEffect transition="in" filter="wipe(down)">
                                      <p:cBhvr>
                                        <p:cTn id="92" dur="1500"/>
                                        <p:tgtEl>
                                          <p:spTgt spid="46"/>
                                        </p:tgtEl>
                                      </p:cBhvr>
                                    </p:animEffect>
                                  </p:childTnLst>
                                </p:cTn>
                              </p:par>
                              <p:par>
                                <p:cTn id="93" presetID="12" presetClass="entr" presetSubtype="1" fill="hold" grpId="0" nodeType="withEffect">
                                  <p:stCondLst>
                                    <p:cond delay="2250"/>
                                  </p:stCondLst>
                                  <p:childTnLst>
                                    <p:set>
                                      <p:cBhvr>
                                        <p:cTn id="94" dur="1" fill="hold">
                                          <p:stCondLst>
                                            <p:cond delay="0"/>
                                          </p:stCondLst>
                                        </p:cTn>
                                        <p:tgtEl>
                                          <p:spTgt spid="37"/>
                                        </p:tgtEl>
                                        <p:attrNameLst>
                                          <p:attrName>style.visibility</p:attrName>
                                        </p:attrNameLst>
                                      </p:cBhvr>
                                      <p:to>
                                        <p:strVal val="visible"/>
                                      </p:to>
                                    </p:set>
                                    <p:anim calcmode="lin" valueType="num">
                                      <p:cBhvr additive="base">
                                        <p:cTn id="95" dur="1500"/>
                                        <p:tgtEl>
                                          <p:spTgt spid="37"/>
                                        </p:tgtEl>
                                        <p:attrNameLst>
                                          <p:attrName>ppt_y</p:attrName>
                                        </p:attrNameLst>
                                      </p:cBhvr>
                                      <p:tavLst>
                                        <p:tav tm="0">
                                          <p:val>
                                            <p:strVal val="#ppt_y-#ppt_h*1.125000"/>
                                          </p:val>
                                        </p:tav>
                                        <p:tav tm="100000">
                                          <p:val>
                                            <p:strVal val="#ppt_y"/>
                                          </p:val>
                                        </p:tav>
                                      </p:tavLst>
                                    </p:anim>
                                    <p:animEffect transition="in" filter="wipe(down)">
                                      <p:cBhvr>
                                        <p:cTn id="96" dur="1500"/>
                                        <p:tgtEl>
                                          <p:spTgt spid="37"/>
                                        </p:tgtEl>
                                      </p:cBhvr>
                                    </p:animEffect>
                                  </p:childTnLst>
                                </p:cTn>
                              </p:par>
                              <p:par>
                                <p:cTn id="97" presetID="12" presetClass="entr" presetSubtype="1" fill="hold" grpId="0" nodeType="withEffect">
                                  <p:stCondLst>
                                    <p:cond delay="2750"/>
                                  </p:stCondLst>
                                  <p:childTnLst>
                                    <p:set>
                                      <p:cBhvr>
                                        <p:cTn id="98" dur="1" fill="hold">
                                          <p:stCondLst>
                                            <p:cond delay="0"/>
                                          </p:stCondLst>
                                        </p:cTn>
                                        <p:tgtEl>
                                          <p:spTgt spid="17"/>
                                        </p:tgtEl>
                                        <p:attrNameLst>
                                          <p:attrName>style.visibility</p:attrName>
                                        </p:attrNameLst>
                                      </p:cBhvr>
                                      <p:to>
                                        <p:strVal val="visible"/>
                                      </p:to>
                                    </p:set>
                                    <p:anim calcmode="lin" valueType="num">
                                      <p:cBhvr additive="base">
                                        <p:cTn id="99" dur="1500"/>
                                        <p:tgtEl>
                                          <p:spTgt spid="17"/>
                                        </p:tgtEl>
                                        <p:attrNameLst>
                                          <p:attrName>ppt_y</p:attrName>
                                        </p:attrNameLst>
                                      </p:cBhvr>
                                      <p:tavLst>
                                        <p:tav tm="0">
                                          <p:val>
                                            <p:strVal val="#ppt_y-#ppt_h*1.125000"/>
                                          </p:val>
                                        </p:tav>
                                        <p:tav tm="100000">
                                          <p:val>
                                            <p:strVal val="#ppt_y"/>
                                          </p:val>
                                        </p:tav>
                                      </p:tavLst>
                                    </p:anim>
                                    <p:animEffect transition="in" filter="wipe(down)">
                                      <p:cBhvr>
                                        <p:cTn id="100" dur="1500"/>
                                        <p:tgtEl>
                                          <p:spTgt spid="17"/>
                                        </p:tgtEl>
                                      </p:cBhvr>
                                    </p:animEffect>
                                  </p:childTnLst>
                                </p:cTn>
                              </p:par>
                              <p:par>
                                <p:cTn id="101" presetID="12" presetClass="entr" presetSubtype="1" fill="hold" grpId="0" nodeType="withEffect">
                                  <p:stCondLst>
                                    <p:cond delay="2750"/>
                                  </p:stCondLst>
                                  <p:childTnLst>
                                    <p:set>
                                      <p:cBhvr>
                                        <p:cTn id="102" dur="1" fill="hold">
                                          <p:stCondLst>
                                            <p:cond delay="0"/>
                                          </p:stCondLst>
                                        </p:cTn>
                                        <p:tgtEl>
                                          <p:spTgt spid="29"/>
                                        </p:tgtEl>
                                        <p:attrNameLst>
                                          <p:attrName>style.visibility</p:attrName>
                                        </p:attrNameLst>
                                      </p:cBhvr>
                                      <p:to>
                                        <p:strVal val="visible"/>
                                      </p:to>
                                    </p:set>
                                    <p:anim calcmode="lin" valueType="num">
                                      <p:cBhvr additive="base">
                                        <p:cTn id="103" dur="1500"/>
                                        <p:tgtEl>
                                          <p:spTgt spid="29"/>
                                        </p:tgtEl>
                                        <p:attrNameLst>
                                          <p:attrName>ppt_y</p:attrName>
                                        </p:attrNameLst>
                                      </p:cBhvr>
                                      <p:tavLst>
                                        <p:tav tm="0">
                                          <p:val>
                                            <p:strVal val="#ppt_y-#ppt_h*1.125000"/>
                                          </p:val>
                                        </p:tav>
                                        <p:tav tm="100000">
                                          <p:val>
                                            <p:strVal val="#ppt_y"/>
                                          </p:val>
                                        </p:tav>
                                      </p:tavLst>
                                    </p:anim>
                                    <p:animEffect transition="in" filter="wipe(down)">
                                      <p:cBhvr>
                                        <p:cTn id="104" dur="1500"/>
                                        <p:tgtEl>
                                          <p:spTgt spid="29"/>
                                        </p:tgtEl>
                                      </p:cBhvr>
                                    </p:animEffect>
                                  </p:childTnLst>
                                </p:cTn>
                              </p:par>
                              <p:par>
                                <p:cTn id="105" presetID="12" presetClass="entr" presetSubtype="1" fill="hold" grpId="0" nodeType="withEffect">
                                  <p:stCondLst>
                                    <p:cond delay="2750"/>
                                  </p:stCondLst>
                                  <p:childTnLst>
                                    <p:set>
                                      <p:cBhvr>
                                        <p:cTn id="106" dur="1" fill="hold">
                                          <p:stCondLst>
                                            <p:cond delay="0"/>
                                          </p:stCondLst>
                                        </p:cTn>
                                        <p:tgtEl>
                                          <p:spTgt spid="38"/>
                                        </p:tgtEl>
                                        <p:attrNameLst>
                                          <p:attrName>style.visibility</p:attrName>
                                        </p:attrNameLst>
                                      </p:cBhvr>
                                      <p:to>
                                        <p:strVal val="visible"/>
                                      </p:to>
                                    </p:set>
                                    <p:anim calcmode="lin" valueType="num">
                                      <p:cBhvr additive="base">
                                        <p:cTn id="107" dur="1500"/>
                                        <p:tgtEl>
                                          <p:spTgt spid="38"/>
                                        </p:tgtEl>
                                        <p:attrNameLst>
                                          <p:attrName>ppt_y</p:attrName>
                                        </p:attrNameLst>
                                      </p:cBhvr>
                                      <p:tavLst>
                                        <p:tav tm="0">
                                          <p:val>
                                            <p:strVal val="#ppt_y-#ppt_h*1.125000"/>
                                          </p:val>
                                        </p:tav>
                                        <p:tav tm="100000">
                                          <p:val>
                                            <p:strVal val="#ppt_y"/>
                                          </p:val>
                                        </p:tav>
                                      </p:tavLst>
                                    </p:anim>
                                    <p:animEffect transition="in" filter="wipe(down)">
                                      <p:cBhvr>
                                        <p:cTn id="108" dur="1500"/>
                                        <p:tgtEl>
                                          <p:spTgt spid="38"/>
                                        </p:tgtEl>
                                      </p:cBhvr>
                                    </p:animEffect>
                                  </p:childTnLst>
                                </p:cTn>
                              </p:par>
                              <p:par>
                                <p:cTn id="109" presetID="12" presetClass="entr" presetSubtype="1" fill="hold" grpId="0" nodeType="withEffect">
                                  <p:stCondLst>
                                    <p:cond delay="2750"/>
                                  </p:stCondLst>
                                  <p:childTnLst>
                                    <p:set>
                                      <p:cBhvr>
                                        <p:cTn id="110" dur="1" fill="hold">
                                          <p:stCondLst>
                                            <p:cond delay="0"/>
                                          </p:stCondLst>
                                        </p:cTn>
                                        <p:tgtEl>
                                          <p:spTgt spid="47"/>
                                        </p:tgtEl>
                                        <p:attrNameLst>
                                          <p:attrName>style.visibility</p:attrName>
                                        </p:attrNameLst>
                                      </p:cBhvr>
                                      <p:to>
                                        <p:strVal val="visible"/>
                                      </p:to>
                                    </p:set>
                                    <p:anim calcmode="lin" valueType="num">
                                      <p:cBhvr additive="base">
                                        <p:cTn id="111" dur="1500"/>
                                        <p:tgtEl>
                                          <p:spTgt spid="47"/>
                                        </p:tgtEl>
                                        <p:attrNameLst>
                                          <p:attrName>ppt_y</p:attrName>
                                        </p:attrNameLst>
                                      </p:cBhvr>
                                      <p:tavLst>
                                        <p:tav tm="0">
                                          <p:val>
                                            <p:strVal val="#ppt_y-#ppt_h*1.125000"/>
                                          </p:val>
                                        </p:tav>
                                        <p:tav tm="100000">
                                          <p:val>
                                            <p:strVal val="#ppt_y"/>
                                          </p:val>
                                        </p:tav>
                                      </p:tavLst>
                                    </p:anim>
                                    <p:animEffect transition="in" filter="wipe(down)">
                                      <p:cBhvr>
                                        <p:cTn id="112" dur="1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animBg="1"/>
      <p:bldP spid="13" grpId="0" animBg="1"/>
      <p:bldP spid="13" grpId="1" animBg="1"/>
      <p:bldP spid="15" grpId="0"/>
      <p:bldP spid="16" grpId="0" animBg="1"/>
      <p:bldP spid="17" grpId="0" animBg="1"/>
      <p:bldP spid="20" grpId="0"/>
      <p:bldP spid="23" grpId="0" animBg="1"/>
      <p:bldP spid="24" grpId="0" animBg="1"/>
      <p:bldP spid="26" grpId="0" animBg="1"/>
      <p:bldP spid="26" grpId="1" animBg="1"/>
      <p:bldP spid="27" grpId="0"/>
      <p:bldP spid="28" grpId="0" animBg="1"/>
      <p:bldP spid="29" grpId="0" animBg="1"/>
      <p:bldP spid="30" grpId="0"/>
      <p:bldP spid="32" grpId="0" animBg="1"/>
      <p:bldP spid="33" grpId="0" animBg="1"/>
      <p:bldP spid="35" grpId="0" animBg="1"/>
      <p:bldP spid="35" grpId="1" animBg="1"/>
      <p:bldP spid="36" grpId="0"/>
      <p:bldP spid="37" grpId="0" animBg="1"/>
      <p:bldP spid="38" grpId="0" animBg="1"/>
      <p:bldP spid="39" grpId="0"/>
      <p:bldP spid="41" grpId="0" animBg="1"/>
      <p:bldP spid="42" grpId="0" animBg="1"/>
      <p:bldP spid="44" grpId="0" animBg="1"/>
      <p:bldP spid="44" grpId="1" animBg="1"/>
      <p:bldP spid="45" grpId="0"/>
      <p:bldP spid="46" grpId="0" animBg="1"/>
      <p:bldP spid="47" grpId="0" animBg="1"/>
      <p:bldP spid="4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4A13A90-0D92-CDED-2865-E40AEC10CB5D}"/>
              </a:ext>
            </a:extLst>
          </p:cNvPr>
          <p:cNvGrpSpPr/>
          <p:nvPr/>
        </p:nvGrpSpPr>
        <p:grpSpPr>
          <a:xfrm>
            <a:off x="221825" y="3960515"/>
            <a:ext cx="11736549" cy="2606040"/>
            <a:chOff x="225489" y="-1670114"/>
            <a:chExt cx="11736549" cy="2606040"/>
          </a:xfrm>
        </p:grpSpPr>
        <p:sp>
          <p:nvSpPr>
            <p:cNvPr id="8" name="Rectangle: Rounded Corners 3">
              <a:extLst>
                <a:ext uri="{FF2B5EF4-FFF2-40B4-BE49-F238E27FC236}">
                  <a16:creationId xmlns:a16="http://schemas.microsoft.com/office/drawing/2014/main" id="{10537D3A-9051-21AF-28CA-9CD8A71C7C62}"/>
                </a:ext>
              </a:extLst>
            </p:cNvPr>
            <p:cNvSpPr/>
            <p:nvPr/>
          </p:nvSpPr>
          <p:spPr>
            <a:xfrm>
              <a:off x="225489" y="-1670114"/>
              <a:ext cx="2807208" cy="2606040"/>
            </a:xfrm>
            <a:prstGeom prst="roundRect">
              <a:avLst>
                <a:gd name="adj" fmla="val 6900"/>
              </a:avLst>
            </a:prstGeom>
            <a:solidFill>
              <a:srgbClr val="F5F5F5"/>
            </a:solidFill>
            <a:ln w="12700">
              <a:solidFill>
                <a:srgbClr val="D5D5D5">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ectangle: Rounded Corners 3">
              <a:extLst>
                <a:ext uri="{FF2B5EF4-FFF2-40B4-BE49-F238E27FC236}">
                  <a16:creationId xmlns:a16="http://schemas.microsoft.com/office/drawing/2014/main" id="{9DF96B65-F907-DB58-3B17-92D898BE8572}"/>
                </a:ext>
              </a:extLst>
            </p:cNvPr>
            <p:cNvSpPr/>
            <p:nvPr/>
          </p:nvSpPr>
          <p:spPr>
            <a:xfrm>
              <a:off x="3201936" y="-1670114"/>
              <a:ext cx="2807208" cy="2606040"/>
            </a:xfrm>
            <a:prstGeom prst="roundRect">
              <a:avLst>
                <a:gd name="adj" fmla="val 6900"/>
              </a:avLst>
            </a:prstGeom>
            <a:solidFill>
              <a:srgbClr val="F5F5F5"/>
            </a:solidFill>
            <a:ln w="12700">
              <a:solidFill>
                <a:srgbClr val="D5D5D5">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Rounded Corners 3">
              <a:extLst>
                <a:ext uri="{FF2B5EF4-FFF2-40B4-BE49-F238E27FC236}">
                  <a16:creationId xmlns:a16="http://schemas.microsoft.com/office/drawing/2014/main" id="{541206C0-1C1C-6AD3-BD88-F224C3EE210C}"/>
                </a:ext>
              </a:extLst>
            </p:cNvPr>
            <p:cNvSpPr/>
            <p:nvPr/>
          </p:nvSpPr>
          <p:spPr>
            <a:xfrm>
              <a:off x="6178383" y="-1670114"/>
              <a:ext cx="2807208" cy="2606040"/>
            </a:xfrm>
            <a:prstGeom prst="roundRect">
              <a:avLst>
                <a:gd name="adj" fmla="val 6900"/>
              </a:avLst>
            </a:prstGeom>
            <a:solidFill>
              <a:srgbClr val="F5F5F5"/>
            </a:solidFill>
            <a:ln w="12700">
              <a:solidFill>
                <a:srgbClr val="D5D5D5">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Rounded Corners 3">
              <a:extLst>
                <a:ext uri="{FF2B5EF4-FFF2-40B4-BE49-F238E27FC236}">
                  <a16:creationId xmlns:a16="http://schemas.microsoft.com/office/drawing/2014/main" id="{A102BD2E-1C6C-0573-81D3-FD8C555E0D08}"/>
                </a:ext>
              </a:extLst>
            </p:cNvPr>
            <p:cNvSpPr/>
            <p:nvPr/>
          </p:nvSpPr>
          <p:spPr>
            <a:xfrm>
              <a:off x="9154830" y="-1670114"/>
              <a:ext cx="2807208" cy="2606040"/>
            </a:xfrm>
            <a:prstGeom prst="roundRect">
              <a:avLst>
                <a:gd name="adj" fmla="val 6900"/>
              </a:avLst>
            </a:prstGeom>
            <a:solidFill>
              <a:srgbClr val="F5F5F5"/>
            </a:solidFill>
            <a:ln w="12700">
              <a:solidFill>
                <a:srgbClr val="D5D5D5">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F81E3510-6A60-C205-3713-33A316485B47}"/>
              </a:ext>
            </a:extLst>
          </p:cNvPr>
          <p:cNvGrpSpPr/>
          <p:nvPr/>
        </p:nvGrpSpPr>
        <p:grpSpPr>
          <a:xfrm>
            <a:off x="221825" y="1188691"/>
            <a:ext cx="11736549" cy="2606040"/>
            <a:chOff x="225489" y="-1670114"/>
            <a:chExt cx="11736549" cy="2606040"/>
          </a:xfrm>
        </p:grpSpPr>
        <p:sp>
          <p:nvSpPr>
            <p:cNvPr id="2" name="Rectangle: Rounded Corners 3">
              <a:extLst>
                <a:ext uri="{FF2B5EF4-FFF2-40B4-BE49-F238E27FC236}">
                  <a16:creationId xmlns:a16="http://schemas.microsoft.com/office/drawing/2014/main" id="{D755B7AC-7144-6177-7882-BB9454E7E2FF}"/>
                </a:ext>
              </a:extLst>
            </p:cNvPr>
            <p:cNvSpPr/>
            <p:nvPr/>
          </p:nvSpPr>
          <p:spPr>
            <a:xfrm>
              <a:off x="225489" y="-1670114"/>
              <a:ext cx="2807208" cy="2606040"/>
            </a:xfrm>
            <a:prstGeom prst="roundRect">
              <a:avLst>
                <a:gd name="adj" fmla="val 6900"/>
              </a:avLst>
            </a:prstGeom>
            <a:solidFill>
              <a:srgbClr val="F5F5F5"/>
            </a:solidFill>
            <a:ln w="12700">
              <a:solidFill>
                <a:srgbClr val="D5D5D5">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Rectangle: Rounded Corners 3">
              <a:extLst>
                <a:ext uri="{FF2B5EF4-FFF2-40B4-BE49-F238E27FC236}">
                  <a16:creationId xmlns:a16="http://schemas.microsoft.com/office/drawing/2014/main" id="{3E7CA680-03C8-DE34-9111-BBCEF468D78B}"/>
                </a:ext>
              </a:extLst>
            </p:cNvPr>
            <p:cNvSpPr/>
            <p:nvPr/>
          </p:nvSpPr>
          <p:spPr>
            <a:xfrm>
              <a:off x="3201936" y="-1670114"/>
              <a:ext cx="2807208" cy="2606040"/>
            </a:xfrm>
            <a:prstGeom prst="roundRect">
              <a:avLst>
                <a:gd name="adj" fmla="val 6900"/>
              </a:avLst>
            </a:prstGeom>
            <a:solidFill>
              <a:srgbClr val="F5F5F5"/>
            </a:solidFill>
            <a:ln w="12700">
              <a:solidFill>
                <a:srgbClr val="D5D5D5">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Rounded Corners 3">
              <a:extLst>
                <a:ext uri="{FF2B5EF4-FFF2-40B4-BE49-F238E27FC236}">
                  <a16:creationId xmlns:a16="http://schemas.microsoft.com/office/drawing/2014/main" id="{DA11F807-76B5-1565-4F50-E2C0C1CE6DDE}"/>
                </a:ext>
              </a:extLst>
            </p:cNvPr>
            <p:cNvSpPr/>
            <p:nvPr/>
          </p:nvSpPr>
          <p:spPr>
            <a:xfrm>
              <a:off x="6178383" y="-1670114"/>
              <a:ext cx="2807208" cy="2606040"/>
            </a:xfrm>
            <a:prstGeom prst="roundRect">
              <a:avLst>
                <a:gd name="adj" fmla="val 6900"/>
              </a:avLst>
            </a:prstGeom>
            <a:solidFill>
              <a:srgbClr val="F5F5F5"/>
            </a:solidFill>
            <a:ln w="12700">
              <a:solidFill>
                <a:srgbClr val="D5D5D5">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Rounded Corners 3">
              <a:extLst>
                <a:ext uri="{FF2B5EF4-FFF2-40B4-BE49-F238E27FC236}">
                  <a16:creationId xmlns:a16="http://schemas.microsoft.com/office/drawing/2014/main" id="{DDC3D983-934F-5037-35E8-8BF2C7CE6E08}"/>
                </a:ext>
              </a:extLst>
            </p:cNvPr>
            <p:cNvSpPr/>
            <p:nvPr/>
          </p:nvSpPr>
          <p:spPr>
            <a:xfrm>
              <a:off x="9154830" y="-1670114"/>
              <a:ext cx="2807208" cy="2606040"/>
            </a:xfrm>
            <a:prstGeom prst="roundRect">
              <a:avLst>
                <a:gd name="adj" fmla="val 6900"/>
              </a:avLst>
            </a:prstGeom>
            <a:solidFill>
              <a:srgbClr val="F5F5F5"/>
            </a:solidFill>
            <a:ln w="12700">
              <a:solidFill>
                <a:srgbClr val="D5D5D5">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0" name="TextBox 49">
            <a:extLst>
              <a:ext uri="{FF2B5EF4-FFF2-40B4-BE49-F238E27FC236}">
                <a16:creationId xmlns:a16="http://schemas.microsoft.com/office/drawing/2014/main" id="{8A6C6F3D-8E8C-43A7-8289-7C47E526148F}"/>
              </a:ext>
            </a:extLst>
          </p:cNvPr>
          <p:cNvSpPr txBox="1"/>
          <p:nvPr/>
        </p:nvSpPr>
        <p:spPr>
          <a:xfrm>
            <a:off x="3916557" y="365545"/>
            <a:ext cx="4358886"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CRAZY 8s SKETCHES</a:t>
            </a:r>
          </a:p>
        </p:txBody>
      </p:sp>
      <p:pic>
        <p:nvPicPr>
          <p:cNvPr id="9218" name="Picture 2">
            <a:extLst>
              <a:ext uri="{FF2B5EF4-FFF2-40B4-BE49-F238E27FC236}">
                <a16:creationId xmlns:a16="http://schemas.microsoft.com/office/drawing/2014/main" id="{866CBD39-19AA-1781-FE96-90C5935EAA64}"/>
              </a:ext>
            </a:extLst>
          </p:cNvPr>
          <p:cNvPicPr>
            <a:picLocks noChangeAspect="1" noChangeArrowheads="1"/>
          </p:cNvPicPr>
          <p:nvPr/>
        </p:nvPicPr>
        <p:blipFill>
          <a:blip r:embed="rId2"/>
          <a:srcRect l="6300" r="6300"/>
          <a:stretch/>
        </p:blipFill>
        <p:spPr bwMode="auto">
          <a:xfrm>
            <a:off x="277312" y="1250291"/>
            <a:ext cx="2699899" cy="1922289"/>
          </a:xfrm>
          <a:prstGeom prst="roundRect">
            <a:avLst>
              <a:gd name="adj" fmla="val 6877"/>
            </a:avLst>
          </a:prstGeom>
          <a:noFill/>
          <a:ln w="12700">
            <a:noFill/>
          </a:ln>
          <a:effectLst/>
          <a:extLst>
            <a:ext uri="{909E8E84-426E-40DD-AFC4-6F175D3DCCD1}">
              <a14:hiddenFill xmlns:a14="http://schemas.microsoft.com/office/drawing/2010/main">
                <a:solidFill>
                  <a:srgbClr val="FFFFFF"/>
                </a:solidFill>
              </a14:hiddenFill>
            </a:ext>
          </a:extLst>
        </p:spPr>
      </p:pic>
      <p:pic>
        <p:nvPicPr>
          <p:cNvPr id="81" name="Picture 2">
            <a:extLst>
              <a:ext uri="{FF2B5EF4-FFF2-40B4-BE49-F238E27FC236}">
                <a16:creationId xmlns:a16="http://schemas.microsoft.com/office/drawing/2014/main" id="{18A8E966-54EC-4CE6-B8D8-211AD22CF572}"/>
              </a:ext>
            </a:extLst>
          </p:cNvPr>
          <p:cNvPicPr>
            <a:picLocks noChangeAspect="1" noChangeArrowheads="1"/>
          </p:cNvPicPr>
          <p:nvPr/>
        </p:nvPicPr>
        <p:blipFill>
          <a:blip r:embed="rId3"/>
          <a:srcRect l="1743" r="1743"/>
          <a:stretch/>
        </p:blipFill>
        <p:spPr bwMode="auto">
          <a:xfrm>
            <a:off x="3257423" y="1250291"/>
            <a:ext cx="2699899" cy="1922289"/>
          </a:xfrm>
          <a:prstGeom prst="roundRect">
            <a:avLst>
              <a:gd name="adj" fmla="val 6877"/>
            </a:avLst>
          </a:prstGeom>
          <a:noFill/>
          <a:ln w="12700">
            <a:noFill/>
          </a:ln>
          <a:effectLst/>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D67242C3-0326-6F4A-816B-52BB63F48A08}"/>
              </a:ext>
            </a:extLst>
          </p:cNvPr>
          <p:cNvSpPr txBox="1"/>
          <p:nvPr/>
        </p:nvSpPr>
        <p:spPr>
          <a:xfrm>
            <a:off x="763007" y="3264128"/>
            <a:ext cx="210330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Notes: …………………………………. ………………………………………...........</a:t>
            </a:r>
          </a:p>
        </p:txBody>
      </p:sp>
      <p:sp>
        <p:nvSpPr>
          <p:cNvPr id="24" name="Oval 23">
            <a:extLst>
              <a:ext uri="{FF2B5EF4-FFF2-40B4-BE49-F238E27FC236}">
                <a16:creationId xmlns:a16="http://schemas.microsoft.com/office/drawing/2014/main" id="{900F76C6-BC16-44C5-A3A9-3A865FBCAA39}"/>
              </a:ext>
            </a:extLst>
          </p:cNvPr>
          <p:cNvSpPr/>
          <p:nvPr/>
        </p:nvSpPr>
        <p:spPr>
          <a:xfrm>
            <a:off x="388208" y="3327655"/>
            <a:ext cx="321031" cy="3210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674CE2"/>
                </a:solidFill>
                <a:effectLst/>
                <a:uLnTx/>
                <a:uFillTx/>
                <a:latin typeface="Montserrat" panose="00000500000000000000" pitchFamily="50" charset="0"/>
                <a:ea typeface="+mn-ea"/>
                <a:cs typeface="+mn-cs"/>
              </a:rPr>
              <a:t>1</a:t>
            </a:r>
          </a:p>
        </p:txBody>
      </p:sp>
      <p:sp>
        <p:nvSpPr>
          <p:cNvPr id="85" name="TextBox 84">
            <a:extLst>
              <a:ext uri="{FF2B5EF4-FFF2-40B4-BE49-F238E27FC236}">
                <a16:creationId xmlns:a16="http://schemas.microsoft.com/office/drawing/2014/main" id="{7DDFFFC3-E745-40D6-ADD5-D6CF91758C75}"/>
              </a:ext>
            </a:extLst>
          </p:cNvPr>
          <p:cNvSpPr txBox="1"/>
          <p:nvPr/>
        </p:nvSpPr>
        <p:spPr>
          <a:xfrm>
            <a:off x="3743118" y="3264128"/>
            <a:ext cx="210330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Notes: …………………………………. ………………………………………...........</a:t>
            </a:r>
          </a:p>
        </p:txBody>
      </p:sp>
      <p:sp>
        <p:nvSpPr>
          <p:cNvPr id="86" name="Oval 85">
            <a:extLst>
              <a:ext uri="{FF2B5EF4-FFF2-40B4-BE49-F238E27FC236}">
                <a16:creationId xmlns:a16="http://schemas.microsoft.com/office/drawing/2014/main" id="{5ACD2D72-334F-43EF-A6BF-FA69A4B26857}"/>
              </a:ext>
            </a:extLst>
          </p:cNvPr>
          <p:cNvSpPr/>
          <p:nvPr/>
        </p:nvSpPr>
        <p:spPr>
          <a:xfrm>
            <a:off x="3368319" y="3327655"/>
            <a:ext cx="321031" cy="3210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674CE2"/>
                </a:solidFill>
                <a:effectLst/>
                <a:uLnTx/>
                <a:uFillTx/>
                <a:latin typeface="Montserrat" panose="00000500000000000000" pitchFamily="50" charset="0"/>
                <a:ea typeface="+mn-ea"/>
                <a:cs typeface="+mn-cs"/>
              </a:rPr>
              <a:t>2</a:t>
            </a:r>
          </a:p>
        </p:txBody>
      </p:sp>
      <p:sp>
        <p:nvSpPr>
          <p:cNvPr id="88" name="TextBox 87">
            <a:extLst>
              <a:ext uri="{FF2B5EF4-FFF2-40B4-BE49-F238E27FC236}">
                <a16:creationId xmlns:a16="http://schemas.microsoft.com/office/drawing/2014/main" id="{1EBC0A82-9401-4C6E-986F-42279BB0DA04}"/>
              </a:ext>
            </a:extLst>
          </p:cNvPr>
          <p:cNvSpPr txBox="1"/>
          <p:nvPr/>
        </p:nvSpPr>
        <p:spPr>
          <a:xfrm>
            <a:off x="6720373" y="3264128"/>
            <a:ext cx="210330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Notes: …………………………………. ………………………………………...........</a:t>
            </a:r>
          </a:p>
        </p:txBody>
      </p:sp>
      <p:sp>
        <p:nvSpPr>
          <p:cNvPr id="89" name="Oval 88">
            <a:extLst>
              <a:ext uri="{FF2B5EF4-FFF2-40B4-BE49-F238E27FC236}">
                <a16:creationId xmlns:a16="http://schemas.microsoft.com/office/drawing/2014/main" id="{EF0902C3-1EF0-4FE1-82A9-EA84DE2B519A}"/>
              </a:ext>
            </a:extLst>
          </p:cNvPr>
          <p:cNvSpPr/>
          <p:nvPr/>
        </p:nvSpPr>
        <p:spPr>
          <a:xfrm>
            <a:off x="6345574" y="3327655"/>
            <a:ext cx="321031" cy="3210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674CE2"/>
                </a:solidFill>
                <a:effectLst/>
                <a:uLnTx/>
                <a:uFillTx/>
                <a:latin typeface="Montserrat" panose="00000500000000000000" pitchFamily="50" charset="0"/>
                <a:ea typeface="+mn-ea"/>
                <a:cs typeface="+mn-cs"/>
              </a:rPr>
              <a:t>3</a:t>
            </a:r>
          </a:p>
        </p:txBody>
      </p:sp>
      <p:sp>
        <p:nvSpPr>
          <p:cNvPr id="91" name="TextBox 90">
            <a:extLst>
              <a:ext uri="{FF2B5EF4-FFF2-40B4-BE49-F238E27FC236}">
                <a16:creationId xmlns:a16="http://schemas.microsoft.com/office/drawing/2014/main" id="{01348657-0FD8-4EDD-8FC3-D99968A28529}"/>
              </a:ext>
            </a:extLst>
          </p:cNvPr>
          <p:cNvSpPr txBox="1"/>
          <p:nvPr/>
        </p:nvSpPr>
        <p:spPr>
          <a:xfrm>
            <a:off x="9700484" y="3264128"/>
            <a:ext cx="210330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Notes: …………………………………. ………………………………………...........</a:t>
            </a:r>
          </a:p>
        </p:txBody>
      </p:sp>
      <p:sp>
        <p:nvSpPr>
          <p:cNvPr id="92" name="Oval 91">
            <a:extLst>
              <a:ext uri="{FF2B5EF4-FFF2-40B4-BE49-F238E27FC236}">
                <a16:creationId xmlns:a16="http://schemas.microsoft.com/office/drawing/2014/main" id="{DBC234B3-01D8-4D68-BC0F-204BA7D07D0F}"/>
              </a:ext>
            </a:extLst>
          </p:cNvPr>
          <p:cNvSpPr/>
          <p:nvPr/>
        </p:nvSpPr>
        <p:spPr>
          <a:xfrm>
            <a:off x="9325685" y="3327655"/>
            <a:ext cx="321031" cy="3210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674CE2"/>
                </a:solidFill>
                <a:effectLst/>
                <a:uLnTx/>
                <a:uFillTx/>
                <a:latin typeface="Montserrat" panose="00000500000000000000" pitchFamily="50" charset="0"/>
                <a:ea typeface="+mn-ea"/>
                <a:cs typeface="+mn-cs"/>
              </a:rPr>
              <a:t>4</a:t>
            </a:r>
          </a:p>
        </p:txBody>
      </p:sp>
      <p:pic>
        <p:nvPicPr>
          <p:cNvPr id="93" name="Picture 2">
            <a:extLst>
              <a:ext uri="{FF2B5EF4-FFF2-40B4-BE49-F238E27FC236}">
                <a16:creationId xmlns:a16="http://schemas.microsoft.com/office/drawing/2014/main" id="{B00E1EDD-22DC-40F5-9187-2C67748740BE}"/>
              </a:ext>
            </a:extLst>
          </p:cNvPr>
          <p:cNvPicPr>
            <a:picLocks noChangeAspect="1" noChangeArrowheads="1"/>
          </p:cNvPicPr>
          <p:nvPr/>
        </p:nvPicPr>
        <p:blipFill>
          <a:blip r:embed="rId4"/>
          <a:srcRect l="6748" r="6748"/>
          <a:stretch/>
        </p:blipFill>
        <p:spPr bwMode="auto">
          <a:xfrm>
            <a:off x="6234678" y="1250291"/>
            <a:ext cx="2699899" cy="1922289"/>
          </a:xfrm>
          <a:prstGeom prst="roundRect">
            <a:avLst>
              <a:gd name="adj" fmla="val 6877"/>
            </a:avLst>
          </a:prstGeom>
          <a:noFill/>
          <a:ln w="12700">
            <a:noFill/>
          </a:ln>
          <a:effectLst/>
          <a:extLst>
            <a:ext uri="{909E8E84-426E-40DD-AFC4-6F175D3DCCD1}">
              <a14:hiddenFill xmlns:a14="http://schemas.microsoft.com/office/drawing/2010/main">
                <a:solidFill>
                  <a:srgbClr val="FFFFFF"/>
                </a:solidFill>
              </a14:hiddenFill>
            </a:ext>
          </a:extLst>
        </p:spPr>
      </p:pic>
      <p:pic>
        <p:nvPicPr>
          <p:cNvPr id="94" name="Picture 2">
            <a:extLst>
              <a:ext uri="{FF2B5EF4-FFF2-40B4-BE49-F238E27FC236}">
                <a16:creationId xmlns:a16="http://schemas.microsoft.com/office/drawing/2014/main" id="{88BE5D50-7A34-4BF0-9F55-37A4C101CD6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rcRect l="5556" r="5556"/>
          <a:stretch/>
        </p:blipFill>
        <p:spPr bwMode="auto">
          <a:xfrm>
            <a:off x="9214789" y="1250291"/>
            <a:ext cx="2699899" cy="1922289"/>
          </a:xfrm>
          <a:prstGeom prst="roundRect">
            <a:avLst>
              <a:gd name="adj" fmla="val 6877"/>
            </a:avLst>
          </a:prstGeom>
          <a:noFill/>
          <a:ln w="12700">
            <a:noFill/>
          </a:ln>
          <a:effectLst/>
          <a:extLst>
            <a:ext uri="{909E8E84-426E-40DD-AFC4-6F175D3DCCD1}">
              <a14:hiddenFill xmlns:a14="http://schemas.microsoft.com/office/drawing/2010/main">
                <a:solidFill>
                  <a:srgbClr val="FFFFFF"/>
                </a:solidFill>
              </a14:hiddenFill>
            </a:ext>
          </a:extLst>
        </p:spPr>
      </p:pic>
      <p:pic>
        <p:nvPicPr>
          <p:cNvPr id="98" name="Picture 2">
            <a:extLst>
              <a:ext uri="{FF2B5EF4-FFF2-40B4-BE49-F238E27FC236}">
                <a16:creationId xmlns:a16="http://schemas.microsoft.com/office/drawing/2014/main" id="{D307B336-965E-4822-98C2-040D51D6EFD0}"/>
              </a:ext>
            </a:extLst>
          </p:cNvPr>
          <p:cNvPicPr>
            <a:picLocks noChangeAspect="1" noChangeArrowheads="1"/>
          </p:cNvPicPr>
          <p:nvPr/>
        </p:nvPicPr>
        <p:blipFill>
          <a:blip r:embed="rId7"/>
          <a:srcRect l="12265" r="12265"/>
          <a:stretch/>
        </p:blipFill>
        <p:spPr bwMode="auto">
          <a:xfrm>
            <a:off x="9214789" y="4016168"/>
            <a:ext cx="2699899" cy="1922289"/>
          </a:xfrm>
          <a:prstGeom prst="roundRect">
            <a:avLst>
              <a:gd name="adj" fmla="val 6877"/>
            </a:avLst>
          </a:prstGeom>
          <a:noFill/>
          <a:ln w="12700">
            <a:noFill/>
          </a:ln>
          <a:extLst>
            <a:ext uri="{909E8E84-426E-40DD-AFC4-6F175D3DCCD1}">
              <a14:hiddenFill xmlns:a14="http://schemas.microsoft.com/office/drawing/2010/main">
                <a:solidFill>
                  <a:srgbClr val="FFFFFF"/>
                </a:solidFill>
              </a14:hiddenFill>
            </a:ext>
          </a:extLst>
        </p:spPr>
      </p:pic>
      <p:sp>
        <p:nvSpPr>
          <p:cNvPr id="118" name="TextBox 117">
            <a:extLst>
              <a:ext uri="{FF2B5EF4-FFF2-40B4-BE49-F238E27FC236}">
                <a16:creationId xmlns:a16="http://schemas.microsoft.com/office/drawing/2014/main" id="{E7B945C6-FEC1-43A0-A4BC-0F018090EE6B}"/>
              </a:ext>
            </a:extLst>
          </p:cNvPr>
          <p:cNvSpPr txBox="1"/>
          <p:nvPr/>
        </p:nvSpPr>
        <p:spPr>
          <a:xfrm>
            <a:off x="9700484" y="6030004"/>
            <a:ext cx="210330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Notes: …………………………………. ………………………………………...........</a:t>
            </a:r>
          </a:p>
        </p:txBody>
      </p:sp>
      <p:sp>
        <p:nvSpPr>
          <p:cNvPr id="119" name="Oval 118">
            <a:extLst>
              <a:ext uri="{FF2B5EF4-FFF2-40B4-BE49-F238E27FC236}">
                <a16:creationId xmlns:a16="http://schemas.microsoft.com/office/drawing/2014/main" id="{F303EC94-A27A-42CB-B90C-536A544D2FA3}"/>
              </a:ext>
            </a:extLst>
          </p:cNvPr>
          <p:cNvSpPr/>
          <p:nvPr/>
        </p:nvSpPr>
        <p:spPr>
          <a:xfrm>
            <a:off x="9325685" y="6093531"/>
            <a:ext cx="321031" cy="3210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674CE2"/>
                </a:solidFill>
                <a:effectLst/>
                <a:uLnTx/>
                <a:uFillTx/>
                <a:latin typeface="Montserrat" panose="00000500000000000000" pitchFamily="50" charset="0"/>
                <a:ea typeface="+mn-ea"/>
                <a:cs typeface="+mn-cs"/>
              </a:rPr>
              <a:t>8</a:t>
            </a:r>
          </a:p>
        </p:txBody>
      </p:sp>
      <p:pic>
        <p:nvPicPr>
          <p:cNvPr id="105" name="Picture 2">
            <a:extLst>
              <a:ext uri="{FF2B5EF4-FFF2-40B4-BE49-F238E27FC236}">
                <a16:creationId xmlns:a16="http://schemas.microsoft.com/office/drawing/2014/main" id="{13D3FBF7-F48D-4AFE-959E-3371951A39F2}"/>
              </a:ext>
            </a:extLst>
          </p:cNvPr>
          <p:cNvPicPr>
            <a:picLocks noChangeAspect="1" noChangeArrowheads="1"/>
          </p:cNvPicPr>
          <p:nvPr/>
        </p:nvPicPr>
        <p:blipFill>
          <a:blip r:embed="rId8"/>
          <a:srcRect t="2709" b="2709"/>
          <a:stretch/>
        </p:blipFill>
        <p:spPr bwMode="auto">
          <a:xfrm>
            <a:off x="6234678" y="4016168"/>
            <a:ext cx="2699899" cy="1922289"/>
          </a:xfrm>
          <a:prstGeom prst="roundRect">
            <a:avLst>
              <a:gd name="adj" fmla="val 6877"/>
            </a:avLst>
          </a:prstGeom>
          <a:noFill/>
          <a:ln w="12700">
            <a:noFill/>
          </a:ln>
          <a:extLst>
            <a:ext uri="{909E8E84-426E-40DD-AFC4-6F175D3DCCD1}">
              <a14:hiddenFill xmlns:a14="http://schemas.microsoft.com/office/drawing/2010/main">
                <a:solidFill>
                  <a:srgbClr val="FFFFFF"/>
                </a:solidFill>
              </a14:hiddenFill>
            </a:ext>
          </a:extLst>
        </p:spPr>
      </p:pic>
      <p:sp>
        <p:nvSpPr>
          <p:cNvPr id="116" name="TextBox 115">
            <a:extLst>
              <a:ext uri="{FF2B5EF4-FFF2-40B4-BE49-F238E27FC236}">
                <a16:creationId xmlns:a16="http://schemas.microsoft.com/office/drawing/2014/main" id="{FB814F49-C51C-49D8-AA1B-B6B2C087CF55}"/>
              </a:ext>
            </a:extLst>
          </p:cNvPr>
          <p:cNvSpPr txBox="1"/>
          <p:nvPr/>
        </p:nvSpPr>
        <p:spPr>
          <a:xfrm>
            <a:off x="6720373" y="6030004"/>
            <a:ext cx="210330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Notes: …………………………………. ………………………………………...........</a:t>
            </a:r>
          </a:p>
        </p:txBody>
      </p:sp>
      <p:sp>
        <p:nvSpPr>
          <p:cNvPr id="117" name="Oval 116">
            <a:extLst>
              <a:ext uri="{FF2B5EF4-FFF2-40B4-BE49-F238E27FC236}">
                <a16:creationId xmlns:a16="http://schemas.microsoft.com/office/drawing/2014/main" id="{06602FBE-0AF5-420E-AABD-A4FD90CD9890}"/>
              </a:ext>
            </a:extLst>
          </p:cNvPr>
          <p:cNvSpPr/>
          <p:nvPr/>
        </p:nvSpPr>
        <p:spPr>
          <a:xfrm>
            <a:off x="6345574" y="6093531"/>
            <a:ext cx="321031" cy="3210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674CE2"/>
                </a:solidFill>
                <a:effectLst/>
                <a:uLnTx/>
                <a:uFillTx/>
                <a:latin typeface="Montserrat" panose="00000500000000000000" pitchFamily="50" charset="0"/>
                <a:ea typeface="+mn-ea"/>
                <a:cs typeface="+mn-cs"/>
              </a:rPr>
              <a:t>7</a:t>
            </a:r>
          </a:p>
        </p:txBody>
      </p:sp>
      <p:sp>
        <p:nvSpPr>
          <p:cNvPr id="114" name="TextBox 113">
            <a:extLst>
              <a:ext uri="{FF2B5EF4-FFF2-40B4-BE49-F238E27FC236}">
                <a16:creationId xmlns:a16="http://schemas.microsoft.com/office/drawing/2014/main" id="{0E43617C-CCEE-4276-BA7D-696CA270D718}"/>
              </a:ext>
            </a:extLst>
          </p:cNvPr>
          <p:cNvSpPr txBox="1"/>
          <p:nvPr/>
        </p:nvSpPr>
        <p:spPr>
          <a:xfrm>
            <a:off x="3743118" y="6030004"/>
            <a:ext cx="210330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Notes: …………………………………. ………………………………………...........</a:t>
            </a:r>
          </a:p>
        </p:txBody>
      </p:sp>
      <p:sp>
        <p:nvSpPr>
          <p:cNvPr id="115" name="Oval 114">
            <a:extLst>
              <a:ext uri="{FF2B5EF4-FFF2-40B4-BE49-F238E27FC236}">
                <a16:creationId xmlns:a16="http://schemas.microsoft.com/office/drawing/2014/main" id="{6DB56F44-4ED1-4C3A-973C-6046985065F1}"/>
              </a:ext>
            </a:extLst>
          </p:cNvPr>
          <p:cNvSpPr/>
          <p:nvPr/>
        </p:nvSpPr>
        <p:spPr>
          <a:xfrm>
            <a:off x="3368319" y="6093531"/>
            <a:ext cx="321031" cy="3210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674CE2"/>
                </a:solidFill>
                <a:effectLst/>
                <a:uLnTx/>
                <a:uFillTx/>
                <a:latin typeface="Montserrat" panose="00000500000000000000" pitchFamily="50" charset="0"/>
                <a:ea typeface="+mn-ea"/>
                <a:cs typeface="+mn-cs"/>
              </a:rPr>
              <a:t>6</a:t>
            </a:r>
          </a:p>
        </p:txBody>
      </p:sp>
      <p:pic>
        <p:nvPicPr>
          <p:cNvPr id="110" name="Picture 2">
            <a:extLst>
              <a:ext uri="{FF2B5EF4-FFF2-40B4-BE49-F238E27FC236}">
                <a16:creationId xmlns:a16="http://schemas.microsoft.com/office/drawing/2014/main" id="{36DC5BFE-438E-4FAB-B86C-046A3DA497B0}"/>
              </a:ext>
            </a:extLst>
          </p:cNvPr>
          <p:cNvPicPr>
            <a:picLocks noChangeAspect="1" noChangeArrowheads="1"/>
          </p:cNvPicPr>
          <p:nvPr/>
        </p:nvPicPr>
        <p:blipFill>
          <a:blip r:embed="rId9"/>
          <a:srcRect l="4224" r="4224"/>
          <a:stretch/>
        </p:blipFill>
        <p:spPr bwMode="auto">
          <a:xfrm>
            <a:off x="3257423" y="4016168"/>
            <a:ext cx="2699899" cy="1922289"/>
          </a:xfrm>
          <a:prstGeom prst="roundRect">
            <a:avLst>
              <a:gd name="adj" fmla="val 6877"/>
            </a:avLst>
          </a:prstGeom>
          <a:noFill/>
          <a:ln w="12700">
            <a:noFill/>
          </a:ln>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69044814-576B-47C3-96C2-57A124C54A2E}"/>
              </a:ext>
            </a:extLst>
          </p:cNvPr>
          <p:cNvSpPr txBox="1"/>
          <p:nvPr/>
        </p:nvSpPr>
        <p:spPr>
          <a:xfrm>
            <a:off x="763007" y="6030004"/>
            <a:ext cx="210330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Notes: …………………………………. ………………………………………...........</a:t>
            </a:r>
          </a:p>
        </p:txBody>
      </p:sp>
      <p:sp>
        <p:nvSpPr>
          <p:cNvPr id="113" name="Oval 112">
            <a:extLst>
              <a:ext uri="{FF2B5EF4-FFF2-40B4-BE49-F238E27FC236}">
                <a16:creationId xmlns:a16="http://schemas.microsoft.com/office/drawing/2014/main" id="{C9AB32D6-60C2-4F12-980E-8519D4DC238E}"/>
              </a:ext>
            </a:extLst>
          </p:cNvPr>
          <p:cNvSpPr/>
          <p:nvPr/>
        </p:nvSpPr>
        <p:spPr>
          <a:xfrm>
            <a:off x="388208" y="6093531"/>
            <a:ext cx="321031" cy="3210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674CE2"/>
                </a:solidFill>
                <a:effectLst/>
                <a:uLnTx/>
                <a:uFillTx/>
                <a:latin typeface="Montserrat" panose="00000500000000000000" pitchFamily="50" charset="0"/>
                <a:ea typeface="+mn-ea"/>
                <a:cs typeface="+mn-cs"/>
              </a:rPr>
              <a:t>5</a:t>
            </a:r>
          </a:p>
        </p:txBody>
      </p:sp>
      <p:pic>
        <p:nvPicPr>
          <p:cNvPr id="111" name="Picture 2">
            <a:extLst>
              <a:ext uri="{FF2B5EF4-FFF2-40B4-BE49-F238E27FC236}">
                <a16:creationId xmlns:a16="http://schemas.microsoft.com/office/drawing/2014/main" id="{E7C4CED1-EF85-49A9-BBA8-81572C71B69B}"/>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contrast="20000"/>
                    </a14:imgEffect>
                  </a14:imgLayer>
                </a14:imgProps>
              </a:ext>
            </a:extLst>
          </a:blip>
          <a:srcRect l="1582" r="1582"/>
          <a:stretch/>
        </p:blipFill>
        <p:spPr bwMode="auto">
          <a:xfrm>
            <a:off x="277312" y="4016168"/>
            <a:ext cx="2699899" cy="1922289"/>
          </a:xfrm>
          <a:prstGeom prst="roundRect">
            <a:avLst>
              <a:gd name="adj" fmla="val 6877"/>
            </a:avLst>
          </a:prstGeom>
          <a:noFill/>
          <a:ln w="1270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689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A818775-A415-4EFC-A9DD-98E5EFAA5EB7}"/>
              </a:ext>
            </a:extLst>
          </p:cNvPr>
          <p:cNvGrpSpPr/>
          <p:nvPr/>
        </p:nvGrpSpPr>
        <p:grpSpPr>
          <a:xfrm>
            <a:off x="5777196" y="3727815"/>
            <a:ext cx="5340434" cy="1834624"/>
            <a:chOff x="6096000" y="2866490"/>
            <a:chExt cx="5340434" cy="1834624"/>
          </a:xfrm>
        </p:grpSpPr>
        <p:sp>
          <p:nvSpPr>
            <p:cNvPr id="6" name="TextBox 5">
              <a:extLst>
                <a:ext uri="{FF2B5EF4-FFF2-40B4-BE49-F238E27FC236}">
                  <a16:creationId xmlns:a16="http://schemas.microsoft.com/office/drawing/2014/main" id="{A404060C-CDE1-4AD2-8286-B0BDACF45FF7}"/>
                </a:ext>
              </a:extLst>
            </p:cNvPr>
            <p:cNvSpPr txBox="1"/>
            <p:nvPr/>
          </p:nvSpPr>
          <p:spPr>
            <a:xfrm>
              <a:off x="6096000" y="2866490"/>
              <a:ext cx="5340434"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0">
                        <a:srgbClr val="00BB88"/>
                      </a:gs>
                      <a:gs pos="100000">
                        <a:srgbClr val="674CE2"/>
                      </a:gs>
                    </a:gsLst>
                    <a:lin ang="0" scaled="0"/>
                  </a:gradFill>
                  <a:effectLst/>
                  <a:uLnTx/>
                  <a:uFillTx/>
                  <a:latin typeface="Montserrat" panose="00000500000000000000" pitchFamily="50" charset="0"/>
                  <a:ea typeface="+mn-ea"/>
                  <a:cs typeface="+mn-cs"/>
                </a:rPr>
                <a:t>DAY 3</a:t>
              </a:r>
            </a:p>
          </p:txBody>
        </p:sp>
        <p:sp>
          <p:nvSpPr>
            <p:cNvPr id="7" name="TextBox 6">
              <a:extLst>
                <a:ext uri="{FF2B5EF4-FFF2-40B4-BE49-F238E27FC236}">
                  <a16:creationId xmlns:a16="http://schemas.microsoft.com/office/drawing/2014/main" id="{AE519DED-7D46-4485-9FC7-FA40095EF5FA}"/>
                </a:ext>
              </a:extLst>
            </p:cNvPr>
            <p:cNvSpPr txBox="1"/>
            <p:nvPr/>
          </p:nvSpPr>
          <p:spPr>
            <a:xfrm>
              <a:off x="6096000" y="3458338"/>
              <a:ext cx="5340434" cy="1242776"/>
            </a:xfrm>
            <a:prstGeom prst="rect">
              <a:avLst/>
            </a:prstGeom>
            <a:noFill/>
          </p:spPr>
          <p:txBody>
            <a:bodyPr wrap="square" rtlCol="0">
              <a:spAutoFit/>
            </a:bodyPr>
            <a:lstStyle/>
            <a:p>
              <a:pPr algn="r">
                <a:lnSpc>
                  <a:spcPts val="2300"/>
                </a:lnSpc>
              </a:pPr>
              <a:r>
                <a:rPr lang="en-US" sz="1400" dirty="0">
                  <a:latin typeface="Montserrat" panose="00000500000000000000" pitchFamily="50" charset="0"/>
                </a:rPr>
                <a:t>On Tuesday, the Sprint team will come up with potential solutions. Solution brainstorming will be a mixture of existing ideas and new ideas. Each member of the sprint team will come up with their own sketches of their ideas.</a:t>
              </a:r>
            </a:p>
          </p:txBody>
        </p:sp>
      </p:grpSp>
      <p:grpSp>
        <p:nvGrpSpPr>
          <p:cNvPr id="8" name="Group 7">
            <a:extLst>
              <a:ext uri="{FF2B5EF4-FFF2-40B4-BE49-F238E27FC236}">
                <a16:creationId xmlns:a16="http://schemas.microsoft.com/office/drawing/2014/main" id="{AE2AA856-53A8-4598-ADF7-01CF6FDEAFEA}"/>
              </a:ext>
            </a:extLst>
          </p:cNvPr>
          <p:cNvGrpSpPr/>
          <p:nvPr/>
        </p:nvGrpSpPr>
        <p:grpSpPr>
          <a:xfrm rot="4392458">
            <a:off x="-2074919" y="-5608235"/>
            <a:ext cx="10131308" cy="19551177"/>
            <a:chOff x="-689319" y="-1296297"/>
            <a:chExt cx="6260368" cy="12081122"/>
          </a:xfrm>
        </p:grpSpPr>
        <p:sp>
          <p:nvSpPr>
            <p:cNvPr id="9" name="Right Triangle 8">
              <a:extLst>
                <a:ext uri="{FF2B5EF4-FFF2-40B4-BE49-F238E27FC236}">
                  <a16:creationId xmlns:a16="http://schemas.microsoft.com/office/drawing/2014/main" id="{D3F2CAD0-3BAE-48F4-A45D-D1976DEF5534}"/>
                </a:ext>
              </a:extLst>
            </p:cNvPr>
            <p:cNvSpPr/>
            <p:nvPr/>
          </p:nvSpPr>
          <p:spPr>
            <a:xfrm rot="20600972">
              <a:off x="831625" y="1900940"/>
              <a:ext cx="1145877" cy="3819590"/>
            </a:xfrm>
            <a:prstGeom prst="rtTriangle">
              <a:avLst/>
            </a:prstGeom>
            <a:gradFill flip="none" rotWithShape="1">
              <a:gsLst>
                <a:gs pos="100000">
                  <a:schemeClr val="accent2"/>
                </a:gs>
                <a:gs pos="0">
                  <a:schemeClr val="accent2">
                    <a:lumMod val="60000"/>
                    <a:lumOff val="4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048B29B7-2B2B-4F9E-8E9B-E68057CA06BC}"/>
                </a:ext>
              </a:extLst>
            </p:cNvPr>
            <p:cNvSpPr/>
            <p:nvPr/>
          </p:nvSpPr>
          <p:spPr>
            <a:xfrm rot="20600972">
              <a:off x="1854872" y="5130442"/>
              <a:ext cx="3716177" cy="3819590"/>
            </a:xfrm>
            <a:prstGeom prst="rect">
              <a:avLst/>
            </a:prstGeom>
            <a:gradFill flip="none" rotWithShape="1">
              <a:gsLst>
                <a:gs pos="100000">
                  <a:schemeClr val="accent1"/>
                </a:gs>
                <a:gs pos="0">
                  <a:schemeClr val="accent1">
                    <a:lumMod val="40000"/>
                    <a:lumOff val="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Triangle 10">
              <a:extLst>
                <a:ext uri="{FF2B5EF4-FFF2-40B4-BE49-F238E27FC236}">
                  <a16:creationId xmlns:a16="http://schemas.microsoft.com/office/drawing/2014/main" id="{C1D7E4DF-63FD-4475-841A-C3C8D29F097E}"/>
                </a:ext>
              </a:extLst>
            </p:cNvPr>
            <p:cNvSpPr/>
            <p:nvPr/>
          </p:nvSpPr>
          <p:spPr>
            <a:xfrm>
              <a:off x="-689319" y="-1296297"/>
              <a:ext cx="3624337" cy="12081122"/>
            </a:xfrm>
            <a:prstGeom prst="rtTriangle">
              <a:avLst/>
            </a:prstGeom>
            <a:gradFill flip="none" rotWithShape="1">
              <a:gsLst>
                <a:gs pos="100000">
                  <a:schemeClr val="accent1"/>
                </a:gs>
                <a:gs pos="0">
                  <a:schemeClr val="accent1">
                    <a:lumMod val="40000"/>
                    <a:lumOff val="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 name="Freeform: Shape 11">
            <a:extLst>
              <a:ext uri="{FF2B5EF4-FFF2-40B4-BE49-F238E27FC236}">
                <a16:creationId xmlns:a16="http://schemas.microsoft.com/office/drawing/2014/main" id="{9A5877FE-6CAE-4503-8D18-D9E13F9D5809}"/>
              </a:ext>
            </a:extLst>
          </p:cNvPr>
          <p:cNvSpPr/>
          <p:nvPr/>
        </p:nvSpPr>
        <p:spPr>
          <a:xfrm flipH="1" flipV="1">
            <a:off x="-1376786" y="4325058"/>
            <a:ext cx="13741400" cy="2132108"/>
          </a:xfrm>
          <a:custGeom>
            <a:avLst/>
            <a:gdLst>
              <a:gd name="connsiteX0" fmla="*/ 0 w 14706600"/>
              <a:gd name="connsiteY0" fmla="*/ 1233914 h 3178698"/>
              <a:gd name="connsiteX1" fmla="*/ 4508500 w 14706600"/>
              <a:gd name="connsiteY1" fmla="*/ 78214 h 3178698"/>
              <a:gd name="connsiteX2" fmla="*/ 11188700 w 14706600"/>
              <a:gd name="connsiteY2" fmla="*/ 3177014 h 3178698"/>
              <a:gd name="connsiteX3" fmla="*/ 14706600 w 14706600"/>
              <a:gd name="connsiteY3" fmla="*/ 421114 h 3178698"/>
            </a:gdLst>
            <a:ahLst/>
            <a:cxnLst>
              <a:cxn ang="0">
                <a:pos x="connsiteX0" y="connsiteY0"/>
              </a:cxn>
              <a:cxn ang="0">
                <a:pos x="connsiteX1" y="connsiteY1"/>
              </a:cxn>
              <a:cxn ang="0">
                <a:pos x="connsiteX2" y="connsiteY2"/>
              </a:cxn>
              <a:cxn ang="0">
                <a:pos x="connsiteX3" y="connsiteY3"/>
              </a:cxn>
            </a:cxnLst>
            <a:rect l="l" t="t" r="r" b="b"/>
            <a:pathLst>
              <a:path w="14706600" h="3178698">
                <a:moveTo>
                  <a:pt x="0" y="1233914"/>
                </a:moveTo>
                <a:cubicBezTo>
                  <a:pt x="1321858" y="494139"/>
                  <a:pt x="2643717" y="-245636"/>
                  <a:pt x="4508500" y="78214"/>
                </a:cubicBezTo>
                <a:cubicBezTo>
                  <a:pt x="6373283" y="402064"/>
                  <a:pt x="9489017" y="3119864"/>
                  <a:pt x="11188700" y="3177014"/>
                </a:cubicBezTo>
                <a:cubicBezTo>
                  <a:pt x="12888383" y="3234164"/>
                  <a:pt x="13797491" y="1827639"/>
                  <a:pt x="14706600" y="421114"/>
                </a:cubicBezTo>
              </a:path>
            </a:pathLst>
          </a:custGeom>
          <a:noFill/>
          <a:ln w="6350">
            <a:solidFill>
              <a:schemeClr val="tx1">
                <a:alpha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048014C9-91B4-4BC3-8966-818C892D707C}"/>
              </a:ext>
            </a:extLst>
          </p:cNvPr>
          <p:cNvSpPr/>
          <p:nvPr/>
        </p:nvSpPr>
        <p:spPr>
          <a:xfrm rot="10800000" flipH="1" flipV="1">
            <a:off x="-2686050" y="3816392"/>
            <a:ext cx="15050664" cy="3041606"/>
          </a:xfrm>
          <a:custGeom>
            <a:avLst/>
            <a:gdLst>
              <a:gd name="connsiteX0" fmla="*/ 0 w 14706600"/>
              <a:gd name="connsiteY0" fmla="*/ 1233914 h 3178698"/>
              <a:gd name="connsiteX1" fmla="*/ 4508500 w 14706600"/>
              <a:gd name="connsiteY1" fmla="*/ 78214 h 3178698"/>
              <a:gd name="connsiteX2" fmla="*/ 11188700 w 14706600"/>
              <a:gd name="connsiteY2" fmla="*/ 3177014 h 3178698"/>
              <a:gd name="connsiteX3" fmla="*/ 14706600 w 14706600"/>
              <a:gd name="connsiteY3" fmla="*/ 421114 h 3178698"/>
            </a:gdLst>
            <a:ahLst/>
            <a:cxnLst>
              <a:cxn ang="0">
                <a:pos x="connsiteX0" y="connsiteY0"/>
              </a:cxn>
              <a:cxn ang="0">
                <a:pos x="connsiteX1" y="connsiteY1"/>
              </a:cxn>
              <a:cxn ang="0">
                <a:pos x="connsiteX2" y="connsiteY2"/>
              </a:cxn>
              <a:cxn ang="0">
                <a:pos x="connsiteX3" y="connsiteY3"/>
              </a:cxn>
            </a:cxnLst>
            <a:rect l="l" t="t" r="r" b="b"/>
            <a:pathLst>
              <a:path w="14706600" h="3178698">
                <a:moveTo>
                  <a:pt x="0" y="1233914"/>
                </a:moveTo>
                <a:cubicBezTo>
                  <a:pt x="1321858" y="494139"/>
                  <a:pt x="2643717" y="-245636"/>
                  <a:pt x="4508500" y="78214"/>
                </a:cubicBezTo>
                <a:cubicBezTo>
                  <a:pt x="6373283" y="402064"/>
                  <a:pt x="9489017" y="3119864"/>
                  <a:pt x="11188700" y="3177014"/>
                </a:cubicBezTo>
                <a:cubicBezTo>
                  <a:pt x="12888383" y="3234164"/>
                  <a:pt x="13797491" y="1827639"/>
                  <a:pt x="14706600" y="421114"/>
                </a:cubicBezTo>
              </a:path>
            </a:pathLst>
          </a:custGeom>
          <a:noFill/>
          <a:ln w="6350">
            <a:solidFill>
              <a:schemeClr val="tx1">
                <a:alpha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72F24F5-F0AF-FC1E-6725-9677AF289B91}"/>
              </a:ext>
            </a:extLst>
          </p:cNvPr>
          <p:cNvSpPr txBox="1"/>
          <p:nvPr/>
        </p:nvSpPr>
        <p:spPr>
          <a:xfrm>
            <a:off x="3640912" y="3136938"/>
            <a:ext cx="6510115" cy="116955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0" b="1" i="0" u="none" strike="noStrike" kern="1200" cap="none" spc="0" normalizeH="0" baseline="0" noProof="0" dirty="0">
                <a:ln>
                  <a:noFill/>
                </a:ln>
                <a:solidFill>
                  <a:srgbClr val="44546A">
                    <a:lumMod val="20000"/>
                    <a:lumOff val="80000"/>
                  </a:srgbClr>
                </a:solidFill>
                <a:effectLst/>
                <a:uLnTx/>
                <a:uFillTx/>
                <a:latin typeface="Montserrat" panose="00000500000000000000" pitchFamily="50" charset="0"/>
                <a:ea typeface="+mn-ea"/>
                <a:cs typeface="+mn-cs"/>
              </a:rPr>
              <a:t>WEDNESDAY</a:t>
            </a:r>
          </a:p>
        </p:txBody>
      </p:sp>
    </p:spTree>
    <p:extLst>
      <p:ext uri="{BB962C8B-B14F-4D97-AF65-F5344CB8AC3E}">
        <p14:creationId xmlns:p14="http://schemas.microsoft.com/office/powerpoint/2010/main" val="1099320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D9A1DA9-7740-4CB0-965F-1FBA907B6FBD}"/>
              </a:ext>
            </a:extLst>
          </p:cNvPr>
          <p:cNvSpPr/>
          <p:nvPr/>
        </p:nvSpPr>
        <p:spPr>
          <a:xfrm rot="4400972">
            <a:off x="-2802776" y="3452481"/>
            <a:ext cx="6013981" cy="6181336"/>
          </a:xfrm>
          <a:prstGeom prst="rect">
            <a:avLst/>
          </a:prstGeom>
          <a:gradFill flip="none" rotWithShape="1">
            <a:gsLst>
              <a:gs pos="28000">
                <a:schemeClr val="accent1"/>
              </a:gs>
              <a:gs pos="100000">
                <a:schemeClr val="accent2">
                  <a:lumMod val="60000"/>
                  <a:lumOff val="40000"/>
                </a:schemeClr>
              </a:gs>
            </a:gsLst>
            <a:path path="circle">
              <a:fillToRect t="100000" r="100000"/>
            </a:path>
            <a:tileRect l="-100000" b="-100000"/>
          </a:gradFill>
          <a:ln w="1742" cap="flat">
            <a:noFill/>
            <a:prstDash val="solid"/>
            <a:miter/>
          </a:ln>
          <a:effectLst/>
        </p:spPr>
        <p:txBody>
          <a:bodyPr rtlCol="0" anchor="ctr"/>
          <a:lstStyle/>
          <a:p>
            <a:endParaRPr lang="en-US">
              <a:solidFill>
                <a:schemeClr val="tx1"/>
              </a:solidFill>
            </a:endParaRPr>
          </a:p>
        </p:txBody>
      </p:sp>
      <p:sp>
        <p:nvSpPr>
          <p:cNvPr id="25" name="Right Triangle 24">
            <a:extLst>
              <a:ext uri="{FF2B5EF4-FFF2-40B4-BE49-F238E27FC236}">
                <a16:creationId xmlns:a16="http://schemas.microsoft.com/office/drawing/2014/main" id="{ECD853A4-6916-488C-A060-1779099C77AA}"/>
              </a:ext>
            </a:extLst>
          </p:cNvPr>
          <p:cNvSpPr/>
          <p:nvPr/>
        </p:nvSpPr>
        <p:spPr>
          <a:xfrm rot="5400000">
            <a:off x="2221923" y="-3387057"/>
            <a:ext cx="4324350" cy="11098470"/>
          </a:xfrm>
          <a:prstGeom prst="rtTriangle">
            <a:avLst/>
          </a:prstGeom>
          <a:gradFill>
            <a:gsLst>
              <a:gs pos="100000">
                <a:schemeClr val="accent1"/>
              </a:gs>
              <a:gs pos="0">
                <a:schemeClr val="accent1">
                  <a:lumMod val="40000"/>
                  <a:lumOff val="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Rounded Corners 13">
            <a:extLst>
              <a:ext uri="{FF2B5EF4-FFF2-40B4-BE49-F238E27FC236}">
                <a16:creationId xmlns:a16="http://schemas.microsoft.com/office/drawing/2014/main" id="{3B996EE4-1317-D462-DF9B-EE8C35A0918E}"/>
              </a:ext>
            </a:extLst>
          </p:cNvPr>
          <p:cNvSpPr/>
          <p:nvPr/>
        </p:nvSpPr>
        <p:spPr>
          <a:xfrm>
            <a:off x="4588079" y="5273488"/>
            <a:ext cx="6829306" cy="1007052"/>
          </a:xfrm>
          <a:prstGeom prst="roundRect">
            <a:avLst>
              <a:gd name="adj" fmla="val 12423"/>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0" rIns="182880" rtlCol="0" anchor="ctr"/>
          <a:lstStyle/>
          <a:p>
            <a:pPr>
              <a:lnSpc>
                <a:spcPts val="2100"/>
              </a:lnSpc>
            </a:pPr>
            <a:r>
              <a:rPr lang="en-US" sz="1500" b="1" dirty="0">
                <a:gradFill flip="none" rotWithShape="1">
                  <a:gsLst>
                    <a:gs pos="100000">
                      <a:schemeClr val="accent1"/>
                    </a:gs>
                    <a:gs pos="0">
                      <a:schemeClr val="accent2"/>
                    </a:gs>
                  </a:gsLst>
                  <a:path path="circle">
                    <a:fillToRect l="100000" t="100000"/>
                  </a:path>
                  <a:tileRect r="-100000" b="-100000"/>
                </a:gradFill>
                <a:latin typeface="Montserrat" panose="00000500000000000000" pitchFamily="50" charset="0"/>
              </a:rPr>
              <a:t>Based on Google Ventures’ playbook:</a:t>
            </a:r>
          </a:p>
          <a:p>
            <a:pPr>
              <a:lnSpc>
                <a:spcPts val="2100"/>
              </a:lnSpc>
            </a:pPr>
            <a:r>
              <a:rPr lang="en-US" sz="1500" b="1" dirty="0">
                <a:gradFill flip="none" rotWithShape="1">
                  <a:gsLst>
                    <a:gs pos="100000">
                      <a:schemeClr val="accent1"/>
                    </a:gs>
                    <a:gs pos="0">
                      <a:schemeClr val="accent2"/>
                    </a:gs>
                  </a:gsLst>
                  <a:path path="circle">
                    <a:fillToRect l="100000" t="100000"/>
                  </a:path>
                  <a:tileRect r="-100000" b="-100000"/>
                </a:gradFill>
                <a:latin typeface="Montserrat" panose="00000500000000000000" pitchFamily="50" charset="0"/>
              </a:rPr>
              <a:t>Sprint, Solve Big Problems and Test New Ideas in Just Five Days</a:t>
            </a:r>
          </a:p>
        </p:txBody>
      </p:sp>
      <p:sp>
        <p:nvSpPr>
          <p:cNvPr id="23" name="Right Triangle 22">
            <a:extLst>
              <a:ext uri="{FF2B5EF4-FFF2-40B4-BE49-F238E27FC236}">
                <a16:creationId xmlns:a16="http://schemas.microsoft.com/office/drawing/2014/main" id="{3AC964F5-8F5E-492D-80B8-8AA55D872839}"/>
              </a:ext>
            </a:extLst>
          </p:cNvPr>
          <p:cNvSpPr/>
          <p:nvPr/>
        </p:nvSpPr>
        <p:spPr>
          <a:xfrm rot="19643655" flipH="1">
            <a:off x="-6902896" y="-1116253"/>
            <a:ext cx="9250559" cy="7658859"/>
          </a:xfrm>
          <a:prstGeom prst="rtTriangle">
            <a:avLst/>
          </a:prstGeom>
          <a:gradFill flip="none" rotWithShape="1">
            <a:gsLst>
              <a:gs pos="100000">
                <a:srgbClr val="3FF7CB">
                  <a:alpha val="75000"/>
                </a:srgbClr>
              </a:gs>
              <a:gs pos="42000">
                <a:schemeClr val="accent1"/>
              </a:gs>
            </a:gsLst>
            <a:path path="circle">
              <a:fillToRect l="100000" b="100000"/>
            </a:path>
            <a:tileRect t="-100000" r="-100000"/>
          </a:gradFill>
          <a:ln w="1742" cap="flat">
            <a:noFill/>
            <a:prstDash val="solid"/>
            <a:miter/>
          </a:ln>
        </p:spPr>
        <p:txBody>
          <a:bodyPr rtlCol="0" anchor="ctr"/>
          <a:lstStyle/>
          <a:p>
            <a:endParaRPr lang="en-US">
              <a:solidFill>
                <a:schemeClr val="tx1"/>
              </a:solidFill>
            </a:endParaRPr>
          </a:p>
        </p:txBody>
      </p:sp>
      <p:sp>
        <p:nvSpPr>
          <p:cNvPr id="4" name="TextBox 3">
            <a:extLst>
              <a:ext uri="{FF2B5EF4-FFF2-40B4-BE49-F238E27FC236}">
                <a16:creationId xmlns:a16="http://schemas.microsoft.com/office/drawing/2014/main" id="{1576B7AC-D060-4454-F8B6-449045DE0AB9}"/>
              </a:ext>
            </a:extLst>
          </p:cNvPr>
          <p:cNvSpPr txBox="1"/>
          <p:nvPr/>
        </p:nvSpPr>
        <p:spPr>
          <a:xfrm>
            <a:off x="4588079" y="2984751"/>
            <a:ext cx="7080785" cy="707886"/>
          </a:xfrm>
          <a:prstGeom prst="rect">
            <a:avLst/>
          </a:prstGeom>
          <a:noFill/>
        </p:spPr>
        <p:txBody>
          <a:bodyPr wrap="none" rtlCol="0">
            <a:spAutoFit/>
          </a:bodyPr>
          <a:lstStyle/>
          <a:p>
            <a:r>
              <a:rPr lang="en-US" sz="4000" b="1" spc="300" dirty="0">
                <a:solidFill>
                  <a:schemeClr val="tx2"/>
                </a:solidFill>
                <a:latin typeface="Montserrat" panose="00000500000000000000" pitchFamily="50" charset="0"/>
              </a:rPr>
              <a:t>DESIGN SPRINT TOOLS</a:t>
            </a:r>
          </a:p>
        </p:txBody>
      </p:sp>
      <p:sp>
        <p:nvSpPr>
          <p:cNvPr id="4575" name="TextBox 4574">
            <a:extLst>
              <a:ext uri="{FF2B5EF4-FFF2-40B4-BE49-F238E27FC236}">
                <a16:creationId xmlns:a16="http://schemas.microsoft.com/office/drawing/2014/main" id="{94DE3B9B-7F13-456E-B791-4B1E3210BEBB}"/>
              </a:ext>
            </a:extLst>
          </p:cNvPr>
          <p:cNvSpPr txBox="1"/>
          <p:nvPr/>
        </p:nvSpPr>
        <p:spPr>
          <a:xfrm>
            <a:off x="4588079" y="3782711"/>
            <a:ext cx="3869970" cy="477054"/>
          </a:xfrm>
          <a:prstGeom prst="rect">
            <a:avLst/>
          </a:prstGeom>
          <a:noFill/>
        </p:spPr>
        <p:txBody>
          <a:bodyPr wrap="none" rtlCol="0">
            <a:spAutoFit/>
          </a:bodyPr>
          <a:lstStyle/>
          <a:p>
            <a:r>
              <a:rPr lang="en-US" sz="2500" dirty="0">
                <a:solidFill>
                  <a:schemeClr val="accent1">
                    <a:lumMod val="60000"/>
                    <a:lumOff val="40000"/>
                  </a:schemeClr>
                </a:solidFill>
                <a:latin typeface="Montserrat" panose="00000500000000000000" pitchFamily="50" charset="0"/>
              </a:rPr>
              <a:t>Presented by You Exec</a:t>
            </a:r>
          </a:p>
        </p:txBody>
      </p:sp>
      <p:sp>
        <p:nvSpPr>
          <p:cNvPr id="19" name="Isosceles Triangle 18">
            <a:extLst>
              <a:ext uri="{FF2B5EF4-FFF2-40B4-BE49-F238E27FC236}">
                <a16:creationId xmlns:a16="http://schemas.microsoft.com/office/drawing/2014/main" id="{0B6AA083-61DF-4061-AFF8-86A5A5A11FFF}"/>
              </a:ext>
            </a:extLst>
          </p:cNvPr>
          <p:cNvSpPr/>
          <p:nvPr/>
        </p:nvSpPr>
        <p:spPr>
          <a:xfrm rot="19142071">
            <a:off x="8439187" y="90259"/>
            <a:ext cx="1460500" cy="330200"/>
          </a:xfrm>
          <a:prstGeom prst="triangle">
            <a:avLst>
              <a:gd name="adj" fmla="val 71264"/>
            </a:avLst>
          </a:prstGeom>
          <a:gradFill flip="none" rotWithShape="1">
            <a:gsLst>
              <a:gs pos="100000">
                <a:srgbClr val="3FF7CB">
                  <a:alpha val="75000"/>
                </a:srgbClr>
              </a:gs>
              <a:gs pos="42000">
                <a:schemeClr val="accent1">
                  <a:alpha val="50000"/>
                </a:schemeClr>
              </a:gs>
            </a:gsLst>
            <a:path path="circle">
              <a:fillToRect l="100000" b="100000"/>
            </a:path>
            <a:tileRect t="-100000" r="-100000"/>
          </a:gradFill>
          <a:ln w="1742" cap="flat">
            <a:noFill/>
            <a:prstDash val="solid"/>
            <a:miter/>
          </a:ln>
        </p:spPr>
        <p:txBody>
          <a:bodyPr rtlCol="0" anchor="ctr"/>
          <a:lstStyle/>
          <a:p>
            <a:endParaRPr lang="en-US">
              <a:solidFill>
                <a:schemeClr val="tx1"/>
              </a:solidFill>
            </a:endParaRPr>
          </a:p>
        </p:txBody>
      </p:sp>
      <p:sp>
        <p:nvSpPr>
          <p:cNvPr id="30" name="Isosceles Triangle 29">
            <a:extLst>
              <a:ext uri="{FF2B5EF4-FFF2-40B4-BE49-F238E27FC236}">
                <a16:creationId xmlns:a16="http://schemas.microsoft.com/office/drawing/2014/main" id="{8DC7894B-0124-432B-8678-820827DA1390}"/>
              </a:ext>
            </a:extLst>
          </p:cNvPr>
          <p:cNvSpPr/>
          <p:nvPr/>
        </p:nvSpPr>
        <p:spPr>
          <a:xfrm rot="2012400">
            <a:off x="11680586" y="1406305"/>
            <a:ext cx="1412147" cy="778388"/>
          </a:xfrm>
          <a:prstGeom prst="triangle">
            <a:avLst>
              <a:gd name="adj" fmla="val 1006"/>
            </a:avLst>
          </a:prstGeom>
          <a:gradFill flip="none" rotWithShape="1">
            <a:gsLst>
              <a:gs pos="100000">
                <a:srgbClr val="3FF7CB">
                  <a:alpha val="75000"/>
                </a:srgbClr>
              </a:gs>
              <a:gs pos="42000">
                <a:schemeClr val="accent1">
                  <a:alpha val="50000"/>
                </a:schemeClr>
              </a:gs>
            </a:gsLst>
            <a:path path="circle">
              <a:fillToRect l="100000" b="100000"/>
            </a:path>
            <a:tileRect t="-100000" r="-100000"/>
          </a:gradFill>
          <a:ln w="1742" cap="flat">
            <a:noFill/>
            <a:prstDash val="solid"/>
            <a:miter/>
          </a:ln>
        </p:spPr>
        <p:txBody>
          <a:bodyPr rtlCol="0" anchor="ctr"/>
          <a:lstStyle/>
          <a:p>
            <a:endParaRPr lang="en-US">
              <a:solidFill>
                <a:schemeClr val="tx1"/>
              </a:solidFill>
            </a:endParaRPr>
          </a:p>
        </p:txBody>
      </p:sp>
      <p:sp>
        <p:nvSpPr>
          <p:cNvPr id="31" name="Isosceles Triangle 30">
            <a:extLst>
              <a:ext uri="{FF2B5EF4-FFF2-40B4-BE49-F238E27FC236}">
                <a16:creationId xmlns:a16="http://schemas.microsoft.com/office/drawing/2014/main" id="{6BB6F334-F34F-4300-ADEB-3BB3C57988DF}"/>
              </a:ext>
            </a:extLst>
          </p:cNvPr>
          <p:cNvSpPr/>
          <p:nvPr/>
        </p:nvSpPr>
        <p:spPr>
          <a:xfrm rot="8449030">
            <a:off x="2650096" y="5903253"/>
            <a:ext cx="1412147" cy="440425"/>
          </a:xfrm>
          <a:prstGeom prst="triangle">
            <a:avLst>
              <a:gd name="adj" fmla="val 42966"/>
            </a:avLst>
          </a:prstGeom>
          <a:gradFill flip="none" rotWithShape="1">
            <a:gsLst>
              <a:gs pos="100000">
                <a:srgbClr val="3FF7CB">
                  <a:alpha val="75000"/>
                </a:srgbClr>
              </a:gs>
              <a:gs pos="42000">
                <a:schemeClr val="accent1">
                  <a:alpha val="50000"/>
                </a:schemeClr>
              </a:gs>
            </a:gsLst>
            <a:path path="circle">
              <a:fillToRect l="100000" b="100000"/>
            </a:path>
            <a:tileRect t="-100000" r="-100000"/>
          </a:gradFill>
          <a:ln w="1742" cap="flat">
            <a:noFill/>
            <a:prstDash val="solid"/>
            <a:miter/>
          </a:ln>
        </p:spPr>
        <p:txBody>
          <a:bodyPr rtlCol="0" anchor="ctr"/>
          <a:lstStyle/>
          <a:p>
            <a:endParaRPr lang="en-US">
              <a:solidFill>
                <a:schemeClr val="tx1"/>
              </a:solidFill>
            </a:endParaRPr>
          </a:p>
        </p:txBody>
      </p:sp>
    </p:spTree>
    <p:extLst>
      <p:ext uri="{BB962C8B-B14F-4D97-AF65-F5344CB8AC3E}">
        <p14:creationId xmlns:p14="http://schemas.microsoft.com/office/powerpoint/2010/main" val="255955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3000"/>
                                        <p:tgtEl>
                                          <p:spTgt spid="25"/>
                                        </p:tgtEl>
                                      </p:cBhvr>
                                    </p:animEffect>
                                    <p:anim calcmode="lin" valueType="num">
                                      <p:cBhvr>
                                        <p:cTn id="8" dur="3000" fill="hold"/>
                                        <p:tgtEl>
                                          <p:spTgt spid="25"/>
                                        </p:tgtEl>
                                        <p:attrNameLst>
                                          <p:attrName>ppt_x</p:attrName>
                                        </p:attrNameLst>
                                      </p:cBhvr>
                                      <p:tavLst>
                                        <p:tav tm="0">
                                          <p:val>
                                            <p:strVal val="#ppt_x"/>
                                          </p:val>
                                        </p:tav>
                                        <p:tav tm="100000">
                                          <p:val>
                                            <p:strVal val="#ppt_x"/>
                                          </p:val>
                                        </p:tav>
                                      </p:tavLst>
                                    </p:anim>
                                    <p:anim calcmode="lin" valueType="num">
                                      <p:cBhvr>
                                        <p:cTn id="9" dur="3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000"/>
                                        <p:tgtEl>
                                          <p:spTgt spid="24"/>
                                        </p:tgtEl>
                                      </p:cBhvr>
                                    </p:animEffect>
                                    <p:anim calcmode="lin" valueType="num">
                                      <p:cBhvr>
                                        <p:cTn id="13" dur="3000" fill="hold"/>
                                        <p:tgtEl>
                                          <p:spTgt spid="24"/>
                                        </p:tgtEl>
                                        <p:attrNameLst>
                                          <p:attrName>ppt_x</p:attrName>
                                        </p:attrNameLst>
                                      </p:cBhvr>
                                      <p:tavLst>
                                        <p:tav tm="0">
                                          <p:val>
                                            <p:strVal val="#ppt_x"/>
                                          </p:val>
                                        </p:tav>
                                        <p:tav tm="100000">
                                          <p:val>
                                            <p:strVal val="#ppt_x"/>
                                          </p:val>
                                        </p:tav>
                                      </p:tavLst>
                                    </p:anim>
                                    <p:anim calcmode="lin" valueType="num">
                                      <p:cBhvr>
                                        <p:cTn id="14" dur="3000" fill="hold"/>
                                        <p:tgtEl>
                                          <p:spTgt spid="24"/>
                                        </p:tgtEl>
                                        <p:attrNameLst>
                                          <p:attrName>ppt_y</p:attrName>
                                        </p:attrNameLst>
                                      </p:cBhvr>
                                      <p:tavLst>
                                        <p:tav tm="0">
                                          <p:val>
                                            <p:strVal val="#ppt_y+.1"/>
                                          </p:val>
                                        </p:tav>
                                        <p:tav tm="100000">
                                          <p:val>
                                            <p:strVal val="#ppt_y"/>
                                          </p:val>
                                        </p:tav>
                                      </p:tavLst>
                                    </p:anim>
                                  </p:childTnLst>
                                </p:cTn>
                              </p:par>
                              <p:par>
                                <p:cTn id="15" presetID="23" presetClass="entr" presetSubtype="288"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0" fill="hold"/>
                                        <p:tgtEl>
                                          <p:spTgt spid="23"/>
                                        </p:tgtEl>
                                        <p:attrNameLst>
                                          <p:attrName>ppt_w</p:attrName>
                                        </p:attrNameLst>
                                      </p:cBhvr>
                                      <p:tavLst>
                                        <p:tav tm="0">
                                          <p:val>
                                            <p:strVal val="4/3*#ppt_w"/>
                                          </p:val>
                                        </p:tav>
                                        <p:tav tm="100000">
                                          <p:val>
                                            <p:strVal val="#ppt_w"/>
                                          </p:val>
                                        </p:tav>
                                      </p:tavLst>
                                    </p:anim>
                                    <p:anim calcmode="lin" valueType="num">
                                      <p:cBhvr>
                                        <p:cTn id="18" dur="5000" fill="hold"/>
                                        <p:tgtEl>
                                          <p:spTgt spid="23"/>
                                        </p:tgtEl>
                                        <p:attrNameLst>
                                          <p:attrName>ppt_h</p:attrName>
                                        </p:attrNameLst>
                                      </p:cBhvr>
                                      <p:tavLst>
                                        <p:tav tm="0">
                                          <p:val>
                                            <p:strVal val="4/3*#ppt_h"/>
                                          </p:val>
                                        </p:tav>
                                        <p:tav tm="100000">
                                          <p:val>
                                            <p:strVal val="#ppt_h"/>
                                          </p:val>
                                        </p:tav>
                                      </p:tavLst>
                                    </p:anim>
                                  </p:childTnLst>
                                </p:cTn>
                              </p:par>
                              <p:par>
                                <p:cTn id="19" presetID="2" presetClass="entr" presetSubtype="4" decel="5000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10000" fill="hold"/>
                                        <p:tgtEl>
                                          <p:spTgt spid="30"/>
                                        </p:tgtEl>
                                        <p:attrNameLst>
                                          <p:attrName>ppt_x</p:attrName>
                                        </p:attrNameLst>
                                      </p:cBhvr>
                                      <p:tavLst>
                                        <p:tav tm="0">
                                          <p:val>
                                            <p:strVal val="#ppt_x"/>
                                          </p:val>
                                        </p:tav>
                                        <p:tav tm="100000">
                                          <p:val>
                                            <p:strVal val="#ppt_x"/>
                                          </p:val>
                                        </p:tav>
                                      </p:tavLst>
                                    </p:anim>
                                    <p:anim calcmode="lin" valueType="num">
                                      <p:cBhvr additive="base">
                                        <p:cTn id="22" dur="10000" fill="hold"/>
                                        <p:tgtEl>
                                          <p:spTgt spid="30"/>
                                        </p:tgtEl>
                                        <p:attrNameLst>
                                          <p:attrName>ppt_y</p:attrName>
                                        </p:attrNameLst>
                                      </p:cBhvr>
                                      <p:tavLst>
                                        <p:tav tm="0">
                                          <p:val>
                                            <p:strVal val="1+#ppt_h/2"/>
                                          </p:val>
                                        </p:tav>
                                        <p:tav tm="100000">
                                          <p:val>
                                            <p:strVal val="#ppt_y"/>
                                          </p:val>
                                        </p:tav>
                                      </p:tavLst>
                                    </p:anim>
                                  </p:childTnLst>
                                </p:cTn>
                              </p:par>
                              <p:par>
                                <p:cTn id="23" presetID="8" presetClass="emph" presetSubtype="0" repeatCount="indefinite" fill="hold" grpId="1" nodeType="withEffect">
                                  <p:stCondLst>
                                    <p:cond delay="0"/>
                                  </p:stCondLst>
                                  <p:endCondLst>
                                    <p:cond evt="onNext" delay="0">
                                      <p:tgtEl>
                                        <p:sldTgt/>
                                      </p:tgtEl>
                                    </p:cond>
                                  </p:endCondLst>
                                  <p:childTnLst>
                                    <p:animRot by="-21600000">
                                      <p:cBhvr>
                                        <p:cTn id="24" dur="15000" fill="hold"/>
                                        <p:tgtEl>
                                          <p:spTgt spid="30"/>
                                        </p:tgtEl>
                                        <p:attrNameLst>
                                          <p:attrName>r</p:attrName>
                                        </p:attrNameLst>
                                      </p:cBhvr>
                                    </p:animRot>
                                  </p:childTnLst>
                                </p:cTn>
                              </p:par>
                              <p:par>
                                <p:cTn id="25" presetID="22" presetClass="entr" presetSubtype="1" fill="hold" grpId="0" nodeType="withEffect">
                                  <p:stCondLst>
                                    <p:cond delay="250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1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0" presetClass="path" presetSubtype="0" fill="hold" grpId="1" nodeType="withEffect">
                                  <p:stCondLst>
                                    <p:cond delay="0"/>
                                  </p:stCondLst>
                                  <p:childTnLst>
                                    <p:animMotion origin="layout" path="M -0.03424 -0.39282 L 2.29167E-6 4.81481E-6 " pathEditMode="relative" rAng="0" ptsTypes="AA">
                                      <p:cBhvr>
                                        <p:cTn id="32" dur="5000" fill="hold"/>
                                        <p:tgtEl>
                                          <p:spTgt spid="31"/>
                                        </p:tgtEl>
                                        <p:attrNameLst>
                                          <p:attrName>ppt_x</p:attrName>
                                          <p:attrName>ppt_y</p:attrName>
                                        </p:attrNameLst>
                                      </p:cBhvr>
                                      <p:rCtr x="1628" y="19560"/>
                                    </p:animMotion>
                                  </p:childTnLst>
                                </p:cTn>
                              </p:par>
                              <p:par>
                                <p:cTn id="33" presetID="8" presetClass="emph" presetSubtype="0" repeatCount="indefinite" fill="hold" grpId="2" nodeType="withEffect">
                                  <p:stCondLst>
                                    <p:cond delay="0"/>
                                  </p:stCondLst>
                                  <p:endCondLst>
                                    <p:cond evt="onNext" delay="0">
                                      <p:tgtEl>
                                        <p:sldTgt/>
                                      </p:tgtEl>
                                    </p:cond>
                                  </p:endCondLst>
                                  <p:childTnLst>
                                    <p:animRot by="21600000">
                                      <p:cBhvr>
                                        <p:cTn id="34" dur="20000" fill="hold"/>
                                        <p:tgtEl>
                                          <p:spTgt spid="31"/>
                                        </p:tgtEl>
                                        <p:attrNameLst>
                                          <p:attrName>r</p:attrName>
                                        </p:attrNameLst>
                                      </p:cBhvr>
                                    </p:animRot>
                                  </p:childTnLst>
                                </p:cTn>
                              </p:par>
                              <p:par>
                                <p:cTn id="35" presetID="47" presetClass="entr" presetSubtype="0" fill="hold" grpId="0" nodeType="withEffect">
                                  <p:stCondLst>
                                    <p:cond delay="150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2000"/>
                                  </p:stCondLst>
                                  <p:childTnLst>
                                    <p:set>
                                      <p:cBhvr>
                                        <p:cTn id="41" dur="1" fill="hold">
                                          <p:stCondLst>
                                            <p:cond delay="0"/>
                                          </p:stCondLst>
                                        </p:cTn>
                                        <p:tgtEl>
                                          <p:spTgt spid="4575"/>
                                        </p:tgtEl>
                                        <p:attrNameLst>
                                          <p:attrName>style.visibility</p:attrName>
                                        </p:attrNameLst>
                                      </p:cBhvr>
                                      <p:to>
                                        <p:strVal val="visible"/>
                                      </p:to>
                                    </p:set>
                                    <p:animEffect transition="in" filter="fade">
                                      <p:cBhvr>
                                        <p:cTn id="42" dur="1000"/>
                                        <p:tgtEl>
                                          <p:spTgt spid="4575"/>
                                        </p:tgtEl>
                                      </p:cBhvr>
                                    </p:animEffect>
                                    <p:anim calcmode="lin" valueType="num">
                                      <p:cBhvr>
                                        <p:cTn id="43" dur="1000" fill="hold"/>
                                        <p:tgtEl>
                                          <p:spTgt spid="4575"/>
                                        </p:tgtEl>
                                        <p:attrNameLst>
                                          <p:attrName>ppt_x</p:attrName>
                                        </p:attrNameLst>
                                      </p:cBhvr>
                                      <p:tavLst>
                                        <p:tav tm="0">
                                          <p:val>
                                            <p:strVal val="#ppt_x"/>
                                          </p:val>
                                        </p:tav>
                                        <p:tav tm="100000">
                                          <p:val>
                                            <p:strVal val="#ppt_x"/>
                                          </p:val>
                                        </p:tav>
                                      </p:tavLst>
                                    </p:anim>
                                    <p:anim calcmode="lin" valueType="num">
                                      <p:cBhvr>
                                        <p:cTn id="44" dur="1000" fill="hold"/>
                                        <p:tgtEl>
                                          <p:spTgt spid="4575"/>
                                        </p:tgtEl>
                                        <p:attrNameLst>
                                          <p:attrName>ppt_y</p:attrName>
                                        </p:attrNameLst>
                                      </p:cBhvr>
                                      <p:tavLst>
                                        <p:tav tm="0">
                                          <p:val>
                                            <p:strVal val="#ppt_y-.1"/>
                                          </p:val>
                                        </p:tav>
                                        <p:tav tm="100000">
                                          <p:val>
                                            <p:strVal val="#ppt_y"/>
                                          </p:val>
                                        </p:tav>
                                      </p:tavLst>
                                    </p:anim>
                                  </p:childTnLst>
                                </p:cTn>
                              </p:par>
                              <p:par>
                                <p:cTn id="45" presetID="22" presetClass="entr" presetSubtype="8" fill="hold" grpId="0" nodeType="withEffect">
                                  <p:stCondLst>
                                    <p:cond delay="3000"/>
                                  </p:stCondLst>
                                  <p:childTnLst>
                                    <p:set>
                                      <p:cBhvr>
                                        <p:cTn id="46" dur="1" fill="hold">
                                          <p:stCondLst>
                                            <p:cond delay="0"/>
                                          </p:stCondLst>
                                        </p:cTn>
                                        <p:tgtEl>
                                          <p:spTgt spid="3"/>
                                        </p:tgtEl>
                                        <p:attrNameLst>
                                          <p:attrName>style.visibility</p:attrName>
                                        </p:attrNameLst>
                                      </p:cBhvr>
                                      <p:to>
                                        <p:strVal val="visible"/>
                                      </p:to>
                                    </p:set>
                                    <p:animEffect transition="in" filter="wipe(left)">
                                      <p:cBhvr>
                                        <p:cTn id="4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3" grpId="0" animBg="1"/>
      <p:bldP spid="23" grpId="0" animBg="1"/>
      <p:bldP spid="4" grpId="0"/>
      <p:bldP spid="4575" grpId="0"/>
      <p:bldP spid="19" grpId="0" animBg="1"/>
      <p:bldP spid="30" grpId="0" animBg="1"/>
      <p:bldP spid="30" grpId="1" animBg="1"/>
      <p:bldP spid="31" grpId="0" animBg="1"/>
      <p:bldP spid="31" grpId="1" animBg="1"/>
      <p:bldP spid="31"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E1EA7BB-000C-41DF-98EB-55C31EDE324D}"/>
              </a:ext>
            </a:extLst>
          </p:cNvPr>
          <p:cNvCxnSpPr/>
          <p:nvPr/>
        </p:nvCxnSpPr>
        <p:spPr>
          <a:xfrm>
            <a:off x="4305906" y="1436437"/>
            <a:ext cx="0" cy="4932817"/>
          </a:xfrm>
          <a:prstGeom prst="line">
            <a:avLst/>
          </a:prstGeom>
          <a:ln w="12700">
            <a:solidFill>
              <a:srgbClr val="D5D5D5">
                <a:alpha val="5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46DB1F8-ADEE-4E87-A96A-5961CB4EBEFD}"/>
              </a:ext>
            </a:extLst>
          </p:cNvPr>
          <p:cNvCxnSpPr/>
          <p:nvPr/>
        </p:nvCxnSpPr>
        <p:spPr>
          <a:xfrm>
            <a:off x="7886093" y="1436437"/>
            <a:ext cx="0" cy="4932817"/>
          </a:xfrm>
          <a:prstGeom prst="line">
            <a:avLst/>
          </a:prstGeom>
          <a:ln w="12700">
            <a:solidFill>
              <a:srgbClr val="D5D5D5">
                <a:alpha val="5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D044A90-581D-4740-A9D9-88C5D80A61A7}"/>
              </a:ext>
            </a:extLst>
          </p:cNvPr>
          <p:cNvCxnSpPr>
            <a:cxnSpLocks/>
          </p:cNvCxnSpPr>
          <p:nvPr/>
        </p:nvCxnSpPr>
        <p:spPr>
          <a:xfrm rot="5400000">
            <a:off x="6096000" y="-1467436"/>
            <a:ext cx="0" cy="10740562"/>
          </a:xfrm>
          <a:prstGeom prst="line">
            <a:avLst/>
          </a:prstGeom>
          <a:ln w="12700">
            <a:solidFill>
              <a:srgbClr val="D5D5D5">
                <a:alpha val="50000"/>
              </a:srgb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90092A6-22AD-43E6-86A8-25E6537DEFEC}"/>
              </a:ext>
            </a:extLst>
          </p:cNvPr>
          <p:cNvSpPr txBox="1"/>
          <p:nvPr/>
        </p:nvSpPr>
        <p:spPr>
          <a:xfrm>
            <a:off x="1424007" y="1512358"/>
            <a:ext cx="2183611" cy="305889"/>
          </a:xfrm>
          <a:prstGeom prst="rect">
            <a:avLst/>
          </a:prstGeom>
          <a:noFill/>
        </p:spPr>
        <p:txBody>
          <a:bodyPr wrap="none" rtlCol="0">
            <a:spAutoFit/>
          </a:bodyPr>
          <a:lstStyle/>
          <a:p>
            <a:pPr algn="ctr"/>
            <a:r>
              <a:rPr lang="en-US" sz="1300" b="1" dirty="0">
                <a:latin typeface="Montserrat" panose="00000500000000000000" pitchFamily="50" charset="0"/>
              </a:rPr>
              <a:t>Offer Limited Products</a:t>
            </a:r>
          </a:p>
        </p:txBody>
      </p:sp>
      <p:sp>
        <p:nvSpPr>
          <p:cNvPr id="17" name="TextBox 16">
            <a:extLst>
              <a:ext uri="{FF2B5EF4-FFF2-40B4-BE49-F238E27FC236}">
                <a16:creationId xmlns:a16="http://schemas.microsoft.com/office/drawing/2014/main" id="{0036CC5E-9022-4F3D-93D3-A69FCC35D4C9}"/>
              </a:ext>
            </a:extLst>
          </p:cNvPr>
          <p:cNvSpPr txBox="1"/>
          <p:nvPr/>
        </p:nvSpPr>
        <p:spPr>
          <a:xfrm>
            <a:off x="5085950" y="1512358"/>
            <a:ext cx="2020105" cy="305889"/>
          </a:xfrm>
          <a:prstGeom prst="rect">
            <a:avLst/>
          </a:prstGeom>
          <a:noFill/>
        </p:spPr>
        <p:txBody>
          <a:bodyPr wrap="none" rtlCol="0">
            <a:spAutoFit/>
          </a:bodyPr>
          <a:lstStyle/>
          <a:p>
            <a:pPr algn="ctr"/>
            <a:r>
              <a:rPr lang="en-US" sz="1300" b="1" dirty="0">
                <a:latin typeface="Montserrat" panose="00000500000000000000" pitchFamily="50" charset="0"/>
              </a:rPr>
              <a:t>Poor Product Quality</a:t>
            </a:r>
          </a:p>
        </p:txBody>
      </p:sp>
      <p:sp>
        <p:nvSpPr>
          <p:cNvPr id="18" name="TextBox 17">
            <a:extLst>
              <a:ext uri="{FF2B5EF4-FFF2-40B4-BE49-F238E27FC236}">
                <a16:creationId xmlns:a16="http://schemas.microsoft.com/office/drawing/2014/main" id="{077BEF95-ED0E-498A-95A6-5B3698A22733}"/>
              </a:ext>
            </a:extLst>
          </p:cNvPr>
          <p:cNvSpPr txBox="1"/>
          <p:nvPr/>
        </p:nvSpPr>
        <p:spPr>
          <a:xfrm>
            <a:off x="8550719" y="1512358"/>
            <a:ext cx="2250937" cy="305889"/>
          </a:xfrm>
          <a:prstGeom prst="rect">
            <a:avLst/>
          </a:prstGeom>
          <a:noFill/>
        </p:spPr>
        <p:txBody>
          <a:bodyPr wrap="none" rtlCol="0">
            <a:spAutoFit/>
          </a:bodyPr>
          <a:lstStyle/>
          <a:p>
            <a:pPr algn="ctr"/>
            <a:r>
              <a:rPr lang="en-US" sz="1300" b="1" dirty="0">
                <a:latin typeface="Montserrat" panose="00000500000000000000" pitchFamily="50" charset="0"/>
              </a:rPr>
              <a:t>Our Prices are Too High</a:t>
            </a:r>
          </a:p>
        </p:txBody>
      </p:sp>
      <p:sp>
        <p:nvSpPr>
          <p:cNvPr id="19" name="TextBox 18">
            <a:extLst>
              <a:ext uri="{FF2B5EF4-FFF2-40B4-BE49-F238E27FC236}">
                <a16:creationId xmlns:a16="http://schemas.microsoft.com/office/drawing/2014/main" id="{986D67FF-DFAF-4598-BE64-4C224C4D27F7}"/>
              </a:ext>
            </a:extLst>
          </p:cNvPr>
          <p:cNvSpPr txBox="1"/>
          <p:nvPr/>
        </p:nvSpPr>
        <p:spPr>
          <a:xfrm>
            <a:off x="1222833" y="4061539"/>
            <a:ext cx="2585965" cy="305889"/>
          </a:xfrm>
          <a:prstGeom prst="rect">
            <a:avLst/>
          </a:prstGeom>
          <a:noFill/>
        </p:spPr>
        <p:txBody>
          <a:bodyPr wrap="none" rtlCol="0">
            <a:spAutoFit/>
          </a:bodyPr>
          <a:lstStyle/>
          <a:p>
            <a:pPr algn="ctr"/>
            <a:r>
              <a:rPr lang="en-US" sz="1300" b="1" dirty="0">
                <a:latin typeface="Montserrat" panose="00000500000000000000" pitchFamily="50" charset="0"/>
              </a:rPr>
              <a:t>Mediocre Customer Service</a:t>
            </a:r>
          </a:p>
        </p:txBody>
      </p:sp>
      <p:sp>
        <p:nvSpPr>
          <p:cNvPr id="20" name="TextBox 19">
            <a:extLst>
              <a:ext uri="{FF2B5EF4-FFF2-40B4-BE49-F238E27FC236}">
                <a16:creationId xmlns:a16="http://schemas.microsoft.com/office/drawing/2014/main" id="{3130CA5A-F19E-4CB6-A4ED-8B9420A17D7D}"/>
              </a:ext>
            </a:extLst>
          </p:cNvPr>
          <p:cNvSpPr txBox="1"/>
          <p:nvPr/>
        </p:nvSpPr>
        <p:spPr>
          <a:xfrm>
            <a:off x="5345640" y="4061539"/>
            <a:ext cx="1500732" cy="305889"/>
          </a:xfrm>
          <a:prstGeom prst="rect">
            <a:avLst/>
          </a:prstGeom>
          <a:noFill/>
        </p:spPr>
        <p:txBody>
          <a:bodyPr wrap="none" rtlCol="0">
            <a:spAutoFit/>
          </a:bodyPr>
          <a:lstStyle/>
          <a:p>
            <a:pPr algn="ctr"/>
            <a:r>
              <a:rPr lang="en-US" sz="1300" b="1" dirty="0">
                <a:latin typeface="Montserrat" panose="00000500000000000000" pitchFamily="50" charset="0"/>
              </a:rPr>
              <a:t>Website Issues</a:t>
            </a:r>
          </a:p>
        </p:txBody>
      </p:sp>
      <p:sp>
        <p:nvSpPr>
          <p:cNvPr id="21" name="TextBox 20">
            <a:extLst>
              <a:ext uri="{FF2B5EF4-FFF2-40B4-BE49-F238E27FC236}">
                <a16:creationId xmlns:a16="http://schemas.microsoft.com/office/drawing/2014/main" id="{2A67FC05-2614-4965-9571-F9B55BCCEB4E}"/>
              </a:ext>
            </a:extLst>
          </p:cNvPr>
          <p:cNvSpPr txBox="1"/>
          <p:nvPr/>
        </p:nvSpPr>
        <p:spPr>
          <a:xfrm>
            <a:off x="8949865" y="4061539"/>
            <a:ext cx="1452642" cy="305889"/>
          </a:xfrm>
          <a:prstGeom prst="rect">
            <a:avLst/>
          </a:prstGeom>
          <a:noFill/>
        </p:spPr>
        <p:txBody>
          <a:bodyPr wrap="none" rtlCol="0">
            <a:spAutoFit/>
          </a:bodyPr>
          <a:lstStyle/>
          <a:p>
            <a:pPr algn="ctr"/>
            <a:r>
              <a:rPr lang="en-US" sz="1300" b="1" dirty="0">
                <a:latin typeface="Montserrat" panose="00000500000000000000" pitchFamily="50" charset="0"/>
              </a:rPr>
              <a:t>Store Location</a:t>
            </a:r>
          </a:p>
        </p:txBody>
      </p:sp>
      <p:sp>
        <p:nvSpPr>
          <p:cNvPr id="22" name="TextBox 21">
            <a:extLst>
              <a:ext uri="{FF2B5EF4-FFF2-40B4-BE49-F238E27FC236}">
                <a16:creationId xmlns:a16="http://schemas.microsoft.com/office/drawing/2014/main" id="{05F30743-FEF9-4068-84E8-6C01CF59D20E}"/>
              </a:ext>
            </a:extLst>
          </p:cNvPr>
          <p:cNvSpPr txBox="1"/>
          <p:nvPr/>
        </p:nvSpPr>
        <p:spPr>
          <a:xfrm>
            <a:off x="725719" y="488746"/>
            <a:ext cx="2797561" cy="553998"/>
          </a:xfrm>
          <a:prstGeom prst="rect">
            <a:avLst/>
          </a:prstGeom>
          <a:noFill/>
        </p:spPr>
        <p:txBody>
          <a:bodyPr wrap="none" rtlCol="0">
            <a:spAutoFit/>
          </a:bodyPr>
          <a:lstStyle/>
          <a:p>
            <a:r>
              <a:rPr lang="en-US" sz="3000" b="1" dirty="0">
                <a:solidFill>
                  <a:schemeClr val="tx2"/>
                </a:solidFill>
                <a:latin typeface="Montserrat" panose="00000500000000000000" pitchFamily="50" charset="0"/>
              </a:rPr>
              <a:t>DOT-VOTING</a:t>
            </a:r>
          </a:p>
        </p:txBody>
      </p:sp>
      <p:sp>
        <p:nvSpPr>
          <p:cNvPr id="24" name="Rectangle: Rounded Corners 23">
            <a:extLst>
              <a:ext uri="{FF2B5EF4-FFF2-40B4-BE49-F238E27FC236}">
                <a16:creationId xmlns:a16="http://schemas.microsoft.com/office/drawing/2014/main" id="{4C6FABE9-DFA3-4095-8FEC-B729F3EB413B}"/>
              </a:ext>
            </a:extLst>
          </p:cNvPr>
          <p:cNvSpPr/>
          <p:nvPr/>
        </p:nvSpPr>
        <p:spPr>
          <a:xfrm>
            <a:off x="765795" y="1976940"/>
            <a:ext cx="1032301" cy="1032301"/>
          </a:xfrm>
          <a:prstGeom prst="roundRect">
            <a:avLst>
              <a:gd name="adj" fmla="val 8267"/>
            </a:avLst>
          </a:prstGeom>
          <a:gradFill flip="none" rotWithShape="1">
            <a:gsLst>
              <a:gs pos="100000">
                <a:srgbClr val="D5D5D5"/>
              </a:gs>
              <a:gs pos="0">
                <a:srgbClr val="F0F0F0"/>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500"/>
              </a:lnSpc>
            </a:pPr>
            <a:r>
              <a:rPr lang="en-US" sz="1000" dirty="0">
                <a:solidFill>
                  <a:schemeClr val="tx1"/>
                </a:solidFill>
                <a:latin typeface="Montserrat" panose="00000500000000000000" pitchFamily="50" charset="0"/>
              </a:rPr>
              <a:t>We don’t offer a variety of products</a:t>
            </a:r>
          </a:p>
        </p:txBody>
      </p:sp>
      <p:sp>
        <p:nvSpPr>
          <p:cNvPr id="25" name="Rectangle: Rounded Corners 24">
            <a:extLst>
              <a:ext uri="{FF2B5EF4-FFF2-40B4-BE49-F238E27FC236}">
                <a16:creationId xmlns:a16="http://schemas.microsoft.com/office/drawing/2014/main" id="{5AE0A847-CC17-447B-A24D-7A5EE7E0BE23}"/>
              </a:ext>
            </a:extLst>
          </p:cNvPr>
          <p:cNvSpPr/>
          <p:nvPr/>
        </p:nvSpPr>
        <p:spPr>
          <a:xfrm>
            <a:off x="3021771" y="1965476"/>
            <a:ext cx="1032301" cy="1032301"/>
          </a:xfrm>
          <a:prstGeom prst="roundRect">
            <a:avLst>
              <a:gd name="adj" fmla="val 8267"/>
            </a:avLst>
          </a:prstGeom>
          <a:gradFill flip="none" rotWithShape="1">
            <a:gsLst>
              <a:gs pos="100000">
                <a:srgbClr val="D5D5D5"/>
              </a:gs>
              <a:gs pos="0">
                <a:srgbClr val="F0F0F0"/>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500"/>
              </a:lnSpc>
            </a:pPr>
            <a:r>
              <a:rPr lang="en-US" sz="1000" dirty="0">
                <a:solidFill>
                  <a:schemeClr val="tx1"/>
                </a:solidFill>
                <a:latin typeface="Montserrat" panose="00000500000000000000" pitchFamily="50" charset="0"/>
              </a:rPr>
              <a:t>We only sell one color for each product we offer</a:t>
            </a:r>
          </a:p>
        </p:txBody>
      </p:sp>
      <p:sp>
        <p:nvSpPr>
          <p:cNvPr id="26" name="Rectangle: Rounded Corners 25">
            <a:extLst>
              <a:ext uri="{FF2B5EF4-FFF2-40B4-BE49-F238E27FC236}">
                <a16:creationId xmlns:a16="http://schemas.microsoft.com/office/drawing/2014/main" id="{C100EC98-E85B-49B3-B31F-C071FCC3526A}"/>
              </a:ext>
            </a:extLst>
          </p:cNvPr>
          <p:cNvSpPr/>
          <p:nvPr/>
        </p:nvSpPr>
        <p:spPr>
          <a:xfrm>
            <a:off x="1893783" y="2564242"/>
            <a:ext cx="1032301" cy="1032301"/>
          </a:xfrm>
          <a:prstGeom prst="roundRect">
            <a:avLst>
              <a:gd name="adj" fmla="val 8267"/>
            </a:avLst>
          </a:prstGeom>
          <a:gradFill flip="none" rotWithShape="1">
            <a:gsLst>
              <a:gs pos="100000">
                <a:srgbClr val="D5D5D5"/>
              </a:gs>
              <a:gs pos="0">
                <a:srgbClr val="F0F0F0"/>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500"/>
              </a:lnSpc>
            </a:pPr>
            <a:r>
              <a:rPr lang="en-US" sz="1000" dirty="0">
                <a:solidFill>
                  <a:schemeClr val="tx1"/>
                </a:solidFill>
                <a:latin typeface="Montserrat" panose="00000500000000000000" pitchFamily="50" charset="0"/>
              </a:rPr>
              <a:t>We have very few product lines</a:t>
            </a:r>
          </a:p>
        </p:txBody>
      </p:sp>
      <p:sp>
        <p:nvSpPr>
          <p:cNvPr id="28" name="Rectangle: Rounded Corners 27">
            <a:extLst>
              <a:ext uri="{FF2B5EF4-FFF2-40B4-BE49-F238E27FC236}">
                <a16:creationId xmlns:a16="http://schemas.microsoft.com/office/drawing/2014/main" id="{160A6CB0-6439-4EA0-9BD7-CAF2C8CEA931}"/>
              </a:ext>
            </a:extLst>
          </p:cNvPr>
          <p:cNvSpPr/>
          <p:nvPr/>
        </p:nvSpPr>
        <p:spPr>
          <a:xfrm>
            <a:off x="4900031" y="2394735"/>
            <a:ext cx="1032301" cy="1032301"/>
          </a:xfrm>
          <a:prstGeom prst="roundRect">
            <a:avLst>
              <a:gd name="adj" fmla="val 8267"/>
            </a:avLst>
          </a:prstGeom>
          <a:gradFill flip="none" rotWithShape="1">
            <a:gsLst>
              <a:gs pos="100000">
                <a:srgbClr val="D5D5D5"/>
              </a:gs>
              <a:gs pos="0">
                <a:srgbClr val="F0F0F0"/>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500"/>
              </a:lnSpc>
            </a:pPr>
            <a:r>
              <a:rPr lang="en-US" sz="1000" dirty="0">
                <a:solidFill>
                  <a:schemeClr val="tx1"/>
                </a:solidFill>
                <a:latin typeface="Montserrat" panose="00000500000000000000" pitchFamily="50" charset="0"/>
              </a:rPr>
              <a:t>The quality of our products is not that great</a:t>
            </a:r>
          </a:p>
        </p:txBody>
      </p:sp>
      <p:sp>
        <p:nvSpPr>
          <p:cNvPr id="29" name="Rectangle: Rounded Corners 28">
            <a:extLst>
              <a:ext uri="{FF2B5EF4-FFF2-40B4-BE49-F238E27FC236}">
                <a16:creationId xmlns:a16="http://schemas.microsoft.com/office/drawing/2014/main" id="{3B4CFEEC-2E76-40B6-9070-D16240A68F87}"/>
              </a:ext>
            </a:extLst>
          </p:cNvPr>
          <p:cNvSpPr/>
          <p:nvPr/>
        </p:nvSpPr>
        <p:spPr>
          <a:xfrm>
            <a:off x="6225959" y="2058325"/>
            <a:ext cx="1085504" cy="1032301"/>
          </a:xfrm>
          <a:prstGeom prst="roundRect">
            <a:avLst>
              <a:gd name="adj" fmla="val 8267"/>
            </a:avLst>
          </a:prstGeom>
          <a:gradFill flip="none" rotWithShape="1">
            <a:gsLst>
              <a:gs pos="100000">
                <a:srgbClr val="D5D5D5"/>
              </a:gs>
              <a:gs pos="0">
                <a:srgbClr val="F0F0F0"/>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500"/>
              </a:lnSpc>
            </a:pPr>
            <a:r>
              <a:rPr lang="en-US" sz="1000" dirty="0">
                <a:solidFill>
                  <a:schemeClr val="tx1"/>
                </a:solidFill>
                <a:latin typeface="Montserrat" panose="00000500000000000000" pitchFamily="50" charset="0"/>
              </a:rPr>
              <a:t>Products keep breaking within the first week!</a:t>
            </a:r>
          </a:p>
        </p:txBody>
      </p:sp>
      <p:sp>
        <p:nvSpPr>
          <p:cNvPr id="30" name="Rectangle: Rounded Corners 29">
            <a:extLst>
              <a:ext uri="{FF2B5EF4-FFF2-40B4-BE49-F238E27FC236}">
                <a16:creationId xmlns:a16="http://schemas.microsoft.com/office/drawing/2014/main" id="{3246710E-D4E5-4C4C-B4B9-EAAA3BB1E7BB}"/>
              </a:ext>
            </a:extLst>
          </p:cNvPr>
          <p:cNvSpPr/>
          <p:nvPr/>
        </p:nvSpPr>
        <p:spPr>
          <a:xfrm>
            <a:off x="8152335" y="2481308"/>
            <a:ext cx="939754" cy="939754"/>
          </a:xfrm>
          <a:prstGeom prst="roundRect">
            <a:avLst>
              <a:gd name="adj" fmla="val 8267"/>
            </a:avLst>
          </a:prstGeom>
          <a:gradFill flip="none" rotWithShape="1">
            <a:gsLst>
              <a:gs pos="100000">
                <a:srgbClr val="D5D5D5"/>
              </a:gs>
              <a:gs pos="0">
                <a:srgbClr val="F0F0F0"/>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500"/>
              </a:lnSpc>
            </a:pPr>
            <a:r>
              <a:rPr lang="en-US" sz="1000" dirty="0">
                <a:solidFill>
                  <a:schemeClr val="tx1"/>
                </a:solidFill>
                <a:latin typeface="Montserrat" panose="00000500000000000000" pitchFamily="50" charset="0"/>
              </a:rPr>
              <a:t>We have high prices</a:t>
            </a:r>
          </a:p>
        </p:txBody>
      </p:sp>
      <p:sp>
        <p:nvSpPr>
          <p:cNvPr id="31" name="Rectangle: Rounded Corners 30">
            <a:extLst>
              <a:ext uri="{FF2B5EF4-FFF2-40B4-BE49-F238E27FC236}">
                <a16:creationId xmlns:a16="http://schemas.microsoft.com/office/drawing/2014/main" id="{DF69E771-7593-406E-8B3F-EAC5F1F8B06B}"/>
              </a:ext>
            </a:extLst>
          </p:cNvPr>
          <p:cNvSpPr/>
          <p:nvPr/>
        </p:nvSpPr>
        <p:spPr>
          <a:xfrm>
            <a:off x="10476514" y="2768291"/>
            <a:ext cx="853480" cy="853480"/>
          </a:xfrm>
          <a:prstGeom prst="roundRect">
            <a:avLst>
              <a:gd name="adj" fmla="val 8267"/>
            </a:avLst>
          </a:prstGeom>
          <a:gradFill flip="none" rotWithShape="1">
            <a:gsLst>
              <a:gs pos="100000">
                <a:srgbClr val="D5D5D5"/>
              </a:gs>
              <a:gs pos="0">
                <a:srgbClr val="F0F0F0"/>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500"/>
              </a:lnSpc>
            </a:pPr>
            <a:r>
              <a:rPr lang="en-US" sz="1000" dirty="0">
                <a:solidFill>
                  <a:schemeClr val="tx1"/>
                </a:solidFill>
                <a:latin typeface="Montserrat" panose="00000500000000000000" pitchFamily="50" charset="0"/>
              </a:rPr>
              <a:t>We don’t ever offer discounts</a:t>
            </a:r>
          </a:p>
        </p:txBody>
      </p:sp>
      <p:sp>
        <p:nvSpPr>
          <p:cNvPr id="32" name="Rectangle: Rounded Corners 31">
            <a:extLst>
              <a:ext uri="{FF2B5EF4-FFF2-40B4-BE49-F238E27FC236}">
                <a16:creationId xmlns:a16="http://schemas.microsoft.com/office/drawing/2014/main" id="{8AF9C1FB-356A-4CB2-A2AF-86968C52FCAD}"/>
              </a:ext>
            </a:extLst>
          </p:cNvPr>
          <p:cNvSpPr/>
          <p:nvPr/>
        </p:nvSpPr>
        <p:spPr>
          <a:xfrm>
            <a:off x="9327775" y="2032532"/>
            <a:ext cx="939754" cy="939754"/>
          </a:xfrm>
          <a:prstGeom prst="roundRect">
            <a:avLst>
              <a:gd name="adj" fmla="val 8267"/>
            </a:avLst>
          </a:prstGeom>
          <a:gradFill flip="none" rotWithShape="1">
            <a:gsLst>
              <a:gs pos="100000">
                <a:srgbClr val="D5D5D5"/>
              </a:gs>
              <a:gs pos="0">
                <a:srgbClr val="F0F0F0"/>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500"/>
              </a:lnSpc>
            </a:pPr>
            <a:r>
              <a:rPr lang="en-US" sz="1000" dirty="0">
                <a:solidFill>
                  <a:schemeClr val="tx1"/>
                </a:solidFill>
                <a:latin typeface="Montserrat" panose="00000500000000000000" pitchFamily="50" charset="0"/>
              </a:rPr>
              <a:t>Maybe our prices are too high</a:t>
            </a:r>
          </a:p>
        </p:txBody>
      </p:sp>
      <p:sp>
        <p:nvSpPr>
          <p:cNvPr id="33" name="Rectangle: Rounded Corners 32">
            <a:extLst>
              <a:ext uri="{FF2B5EF4-FFF2-40B4-BE49-F238E27FC236}">
                <a16:creationId xmlns:a16="http://schemas.microsoft.com/office/drawing/2014/main" id="{0CB3499F-0F8D-414E-8A64-7C13ABE9DFDD}"/>
              </a:ext>
            </a:extLst>
          </p:cNvPr>
          <p:cNvSpPr/>
          <p:nvPr/>
        </p:nvSpPr>
        <p:spPr>
          <a:xfrm>
            <a:off x="8266556" y="4666173"/>
            <a:ext cx="939754" cy="939754"/>
          </a:xfrm>
          <a:prstGeom prst="roundRect">
            <a:avLst>
              <a:gd name="adj" fmla="val 8267"/>
            </a:avLst>
          </a:prstGeom>
          <a:gradFill flip="none" rotWithShape="1">
            <a:gsLst>
              <a:gs pos="100000">
                <a:srgbClr val="D5D5D5"/>
              </a:gs>
              <a:gs pos="0">
                <a:srgbClr val="F0F0F0"/>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500"/>
              </a:lnSpc>
            </a:pPr>
            <a:r>
              <a:rPr lang="en-US" sz="1000" dirty="0">
                <a:solidFill>
                  <a:schemeClr val="tx1"/>
                </a:solidFill>
                <a:latin typeface="Montserrat" panose="00000500000000000000" pitchFamily="50" charset="0"/>
              </a:rPr>
              <a:t>Our store is hard to get to</a:t>
            </a:r>
          </a:p>
        </p:txBody>
      </p:sp>
      <p:sp>
        <p:nvSpPr>
          <p:cNvPr id="34" name="Rectangle: Rounded Corners 33">
            <a:extLst>
              <a:ext uri="{FF2B5EF4-FFF2-40B4-BE49-F238E27FC236}">
                <a16:creationId xmlns:a16="http://schemas.microsoft.com/office/drawing/2014/main" id="{DCD99A20-2D14-46AB-A89E-493D1C435906}"/>
              </a:ext>
            </a:extLst>
          </p:cNvPr>
          <p:cNvSpPr/>
          <p:nvPr/>
        </p:nvSpPr>
        <p:spPr>
          <a:xfrm>
            <a:off x="9736862" y="5096372"/>
            <a:ext cx="939754" cy="939754"/>
          </a:xfrm>
          <a:prstGeom prst="roundRect">
            <a:avLst>
              <a:gd name="adj" fmla="val 8267"/>
            </a:avLst>
          </a:prstGeom>
          <a:gradFill flip="none" rotWithShape="1">
            <a:gsLst>
              <a:gs pos="100000">
                <a:srgbClr val="D5D5D5"/>
              </a:gs>
              <a:gs pos="0">
                <a:srgbClr val="F0F0F0"/>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500"/>
              </a:lnSpc>
            </a:pPr>
            <a:r>
              <a:rPr lang="en-US" sz="1000" dirty="0">
                <a:solidFill>
                  <a:schemeClr val="tx1"/>
                </a:solidFill>
                <a:latin typeface="Montserrat" panose="00000500000000000000" pitchFamily="50" charset="0"/>
              </a:rPr>
              <a:t>People Can’t find our store</a:t>
            </a:r>
          </a:p>
        </p:txBody>
      </p:sp>
      <p:sp>
        <p:nvSpPr>
          <p:cNvPr id="35" name="Rectangle: Rounded Corners 34">
            <a:extLst>
              <a:ext uri="{FF2B5EF4-FFF2-40B4-BE49-F238E27FC236}">
                <a16:creationId xmlns:a16="http://schemas.microsoft.com/office/drawing/2014/main" id="{B3E8E080-7CAB-4A19-92CF-C5B1FF4DB1C8}"/>
              </a:ext>
            </a:extLst>
          </p:cNvPr>
          <p:cNvSpPr/>
          <p:nvPr/>
        </p:nvSpPr>
        <p:spPr>
          <a:xfrm>
            <a:off x="5694878" y="4571880"/>
            <a:ext cx="939754" cy="939754"/>
          </a:xfrm>
          <a:prstGeom prst="roundRect">
            <a:avLst>
              <a:gd name="adj" fmla="val 8267"/>
            </a:avLst>
          </a:prstGeom>
          <a:gradFill flip="none" rotWithShape="1">
            <a:gsLst>
              <a:gs pos="100000">
                <a:srgbClr val="D5D5D5"/>
              </a:gs>
              <a:gs pos="0">
                <a:srgbClr val="F0F0F0"/>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500"/>
              </a:lnSpc>
            </a:pPr>
            <a:r>
              <a:rPr lang="en-US" sz="1000" dirty="0">
                <a:solidFill>
                  <a:schemeClr val="tx1"/>
                </a:solidFill>
                <a:latin typeface="Montserrat" panose="00000500000000000000" pitchFamily="50" charset="0"/>
              </a:rPr>
              <a:t>Our website keeps crashing</a:t>
            </a:r>
          </a:p>
        </p:txBody>
      </p:sp>
      <p:sp>
        <p:nvSpPr>
          <p:cNvPr id="36" name="Rectangle: Rounded Corners 35">
            <a:extLst>
              <a:ext uri="{FF2B5EF4-FFF2-40B4-BE49-F238E27FC236}">
                <a16:creationId xmlns:a16="http://schemas.microsoft.com/office/drawing/2014/main" id="{05D7703C-C892-4E1A-BD2C-2DE54F60B253}"/>
              </a:ext>
            </a:extLst>
          </p:cNvPr>
          <p:cNvSpPr/>
          <p:nvPr/>
        </p:nvSpPr>
        <p:spPr>
          <a:xfrm>
            <a:off x="6829380" y="4959565"/>
            <a:ext cx="939754" cy="939754"/>
          </a:xfrm>
          <a:prstGeom prst="roundRect">
            <a:avLst>
              <a:gd name="adj" fmla="val 8267"/>
            </a:avLst>
          </a:prstGeom>
          <a:gradFill flip="none" rotWithShape="1">
            <a:gsLst>
              <a:gs pos="100000">
                <a:srgbClr val="D5D5D5"/>
              </a:gs>
              <a:gs pos="0">
                <a:srgbClr val="F0F0F0"/>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500"/>
              </a:lnSpc>
            </a:pPr>
            <a:r>
              <a:rPr lang="en-US" sz="1000" dirty="0">
                <a:solidFill>
                  <a:schemeClr val="tx1"/>
                </a:solidFill>
                <a:latin typeface="Montserrat" panose="00000500000000000000" pitchFamily="50" charset="0"/>
              </a:rPr>
              <a:t>Website experience</a:t>
            </a:r>
          </a:p>
        </p:txBody>
      </p:sp>
      <p:sp>
        <p:nvSpPr>
          <p:cNvPr id="37" name="Rectangle: Rounded Corners 36">
            <a:extLst>
              <a:ext uri="{FF2B5EF4-FFF2-40B4-BE49-F238E27FC236}">
                <a16:creationId xmlns:a16="http://schemas.microsoft.com/office/drawing/2014/main" id="{E4AF0277-3A07-4F40-9030-45C962C06975}"/>
              </a:ext>
            </a:extLst>
          </p:cNvPr>
          <p:cNvSpPr/>
          <p:nvPr/>
        </p:nvSpPr>
        <p:spPr>
          <a:xfrm>
            <a:off x="4530515" y="4889776"/>
            <a:ext cx="939754" cy="939754"/>
          </a:xfrm>
          <a:prstGeom prst="roundRect">
            <a:avLst>
              <a:gd name="adj" fmla="val 8267"/>
            </a:avLst>
          </a:prstGeom>
          <a:gradFill flip="none" rotWithShape="1">
            <a:gsLst>
              <a:gs pos="100000">
                <a:srgbClr val="D5D5D5"/>
              </a:gs>
              <a:gs pos="0">
                <a:srgbClr val="F0F0F0"/>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500"/>
              </a:lnSpc>
            </a:pPr>
            <a:r>
              <a:rPr lang="en-US" sz="1000" dirty="0">
                <a:solidFill>
                  <a:schemeClr val="tx1"/>
                </a:solidFill>
                <a:latin typeface="Montserrat" panose="00000500000000000000" pitchFamily="50" charset="0"/>
              </a:rPr>
              <a:t>Not the most intuitive website</a:t>
            </a:r>
          </a:p>
        </p:txBody>
      </p:sp>
      <p:sp>
        <p:nvSpPr>
          <p:cNvPr id="38" name="Rectangle: Rounded Corners 37">
            <a:extLst>
              <a:ext uri="{FF2B5EF4-FFF2-40B4-BE49-F238E27FC236}">
                <a16:creationId xmlns:a16="http://schemas.microsoft.com/office/drawing/2014/main" id="{A4455A2D-BFFD-410A-832B-1E259116795E}"/>
              </a:ext>
            </a:extLst>
          </p:cNvPr>
          <p:cNvSpPr/>
          <p:nvPr/>
        </p:nvSpPr>
        <p:spPr>
          <a:xfrm>
            <a:off x="2114759" y="4625199"/>
            <a:ext cx="833116" cy="833116"/>
          </a:xfrm>
          <a:prstGeom prst="roundRect">
            <a:avLst>
              <a:gd name="adj" fmla="val 8267"/>
            </a:avLst>
          </a:prstGeom>
          <a:gradFill flip="none" rotWithShape="1">
            <a:gsLst>
              <a:gs pos="100000">
                <a:srgbClr val="D5D5D5"/>
              </a:gs>
              <a:gs pos="0">
                <a:srgbClr val="F0F0F0"/>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500"/>
              </a:lnSpc>
            </a:pPr>
            <a:r>
              <a:rPr lang="en-US" sz="1000" dirty="0">
                <a:solidFill>
                  <a:schemeClr val="tx1"/>
                </a:solidFill>
                <a:latin typeface="Montserrat" panose="00000500000000000000" pitchFamily="50" charset="0"/>
              </a:rPr>
              <a:t>Customer service</a:t>
            </a:r>
          </a:p>
        </p:txBody>
      </p:sp>
      <p:sp>
        <p:nvSpPr>
          <p:cNvPr id="39" name="Rectangle: Rounded Corners 38">
            <a:extLst>
              <a:ext uri="{FF2B5EF4-FFF2-40B4-BE49-F238E27FC236}">
                <a16:creationId xmlns:a16="http://schemas.microsoft.com/office/drawing/2014/main" id="{6D5F16A9-8938-4EE2-A996-709A19D704C0}"/>
              </a:ext>
            </a:extLst>
          </p:cNvPr>
          <p:cNvSpPr/>
          <p:nvPr/>
        </p:nvSpPr>
        <p:spPr>
          <a:xfrm>
            <a:off x="752955" y="4494982"/>
            <a:ext cx="1106187" cy="1106187"/>
          </a:xfrm>
          <a:prstGeom prst="roundRect">
            <a:avLst>
              <a:gd name="adj" fmla="val 8267"/>
            </a:avLst>
          </a:prstGeom>
          <a:gradFill flip="none" rotWithShape="1">
            <a:gsLst>
              <a:gs pos="100000">
                <a:srgbClr val="D5D5D5"/>
              </a:gs>
              <a:gs pos="0">
                <a:srgbClr val="F0F0F0"/>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500"/>
              </a:lnSpc>
            </a:pPr>
            <a:r>
              <a:rPr lang="en-US" sz="1000" dirty="0">
                <a:solidFill>
                  <a:schemeClr val="tx1"/>
                </a:solidFill>
                <a:latin typeface="Montserrat" panose="00000500000000000000" pitchFamily="50" charset="0"/>
              </a:rPr>
              <a:t>Our customer service is </a:t>
            </a:r>
            <a:r>
              <a:rPr lang="en-US" sz="1000" dirty="0" err="1">
                <a:solidFill>
                  <a:schemeClr val="tx1"/>
                </a:solidFill>
                <a:latin typeface="Montserrat" panose="00000500000000000000" pitchFamily="50" charset="0"/>
              </a:rPr>
              <a:t>undersatisfied</a:t>
            </a:r>
            <a:endParaRPr lang="en-US" sz="1000" dirty="0">
              <a:solidFill>
                <a:schemeClr val="tx1"/>
              </a:solidFill>
              <a:latin typeface="Montserrat" panose="00000500000000000000" pitchFamily="50" charset="0"/>
            </a:endParaRPr>
          </a:p>
        </p:txBody>
      </p:sp>
      <p:sp>
        <p:nvSpPr>
          <p:cNvPr id="40" name="Rectangle: Rounded Corners 39">
            <a:extLst>
              <a:ext uri="{FF2B5EF4-FFF2-40B4-BE49-F238E27FC236}">
                <a16:creationId xmlns:a16="http://schemas.microsoft.com/office/drawing/2014/main" id="{635EF7E3-01FE-4220-8AA6-FF9F588CDEEE}"/>
              </a:ext>
            </a:extLst>
          </p:cNvPr>
          <p:cNvSpPr/>
          <p:nvPr/>
        </p:nvSpPr>
        <p:spPr>
          <a:xfrm>
            <a:off x="3125961" y="5051061"/>
            <a:ext cx="1024079" cy="1024079"/>
          </a:xfrm>
          <a:prstGeom prst="roundRect">
            <a:avLst>
              <a:gd name="adj" fmla="val 8267"/>
            </a:avLst>
          </a:prstGeom>
          <a:gradFill flip="none" rotWithShape="1">
            <a:gsLst>
              <a:gs pos="100000">
                <a:srgbClr val="D5D5D5"/>
              </a:gs>
              <a:gs pos="0">
                <a:srgbClr val="F0F0F0"/>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ts val="1500"/>
              </a:lnSpc>
            </a:pPr>
            <a:r>
              <a:rPr lang="en-US" sz="1000" dirty="0">
                <a:solidFill>
                  <a:schemeClr val="tx1"/>
                </a:solidFill>
                <a:latin typeface="Montserrat" panose="00000500000000000000" pitchFamily="50" charset="0"/>
              </a:rPr>
              <a:t>I’ve noticed our customer service isn’t that great</a:t>
            </a:r>
          </a:p>
        </p:txBody>
      </p:sp>
      <p:sp>
        <p:nvSpPr>
          <p:cNvPr id="41" name="Oval 40">
            <a:extLst>
              <a:ext uri="{FF2B5EF4-FFF2-40B4-BE49-F238E27FC236}">
                <a16:creationId xmlns:a16="http://schemas.microsoft.com/office/drawing/2014/main" id="{058267DD-7E5F-45BF-BDA6-F63853DA9CC8}"/>
              </a:ext>
            </a:extLst>
          </p:cNvPr>
          <p:cNvSpPr/>
          <p:nvPr/>
        </p:nvSpPr>
        <p:spPr>
          <a:xfrm>
            <a:off x="6096000" y="679919"/>
            <a:ext cx="168743" cy="168650"/>
          </a:xfrm>
          <a:prstGeom prst="ellipse">
            <a:avLst/>
          </a:prstGeom>
          <a:solidFill>
            <a:schemeClr val="accent1">
              <a:lumMod val="60000"/>
              <a:lumOff val="4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268CE7CD-33D7-4F4E-B25E-BD247D5B2939}"/>
              </a:ext>
            </a:extLst>
          </p:cNvPr>
          <p:cNvSpPr txBox="1"/>
          <p:nvPr/>
        </p:nvSpPr>
        <p:spPr>
          <a:xfrm>
            <a:off x="6260283" y="634940"/>
            <a:ext cx="455574" cy="261610"/>
          </a:xfrm>
          <a:prstGeom prst="rect">
            <a:avLst/>
          </a:prstGeom>
          <a:noFill/>
        </p:spPr>
        <p:txBody>
          <a:bodyPr wrap="none" rtlCol="0">
            <a:spAutoFit/>
          </a:bodyPr>
          <a:lstStyle/>
          <a:p>
            <a:r>
              <a:rPr lang="en-US" sz="1100" dirty="0">
                <a:latin typeface="Montserrat" panose="00000500000000000000" pitchFamily="50" charset="0"/>
              </a:rPr>
              <a:t>Yen</a:t>
            </a:r>
          </a:p>
        </p:txBody>
      </p:sp>
      <p:sp>
        <p:nvSpPr>
          <p:cNvPr id="42" name="Oval 41">
            <a:extLst>
              <a:ext uri="{FF2B5EF4-FFF2-40B4-BE49-F238E27FC236}">
                <a16:creationId xmlns:a16="http://schemas.microsoft.com/office/drawing/2014/main" id="{0A6C6053-4F2F-4367-8C23-9E4C2AF8A60F}"/>
              </a:ext>
            </a:extLst>
          </p:cNvPr>
          <p:cNvSpPr/>
          <p:nvPr/>
        </p:nvSpPr>
        <p:spPr>
          <a:xfrm>
            <a:off x="6887878" y="679919"/>
            <a:ext cx="168743" cy="168650"/>
          </a:xfrm>
          <a:prstGeom prst="ellipse">
            <a:avLst/>
          </a:prstGeom>
          <a:solidFill>
            <a:schemeClr val="accent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CB784973-DE92-4968-A8E9-A6A0ADC86EFD}"/>
              </a:ext>
            </a:extLst>
          </p:cNvPr>
          <p:cNvSpPr txBox="1"/>
          <p:nvPr/>
        </p:nvSpPr>
        <p:spPr>
          <a:xfrm>
            <a:off x="7056619" y="634940"/>
            <a:ext cx="797013" cy="261610"/>
          </a:xfrm>
          <a:prstGeom prst="rect">
            <a:avLst/>
          </a:prstGeom>
          <a:noFill/>
        </p:spPr>
        <p:txBody>
          <a:bodyPr wrap="none" rtlCol="0">
            <a:spAutoFit/>
          </a:bodyPr>
          <a:lstStyle/>
          <a:p>
            <a:r>
              <a:rPr lang="en-US" sz="1100" dirty="0">
                <a:latin typeface="Montserrat" panose="00000500000000000000" pitchFamily="50" charset="0"/>
              </a:rPr>
              <a:t>Rebecca</a:t>
            </a:r>
          </a:p>
        </p:txBody>
      </p:sp>
      <p:sp>
        <p:nvSpPr>
          <p:cNvPr id="43" name="Oval 42">
            <a:extLst>
              <a:ext uri="{FF2B5EF4-FFF2-40B4-BE49-F238E27FC236}">
                <a16:creationId xmlns:a16="http://schemas.microsoft.com/office/drawing/2014/main" id="{96F753F5-5ECF-4B66-A348-D38604C21F56}"/>
              </a:ext>
            </a:extLst>
          </p:cNvPr>
          <p:cNvSpPr/>
          <p:nvPr/>
        </p:nvSpPr>
        <p:spPr>
          <a:xfrm>
            <a:off x="8025653" y="679919"/>
            <a:ext cx="168743" cy="168650"/>
          </a:xfrm>
          <a:prstGeom prst="ellipse">
            <a:avLst/>
          </a:prstGeom>
          <a:solidFill>
            <a:schemeClr val="accent2"/>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TextBox 50">
            <a:extLst>
              <a:ext uri="{FF2B5EF4-FFF2-40B4-BE49-F238E27FC236}">
                <a16:creationId xmlns:a16="http://schemas.microsoft.com/office/drawing/2014/main" id="{089D8496-53B6-4834-9E6A-B8F88D107412}"/>
              </a:ext>
            </a:extLst>
          </p:cNvPr>
          <p:cNvSpPr txBox="1"/>
          <p:nvPr/>
        </p:nvSpPr>
        <p:spPr>
          <a:xfrm>
            <a:off x="8194396" y="634940"/>
            <a:ext cx="516488" cy="261610"/>
          </a:xfrm>
          <a:prstGeom prst="rect">
            <a:avLst/>
          </a:prstGeom>
          <a:noFill/>
        </p:spPr>
        <p:txBody>
          <a:bodyPr wrap="none" rtlCol="0">
            <a:spAutoFit/>
          </a:bodyPr>
          <a:lstStyle/>
          <a:p>
            <a:r>
              <a:rPr lang="en-US" sz="1100" dirty="0">
                <a:latin typeface="Montserrat" panose="00000500000000000000" pitchFamily="50" charset="0"/>
              </a:rPr>
              <a:t>Vera</a:t>
            </a:r>
          </a:p>
        </p:txBody>
      </p:sp>
      <p:sp>
        <p:nvSpPr>
          <p:cNvPr id="44" name="Oval 43">
            <a:extLst>
              <a:ext uri="{FF2B5EF4-FFF2-40B4-BE49-F238E27FC236}">
                <a16:creationId xmlns:a16="http://schemas.microsoft.com/office/drawing/2014/main" id="{460A6C14-5E27-40C7-9D45-CEBE5E5DD2BF}"/>
              </a:ext>
            </a:extLst>
          </p:cNvPr>
          <p:cNvSpPr/>
          <p:nvPr/>
        </p:nvSpPr>
        <p:spPr>
          <a:xfrm>
            <a:off x="8882905" y="679919"/>
            <a:ext cx="168743" cy="168650"/>
          </a:xfrm>
          <a:prstGeom prst="ellipse">
            <a:avLst/>
          </a:prstGeom>
          <a:solidFill>
            <a:schemeClr val="accent2">
              <a:lumMod val="60000"/>
              <a:lumOff val="4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0C2EC116-1610-4282-AA02-377A7D192875}"/>
              </a:ext>
            </a:extLst>
          </p:cNvPr>
          <p:cNvSpPr txBox="1"/>
          <p:nvPr/>
        </p:nvSpPr>
        <p:spPr>
          <a:xfrm>
            <a:off x="9056106" y="634940"/>
            <a:ext cx="542136" cy="261610"/>
          </a:xfrm>
          <a:prstGeom prst="rect">
            <a:avLst/>
          </a:prstGeom>
          <a:noFill/>
        </p:spPr>
        <p:txBody>
          <a:bodyPr wrap="none" rtlCol="0">
            <a:spAutoFit/>
          </a:bodyPr>
          <a:lstStyle/>
          <a:p>
            <a:r>
              <a:rPr lang="en-US" sz="1100" dirty="0">
                <a:latin typeface="Montserrat" panose="00000500000000000000" pitchFamily="50" charset="0"/>
              </a:rPr>
              <a:t>Boris</a:t>
            </a:r>
          </a:p>
        </p:txBody>
      </p:sp>
      <p:sp>
        <p:nvSpPr>
          <p:cNvPr id="45" name="Oval 44">
            <a:extLst>
              <a:ext uri="{FF2B5EF4-FFF2-40B4-BE49-F238E27FC236}">
                <a16:creationId xmlns:a16="http://schemas.microsoft.com/office/drawing/2014/main" id="{076086CA-EA48-4786-A530-977B98B32645}"/>
              </a:ext>
            </a:extLst>
          </p:cNvPr>
          <p:cNvSpPr/>
          <p:nvPr/>
        </p:nvSpPr>
        <p:spPr>
          <a:xfrm>
            <a:off x="9770263" y="679919"/>
            <a:ext cx="168743" cy="168650"/>
          </a:xfrm>
          <a:prstGeom prst="ellipse">
            <a:avLst/>
          </a:prstGeom>
          <a:solidFill>
            <a:schemeClr val="tx2">
              <a:lumMod val="60000"/>
              <a:lumOff val="4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21B82502-1457-43B8-88E3-CFCF5F5FD110}"/>
              </a:ext>
            </a:extLst>
          </p:cNvPr>
          <p:cNvSpPr txBox="1"/>
          <p:nvPr/>
        </p:nvSpPr>
        <p:spPr>
          <a:xfrm>
            <a:off x="9939006" y="634940"/>
            <a:ext cx="510076" cy="261610"/>
          </a:xfrm>
          <a:prstGeom prst="rect">
            <a:avLst/>
          </a:prstGeom>
          <a:noFill/>
        </p:spPr>
        <p:txBody>
          <a:bodyPr wrap="none" rtlCol="0">
            <a:spAutoFit/>
          </a:bodyPr>
          <a:lstStyle/>
          <a:p>
            <a:r>
              <a:rPr lang="en-US" sz="1100" dirty="0">
                <a:latin typeface="Montserrat" panose="00000500000000000000" pitchFamily="50" charset="0"/>
              </a:rPr>
              <a:t>Gary</a:t>
            </a:r>
          </a:p>
        </p:txBody>
      </p:sp>
      <p:sp>
        <p:nvSpPr>
          <p:cNvPr id="48" name="Oval 47">
            <a:extLst>
              <a:ext uri="{FF2B5EF4-FFF2-40B4-BE49-F238E27FC236}">
                <a16:creationId xmlns:a16="http://schemas.microsoft.com/office/drawing/2014/main" id="{EBDADD83-F6BF-4F92-ABEE-FC9B8296902A}"/>
              </a:ext>
            </a:extLst>
          </p:cNvPr>
          <p:cNvSpPr/>
          <p:nvPr/>
        </p:nvSpPr>
        <p:spPr>
          <a:xfrm>
            <a:off x="10621103" y="679919"/>
            <a:ext cx="168743" cy="168650"/>
          </a:xfrm>
          <a:prstGeom prst="ellipse">
            <a:avLst/>
          </a:prstGeom>
          <a:solidFill>
            <a:schemeClr val="tx2">
              <a:lumMod val="40000"/>
              <a:lumOff val="6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TextBox 53">
            <a:extLst>
              <a:ext uri="{FF2B5EF4-FFF2-40B4-BE49-F238E27FC236}">
                <a16:creationId xmlns:a16="http://schemas.microsoft.com/office/drawing/2014/main" id="{1D0B938F-0EFB-471B-B552-4427A5E06FBB}"/>
              </a:ext>
            </a:extLst>
          </p:cNvPr>
          <p:cNvSpPr txBox="1"/>
          <p:nvPr/>
        </p:nvSpPr>
        <p:spPr>
          <a:xfrm>
            <a:off x="10794302" y="634940"/>
            <a:ext cx="671979" cy="261610"/>
          </a:xfrm>
          <a:prstGeom prst="rect">
            <a:avLst/>
          </a:prstGeom>
          <a:noFill/>
        </p:spPr>
        <p:txBody>
          <a:bodyPr wrap="none" rtlCol="0">
            <a:spAutoFit/>
          </a:bodyPr>
          <a:lstStyle/>
          <a:p>
            <a:r>
              <a:rPr lang="en-US" sz="1100" dirty="0">
                <a:latin typeface="Montserrat" panose="00000500000000000000" pitchFamily="50" charset="0"/>
              </a:rPr>
              <a:t>Blanca</a:t>
            </a:r>
          </a:p>
        </p:txBody>
      </p:sp>
      <p:sp>
        <p:nvSpPr>
          <p:cNvPr id="61" name="Oval 60">
            <a:extLst>
              <a:ext uri="{FF2B5EF4-FFF2-40B4-BE49-F238E27FC236}">
                <a16:creationId xmlns:a16="http://schemas.microsoft.com/office/drawing/2014/main" id="{64691F1C-7E06-43B8-87C3-51B0EB8B6D79}"/>
              </a:ext>
            </a:extLst>
          </p:cNvPr>
          <p:cNvSpPr/>
          <p:nvPr/>
        </p:nvSpPr>
        <p:spPr>
          <a:xfrm>
            <a:off x="1082031" y="2920595"/>
            <a:ext cx="168743" cy="168650"/>
          </a:xfrm>
          <a:prstGeom prst="ellipse">
            <a:avLst/>
          </a:prstGeom>
          <a:solidFill>
            <a:schemeClr val="accent1">
              <a:lumMod val="60000"/>
              <a:lumOff val="4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Oval 61">
            <a:extLst>
              <a:ext uri="{FF2B5EF4-FFF2-40B4-BE49-F238E27FC236}">
                <a16:creationId xmlns:a16="http://schemas.microsoft.com/office/drawing/2014/main" id="{4428B785-7BF8-40D1-9011-A920800D94A7}"/>
              </a:ext>
            </a:extLst>
          </p:cNvPr>
          <p:cNvSpPr/>
          <p:nvPr/>
        </p:nvSpPr>
        <p:spPr>
          <a:xfrm>
            <a:off x="1313116" y="2920595"/>
            <a:ext cx="168743" cy="168650"/>
          </a:xfrm>
          <a:prstGeom prst="ellipse">
            <a:avLst/>
          </a:prstGeom>
          <a:solidFill>
            <a:schemeClr val="accent2"/>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Oval 64">
            <a:extLst>
              <a:ext uri="{FF2B5EF4-FFF2-40B4-BE49-F238E27FC236}">
                <a16:creationId xmlns:a16="http://schemas.microsoft.com/office/drawing/2014/main" id="{C2A6EB3A-487D-4E73-B08D-BA499450F940}"/>
              </a:ext>
            </a:extLst>
          </p:cNvPr>
          <p:cNvSpPr/>
          <p:nvPr/>
        </p:nvSpPr>
        <p:spPr>
          <a:xfrm>
            <a:off x="8537841" y="3336737"/>
            <a:ext cx="168743" cy="168650"/>
          </a:xfrm>
          <a:prstGeom prst="ellipse">
            <a:avLst/>
          </a:prstGeom>
          <a:solidFill>
            <a:schemeClr val="accent1">
              <a:lumMod val="60000"/>
              <a:lumOff val="4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Oval 65">
            <a:extLst>
              <a:ext uri="{FF2B5EF4-FFF2-40B4-BE49-F238E27FC236}">
                <a16:creationId xmlns:a16="http://schemas.microsoft.com/office/drawing/2014/main" id="{6798E7A2-DC86-40D6-A56D-8D23E8BE10AA}"/>
              </a:ext>
            </a:extLst>
          </p:cNvPr>
          <p:cNvSpPr/>
          <p:nvPr/>
        </p:nvSpPr>
        <p:spPr>
          <a:xfrm>
            <a:off x="10122368" y="5951801"/>
            <a:ext cx="168743" cy="168650"/>
          </a:xfrm>
          <a:prstGeom prst="ellipse">
            <a:avLst/>
          </a:prstGeom>
          <a:solidFill>
            <a:schemeClr val="accent2"/>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Oval 66">
            <a:extLst>
              <a:ext uri="{FF2B5EF4-FFF2-40B4-BE49-F238E27FC236}">
                <a16:creationId xmlns:a16="http://schemas.microsoft.com/office/drawing/2014/main" id="{931A7319-F4A7-44EC-B27C-0B0AD709C9F8}"/>
              </a:ext>
            </a:extLst>
          </p:cNvPr>
          <p:cNvSpPr/>
          <p:nvPr/>
        </p:nvSpPr>
        <p:spPr>
          <a:xfrm>
            <a:off x="3666023" y="5990815"/>
            <a:ext cx="168743" cy="168650"/>
          </a:xfrm>
          <a:prstGeom prst="ellipse">
            <a:avLst/>
          </a:prstGeom>
          <a:solidFill>
            <a:schemeClr val="accent1">
              <a:lumMod val="60000"/>
              <a:lumOff val="4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Oval 67">
            <a:extLst>
              <a:ext uri="{FF2B5EF4-FFF2-40B4-BE49-F238E27FC236}">
                <a16:creationId xmlns:a16="http://schemas.microsoft.com/office/drawing/2014/main" id="{07E6A051-EE97-443F-B1D1-7BF5E6EB1ADA}"/>
              </a:ext>
            </a:extLst>
          </p:cNvPr>
          <p:cNvSpPr/>
          <p:nvPr/>
        </p:nvSpPr>
        <p:spPr>
          <a:xfrm>
            <a:off x="3441234" y="5990815"/>
            <a:ext cx="168743" cy="168650"/>
          </a:xfrm>
          <a:prstGeom prst="ellipse">
            <a:avLst/>
          </a:prstGeom>
          <a:solidFill>
            <a:schemeClr val="tx2">
              <a:lumMod val="40000"/>
              <a:lumOff val="6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Oval 70">
            <a:extLst>
              <a:ext uri="{FF2B5EF4-FFF2-40B4-BE49-F238E27FC236}">
                <a16:creationId xmlns:a16="http://schemas.microsoft.com/office/drawing/2014/main" id="{4CAFC34C-4739-4BF6-A779-E2053FEABF9E}"/>
              </a:ext>
            </a:extLst>
          </p:cNvPr>
          <p:cNvSpPr/>
          <p:nvPr/>
        </p:nvSpPr>
        <p:spPr>
          <a:xfrm>
            <a:off x="3890812" y="5990815"/>
            <a:ext cx="168743" cy="168650"/>
          </a:xfrm>
          <a:prstGeom prst="ellipse">
            <a:avLst/>
          </a:prstGeom>
          <a:solidFill>
            <a:schemeClr val="accent2"/>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Oval 71">
            <a:extLst>
              <a:ext uri="{FF2B5EF4-FFF2-40B4-BE49-F238E27FC236}">
                <a16:creationId xmlns:a16="http://schemas.microsoft.com/office/drawing/2014/main" id="{96D40DDE-880E-4191-B5D2-DE76274438B1}"/>
              </a:ext>
            </a:extLst>
          </p:cNvPr>
          <p:cNvSpPr/>
          <p:nvPr/>
        </p:nvSpPr>
        <p:spPr>
          <a:xfrm>
            <a:off x="3216445" y="5990815"/>
            <a:ext cx="168743" cy="168650"/>
          </a:xfrm>
          <a:prstGeom prst="ellipse">
            <a:avLst/>
          </a:prstGeom>
          <a:solidFill>
            <a:schemeClr val="accent2">
              <a:lumMod val="60000"/>
              <a:lumOff val="4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7711766-FEB6-46B2-92DB-67F8801CC94E}"/>
              </a:ext>
            </a:extLst>
          </p:cNvPr>
          <p:cNvSpPr/>
          <p:nvPr/>
        </p:nvSpPr>
        <p:spPr>
          <a:xfrm>
            <a:off x="5963949" y="5422917"/>
            <a:ext cx="168743" cy="168650"/>
          </a:xfrm>
          <a:prstGeom prst="ellipse">
            <a:avLst/>
          </a:prstGeom>
          <a:solidFill>
            <a:schemeClr val="accent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Oval 73">
            <a:extLst>
              <a:ext uri="{FF2B5EF4-FFF2-40B4-BE49-F238E27FC236}">
                <a16:creationId xmlns:a16="http://schemas.microsoft.com/office/drawing/2014/main" id="{E3EF9D0D-B752-407F-A28D-4849691DD16A}"/>
              </a:ext>
            </a:extLst>
          </p:cNvPr>
          <p:cNvSpPr/>
          <p:nvPr/>
        </p:nvSpPr>
        <p:spPr>
          <a:xfrm>
            <a:off x="6196819" y="5422917"/>
            <a:ext cx="168743" cy="168650"/>
          </a:xfrm>
          <a:prstGeom prst="ellipse">
            <a:avLst/>
          </a:prstGeom>
          <a:solidFill>
            <a:schemeClr val="accent2">
              <a:lumMod val="60000"/>
              <a:lumOff val="4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Oval 76">
            <a:extLst>
              <a:ext uri="{FF2B5EF4-FFF2-40B4-BE49-F238E27FC236}">
                <a16:creationId xmlns:a16="http://schemas.microsoft.com/office/drawing/2014/main" id="{823B9ACF-6D86-43DD-ABDD-D62AD86EB803}"/>
              </a:ext>
            </a:extLst>
          </p:cNvPr>
          <p:cNvSpPr/>
          <p:nvPr/>
        </p:nvSpPr>
        <p:spPr>
          <a:xfrm>
            <a:off x="6567904" y="3018186"/>
            <a:ext cx="168743" cy="168650"/>
          </a:xfrm>
          <a:prstGeom prst="ellipse">
            <a:avLst/>
          </a:prstGeom>
          <a:solidFill>
            <a:schemeClr val="accent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Oval 77">
            <a:extLst>
              <a:ext uri="{FF2B5EF4-FFF2-40B4-BE49-F238E27FC236}">
                <a16:creationId xmlns:a16="http://schemas.microsoft.com/office/drawing/2014/main" id="{0C3A107E-E4A6-466F-BD72-C1C5986F6FD0}"/>
              </a:ext>
            </a:extLst>
          </p:cNvPr>
          <p:cNvSpPr/>
          <p:nvPr/>
        </p:nvSpPr>
        <p:spPr>
          <a:xfrm>
            <a:off x="6800774" y="3018186"/>
            <a:ext cx="168743" cy="168650"/>
          </a:xfrm>
          <a:prstGeom prst="ellipse">
            <a:avLst/>
          </a:prstGeom>
          <a:solidFill>
            <a:schemeClr val="tx2">
              <a:lumMod val="60000"/>
              <a:lumOff val="40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3492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1500"/>
                                        <p:tgtEl>
                                          <p:spTgt spid="10"/>
                                        </p:tgtEl>
                                      </p:cBhvr>
                                    </p:animEffect>
                                  </p:childTnLst>
                                </p:cTn>
                              </p:par>
                              <p:par>
                                <p:cTn id="8" presetID="16" presetClass="entr" presetSubtype="42"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outHorizontal)">
                                      <p:cBhvr>
                                        <p:cTn id="10" dur="1500"/>
                                        <p:tgtEl>
                                          <p:spTgt spid="7"/>
                                        </p:tgtEl>
                                      </p:cBhvr>
                                    </p:animEffect>
                                  </p:childTnLst>
                                </p:cTn>
                              </p:par>
                              <p:par>
                                <p:cTn id="11" presetID="63" presetClass="path" presetSubtype="0" accel="50000" decel="50000" fill="hold" nodeType="withEffect">
                                  <p:stCondLst>
                                    <p:cond delay="0"/>
                                  </p:stCondLst>
                                  <p:childTnLst>
                                    <p:animMotion origin="layout" path="M -0.14688 -1.48148E-6 L 5E-6 -1.48148E-6 " pathEditMode="relative" rAng="0" ptsTypes="AA">
                                      <p:cBhvr>
                                        <p:cTn id="12" dur="1500" fill="hold"/>
                                        <p:tgtEl>
                                          <p:spTgt spid="7"/>
                                        </p:tgtEl>
                                        <p:attrNameLst>
                                          <p:attrName>ppt_x</p:attrName>
                                          <p:attrName>ppt_y</p:attrName>
                                        </p:attrNameLst>
                                      </p:cBhvr>
                                      <p:rCtr x="7344" y="0"/>
                                    </p:animMotion>
                                  </p:childTnLst>
                                </p:cTn>
                              </p:par>
                              <p:par>
                                <p:cTn id="13" presetID="16" presetClass="entr" presetSubtype="4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outHorizontal)">
                                      <p:cBhvr>
                                        <p:cTn id="15" dur="1500"/>
                                        <p:tgtEl>
                                          <p:spTgt spid="3"/>
                                        </p:tgtEl>
                                      </p:cBhvr>
                                    </p:animEffect>
                                  </p:childTnLst>
                                </p:cTn>
                              </p:par>
                              <p:par>
                                <p:cTn id="16" presetID="63" presetClass="path" presetSubtype="0" accel="50000" decel="50000" fill="hold" nodeType="withEffect">
                                  <p:stCondLst>
                                    <p:cond delay="0"/>
                                  </p:stCondLst>
                                  <p:childTnLst>
                                    <p:animMotion origin="layout" path="M 0.14688 -1.48148E-6 L 5E-6 -1.48148E-6 " pathEditMode="relative" rAng="0" ptsTypes="AA">
                                      <p:cBhvr>
                                        <p:cTn id="17" dur="1500" fill="hold"/>
                                        <p:tgtEl>
                                          <p:spTgt spid="3"/>
                                        </p:tgtEl>
                                        <p:attrNameLst>
                                          <p:attrName>ppt_x</p:attrName>
                                          <p:attrName>ppt_y</p:attrName>
                                        </p:attrNameLst>
                                      </p:cBhvr>
                                      <p:rCtr x="-7344" y="0"/>
                                    </p:animMotion>
                                  </p:childTnLst>
                                </p:cTn>
                              </p:par>
                              <p:par>
                                <p:cTn id="18" presetID="16" presetClass="entr" presetSubtype="37" fill="hold" grpId="0" nodeType="withEffect">
                                  <p:stCondLst>
                                    <p:cond delay="1500"/>
                                  </p:stCondLst>
                                  <p:childTnLst>
                                    <p:set>
                                      <p:cBhvr>
                                        <p:cTn id="19" dur="1" fill="hold">
                                          <p:stCondLst>
                                            <p:cond delay="0"/>
                                          </p:stCondLst>
                                        </p:cTn>
                                        <p:tgtEl>
                                          <p:spTgt spid="14"/>
                                        </p:tgtEl>
                                        <p:attrNameLst>
                                          <p:attrName>style.visibility</p:attrName>
                                        </p:attrNameLst>
                                      </p:cBhvr>
                                      <p:to>
                                        <p:strVal val="visible"/>
                                      </p:to>
                                    </p:set>
                                    <p:animEffect transition="in" filter="barn(outVertical)">
                                      <p:cBhvr>
                                        <p:cTn id="20" dur="1000"/>
                                        <p:tgtEl>
                                          <p:spTgt spid="14"/>
                                        </p:tgtEl>
                                      </p:cBhvr>
                                    </p:animEffect>
                                  </p:childTnLst>
                                </p:cTn>
                              </p:par>
                              <p:par>
                                <p:cTn id="21" presetID="16" presetClass="entr" presetSubtype="37" fill="hold" grpId="0" nodeType="withEffect">
                                  <p:stCondLst>
                                    <p:cond delay="1500"/>
                                  </p:stCondLst>
                                  <p:childTnLst>
                                    <p:set>
                                      <p:cBhvr>
                                        <p:cTn id="22" dur="1" fill="hold">
                                          <p:stCondLst>
                                            <p:cond delay="0"/>
                                          </p:stCondLst>
                                        </p:cTn>
                                        <p:tgtEl>
                                          <p:spTgt spid="17"/>
                                        </p:tgtEl>
                                        <p:attrNameLst>
                                          <p:attrName>style.visibility</p:attrName>
                                        </p:attrNameLst>
                                      </p:cBhvr>
                                      <p:to>
                                        <p:strVal val="visible"/>
                                      </p:to>
                                    </p:set>
                                    <p:animEffect transition="in" filter="barn(outVertical)">
                                      <p:cBhvr>
                                        <p:cTn id="23" dur="1000"/>
                                        <p:tgtEl>
                                          <p:spTgt spid="17"/>
                                        </p:tgtEl>
                                      </p:cBhvr>
                                    </p:animEffect>
                                  </p:childTnLst>
                                </p:cTn>
                              </p:par>
                              <p:par>
                                <p:cTn id="24" presetID="16" presetClass="entr" presetSubtype="37" fill="hold" grpId="0" nodeType="withEffect">
                                  <p:stCondLst>
                                    <p:cond delay="1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1000"/>
                                        <p:tgtEl>
                                          <p:spTgt spid="18"/>
                                        </p:tgtEl>
                                      </p:cBhvr>
                                    </p:animEffect>
                                  </p:childTnLst>
                                </p:cTn>
                              </p:par>
                              <p:par>
                                <p:cTn id="27" presetID="16" presetClass="entr" presetSubtype="37" fill="hold" grpId="0" nodeType="withEffect">
                                  <p:stCondLst>
                                    <p:cond delay="1500"/>
                                  </p:stCondLst>
                                  <p:childTnLst>
                                    <p:set>
                                      <p:cBhvr>
                                        <p:cTn id="28" dur="1" fill="hold">
                                          <p:stCondLst>
                                            <p:cond delay="0"/>
                                          </p:stCondLst>
                                        </p:cTn>
                                        <p:tgtEl>
                                          <p:spTgt spid="21"/>
                                        </p:tgtEl>
                                        <p:attrNameLst>
                                          <p:attrName>style.visibility</p:attrName>
                                        </p:attrNameLst>
                                      </p:cBhvr>
                                      <p:to>
                                        <p:strVal val="visible"/>
                                      </p:to>
                                    </p:set>
                                    <p:animEffect transition="in" filter="barn(outVertical)">
                                      <p:cBhvr>
                                        <p:cTn id="29" dur="1000"/>
                                        <p:tgtEl>
                                          <p:spTgt spid="21"/>
                                        </p:tgtEl>
                                      </p:cBhvr>
                                    </p:animEffect>
                                  </p:childTnLst>
                                </p:cTn>
                              </p:par>
                              <p:par>
                                <p:cTn id="30" presetID="16" presetClass="entr" presetSubtype="37" fill="hold" grpId="0" nodeType="withEffect">
                                  <p:stCondLst>
                                    <p:cond delay="1500"/>
                                  </p:stCondLst>
                                  <p:childTnLst>
                                    <p:set>
                                      <p:cBhvr>
                                        <p:cTn id="31" dur="1" fill="hold">
                                          <p:stCondLst>
                                            <p:cond delay="0"/>
                                          </p:stCondLst>
                                        </p:cTn>
                                        <p:tgtEl>
                                          <p:spTgt spid="20"/>
                                        </p:tgtEl>
                                        <p:attrNameLst>
                                          <p:attrName>style.visibility</p:attrName>
                                        </p:attrNameLst>
                                      </p:cBhvr>
                                      <p:to>
                                        <p:strVal val="visible"/>
                                      </p:to>
                                    </p:set>
                                    <p:animEffect transition="in" filter="barn(outVertical)">
                                      <p:cBhvr>
                                        <p:cTn id="32" dur="1000"/>
                                        <p:tgtEl>
                                          <p:spTgt spid="20"/>
                                        </p:tgtEl>
                                      </p:cBhvr>
                                    </p:animEffect>
                                  </p:childTnLst>
                                </p:cTn>
                              </p:par>
                              <p:par>
                                <p:cTn id="33" presetID="16" presetClass="entr" presetSubtype="37" fill="hold" grpId="0" nodeType="withEffect">
                                  <p:stCondLst>
                                    <p:cond delay="1500"/>
                                  </p:stCondLst>
                                  <p:childTnLst>
                                    <p:set>
                                      <p:cBhvr>
                                        <p:cTn id="34" dur="1" fill="hold">
                                          <p:stCondLst>
                                            <p:cond delay="0"/>
                                          </p:stCondLst>
                                        </p:cTn>
                                        <p:tgtEl>
                                          <p:spTgt spid="19"/>
                                        </p:tgtEl>
                                        <p:attrNameLst>
                                          <p:attrName>style.visibility</p:attrName>
                                        </p:attrNameLst>
                                      </p:cBhvr>
                                      <p:to>
                                        <p:strVal val="visible"/>
                                      </p:to>
                                    </p:set>
                                    <p:animEffect transition="in" filter="barn(outVertical)">
                                      <p:cBhvr>
                                        <p:cTn id="35" dur="1000"/>
                                        <p:tgtEl>
                                          <p:spTgt spid="19"/>
                                        </p:tgtEl>
                                      </p:cBhvr>
                                    </p:animEffect>
                                  </p:childTnLst>
                                </p:cTn>
                              </p:par>
                              <p:par>
                                <p:cTn id="36" presetID="12" presetClass="entr" presetSubtype="1" fill="hold" grpId="1" nodeType="withEffect">
                                  <p:stCondLst>
                                    <p:cond delay="150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1000"/>
                                        <p:tgtEl>
                                          <p:spTgt spid="14"/>
                                        </p:tgtEl>
                                        <p:attrNameLst>
                                          <p:attrName>ppt_y</p:attrName>
                                        </p:attrNameLst>
                                      </p:cBhvr>
                                      <p:tavLst>
                                        <p:tav tm="0">
                                          <p:val>
                                            <p:strVal val="#ppt_y-#ppt_h*1.125000"/>
                                          </p:val>
                                        </p:tav>
                                        <p:tav tm="100000">
                                          <p:val>
                                            <p:strVal val="#ppt_y"/>
                                          </p:val>
                                        </p:tav>
                                      </p:tavLst>
                                    </p:anim>
                                    <p:animEffect transition="in" filter="wipe(down)">
                                      <p:cBhvr>
                                        <p:cTn id="39" dur="1000"/>
                                        <p:tgtEl>
                                          <p:spTgt spid="14"/>
                                        </p:tgtEl>
                                      </p:cBhvr>
                                    </p:animEffect>
                                  </p:childTnLst>
                                </p:cTn>
                              </p:par>
                              <p:par>
                                <p:cTn id="40" presetID="12" presetClass="entr" presetSubtype="1" fill="hold" grpId="1" nodeType="withEffect">
                                  <p:stCondLst>
                                    <p:cond delay="150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1000"/>
                                        <p:tgtEl>
                                          <p:spTgt spid="17"/>
                                        </p:tgtEl>
                                        <p:attrNameLst>
                                          <p:attrName>ppt_y</p:attrName>
                                        </p:attrNameLst>
                                      </p:cBhvr>
                                      <p:tavLst>
                                        <p:tav tm="0">
                                          <p:val>
                                            <p:strVal val="#ppt_y-#ppt_h*1.125000"/>
                                          </p:val>
                                        </p:tav>
                                        <p:tav tm="100000">
                                          <p:val>
                                            <p:strVal val="#ppt_y"/>
                                          </p:val>
                                        </p:tav>
                                      </p:tavLst>
                                    </p:anim>
                                    <p:animEffect transition="in" filter="wipe(down)">
                                      <p:cBhvr>
                                        <p:cTn id="43" dur="1000"/>
                                        <p:tgtEl>
                                          <p:spTgt spid="17"/>
                                        </p:tgtEl>
                                      </p:cBhvr>
                                    </p:animEffect>
                                  </p:childTnLst>
                                </p:cTn>
                              </p:par>
                              <p:par>
                                <p:cTn id="44" presetID="12" presetClass="entr" presetSubtype="1" fill="hold" grpId="1" nodeType="withEffect">
                                  <p:stCondLst>
                                    <p:cond delay="150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1000"/>
                                        <p:tgtEl>
                                          <p:spTgt spid="18"/>
                                        </p:tgtEl>
                                        <p:attrNameLst>
                                          <p:attrName>ppt_y</p:attrName>
                                        </p:attrNameLst>
                                      </p:cBhvr>
                                      <p:tavLst>
                                        <p:tav tm="0">
                                          <p:val>
                                            <p:strVal val="#ppt_y-#ppt_h*1.125000"/>
                                          </p:val>
                                        </p:tav>
                                        <p:tav tm="100000">
                                          <p:val>
                                            <p:strVal val="#ppt_y"/>
                                          </p:val>
                                        </p:tav>
                                      </p:tavLst>
                                    </p:anim>
                                    <p:animEffect transition="in" filter="wipe(down)">
                                      <p:cBhvr>
                                        <p:cTn id="47" dur="1000"/>
                                        <p:tgtEl>
                                          <p:spTgt spid="18"/>
                                        </p:tgtEl>
                                      </p:cBhvr>
                                    </p:animEffect>
                                  </p:childTnLst>
                                </p:cTn>
                              </p:par>
                              <p:par>
                                <p:cTn id="48" presetID="12" presetClass="entr" presetSubtype="1" fill="hold" grpId="1" nodeType="withEffect">
                                  <p:stCondLst>
                                    <p:cond delay="150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1000"/>
                                        <p:tgtEl>
                                          <p:spTgt spid="21"/>
                                        </p:tgtEl>
                                        <p:attrNameLst>
                                          <p:attrName>ppt_y</p:attrName>
                                        </p:attrNameLst>
                                      </p:cBhvr>
                                      <p:tavLst>
                                        <p:tav tm="0">
                                          <p:val>
                                            <p:strVal val="#ppt_y-#ppt_h*1.125000"/>
                                          </p:val>
                                        </p:tav>
                                        <p:tav tm="100000">
                                          <p:val>
                                            <p:strVal val="#ppt_y"/>
                                          </p:val>
                                        </p:tav>
                                      </p:tavLst>
                                    </p:anim>
                                    <p:animEffect transition="in" filter="wipe(down)">
                                      <p:cBhvr>
                                        <p:cTn id="51" dur="1000"/>
                                        <p:tgtEl>
                                          <p:spTgt spid="21"/>
                                        </p:tgtEl>
                                      </p:cBhvr>
                                    </p:animEffect>
                                  </p:childTnLst>
                                </p:cTn>
                              </p:par>
                              <p:par>
                                <p:cTn id="52" presetID="12" presetClass="entr" presetSubtype="1" fill="hold" grpId="1" nodeType="withEffect">
                                  <p:stCondLst>
                                    <p:cond delay="150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1000"/>
                                        <p:tgtEl>
                                          <p:spTgt spid="20"/>
                                        </p:tgtEl>
                                        <p:attrNameLst>
                                          <p:attrName>ppt_y</p:attrName>
                                        </p:attrNameLst>
                                      </p:cBhvr>
                                      <p:tavLst>
                                        <p:tav tm="0">
                                          <p:val>
                                            <p:strVal val="#ppt_y-#ppt_h*1.125000"/>
                                          </p:val>
                                        </p:tav>
                                        <p:tav tm="100000">
                                          <p:val>
                                            <p:strVal val="#ppt_y"/>
                                          </p:val>
                                        </p:tav>
                                      </p:tavLst>
                                    </p:anim>
                                    <p:animEffect transition="in" filter="wipe(down)">
                                      <p:cBhvr>
                                        <p:cTn id="55" dur="1000"/>
                                        <p:tgtEl>
                                          <p:spTgt spid="20"/>
                                        </p:tgtEl>
                                      </p:cBhvr>
                                    </p:animEffect>
                                  </p:childTnLst>
                                </p:cTn>
                              </p:par>
                              <p:par>
                                <p:cTn id="56" presetID="12" presetClass="entr" presetSubtype="1" fill="hold" grpId="1" nodeType="withEffect">
                                  <p:stCondLst>
                                    <p:cond delay="150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1000"/>
                                        <p:tgtEl>
                                          <p:spTgt spid="19"/>
                                        </p:tgtEl>
                                        <p:attrNameLst>
                                          <p:attrName>ppt_y</p:attrName>
                                        </p:attrNameLst>
                                      </p:cBhvr>
                                      <p:tavLst>
                                        <p:tav tm="0">
                                          <p:val>
                                            <p:strVal val="#ppt_y-#ppt_h*1.125000"/>
                                          </p:val>
                                        </p:tav>
                                        <p:tav tm="100000">
                                          <p:val>
                                            <p:strVal val="#ppt_y"/>
                                          </p:val>
                                        </p:tav>
                                      </p:tavLst>
                                    </p:anim>
                                    <p:animEffect transition="in" filter="wipe(down)">
                                      <p:cBhvr>
                                        <p:cTn id="59" dur="1000"/>
                                        <p:tgtEl>
                                          <p:spTgt spid="19"/>
                                        </p:tgtEl>
                                      </p:cBhvr>
                                    </p:animEffect>
                                  </p:childTnLst>
                                </p:cTn>
                              </p:par>
                              <p:par>
                                <p:cTn id="60" presetID="55" presetClass="entr" presetSubtype="0" fill="hold" grpId="0" nodeType="withEffect">
                                  <p:stCondLst>
                                    <p:cond delay="2250"/>
                                  </p:stCondLst>
                                  <p:childTnLst>
                                    <p:set>
                                      <p:cBhvr>
                                        <p:cTn id="61" dur="1" fill="hold">
                                          <p:stCondLst>
                                            <p:cond delay="0"/>
                                          </p:stCondLst>
                                        </p:cTn>
                                        <p:tgtEl>
                                          <p:spTgt spid="24"/>
                                        </p:tgtEl>
                                        <p:attrNameLst>
                                          <p:attrName>style.visibility</p:attrName>
                                        </p:attrNameLst>
                                      </p:cBhvr>
                                      <p:to>
                                        <p:strVal val="visible"/>
                                      </p:to>
                                    </p:set>
                                    <p:anim calcmode="lin" valueType="num">
                                      <p:cBhvr>
                                        <p:cTn id="62" dur="1000" fill="hold"/>
                                        <p:tgtEl>
                                          <p:spTgt spid="24"/>
                                        </p:tgtEl>
                                        <p:attrNameLst>
                                          <p:attrName>ppt_w</p:attrName>
                                        </p:attrNameLst>
                                      </p:cBhvr>
                                      <p:tavLst>
                                        <p:tav tm="0">
                                          <p:val>
                                            <p:strVal val="#ppt_w*0.70"/>
                                          </p:val>
                                        </p:tav>
                                        <p:tav tm="100000">
                                          <p:val>
                                            <p:strVal val="#ppt_w"/>
                                          </p:val>
                                        </p:tav>
                                      </p:tavLst>
                                    </p:anim>
                                    <p:anim calcmode="lin" valueType="num">
                                      <p:cBhvr>
                                        <p:cTn id="63" dur="1000" fill="hold"/>
                                        <p:tgtEl>
                                          <p:spTgt spid="24"/>
                                        </p:tgtEl>
                                        <p:attrNameLst>
                                          <p:attrName>ppt_h</p:attrName>
                                        </p:attrNameLst>
                                      </p:cBhvr>
                                      <p:tavLst>
                                        <p:tav tm="0">
                                          <p:val>
                                            <p:strVal val="#ppt_h"/>
                                          </p:val>
                                        </p:tav>
                                        <p:tav tm="100000">
                                          <p:val>
                                            <p:strVal val="#ppt_h"/>
                                          </p:val>
                                        </p:tav>
                                      </p:tavLst>
                                    </p:anim>
                                    <p:animEffect transition="in" filter="fade">
                                      <p:cBhvr>
                                        <p:cTn id="64" dur="1000"/>
                                        <p:tgtEl>
                                          <p:spTgt spid="24"/>
                                        </p:tgtEl>
                                      </p:cBhvr>
                                    </p:animEffect>
                                  </p:childTnLst>
                                </p:cTn>
                              </p:par>
                              <p:par>
                                <p:cTn id="65" presetID="55" presetClass="entr" presetSubtype="0" fill="hold" grpId="0" nodeType="withEffect">
                                  <p:stCondLst>
                                    <p:cond delay="2250"/>
                                  </p:stCondLst>
                                  <p:childTnLst>
                                    <p:set>
                                      <p:cBhvr>
                                        <p:cTn id="66" dur="1" fill="hold">
                                          <p:stCondLst>
                                            <p:cond delay="0"/>
                                          </p:stCondLst>
                                        </p:cTn>
                                        <p:tgtEl>
                                          <p:spTgt spid="26"/>
                                        </p:tgtEl>
                                        <p:attrNameLst>
                                          <p:attrName>style.visibility</p:attrName>
                                        </p:attrNameLst>
                                      </p:cBhvr>
                                      <p:to>
                                        <p:strVal val="visible"/>
                                      </p:to>
                                    </p:set>
                                    <p:anim calcmode="lin" valueType="num">
                                      <p:cBhvr>
                                        <p:cTn id="67" dur="1000" fill="hold"/>
                                        <p:tgtEl>
                                          <p:spTgt spid="26"/>
                                        </p:tgtEl>
                                        <p:attrNameLst>
                                          <p:attrName>ppt_w</p:attrName>
                                        </p:attrNameLst>
                                      </p:cBhvr>
                                      <p:tavLst>
                                        <p:tav tm="0">
                                          <p:val>
                                            <p:strVal val="#ppt_w*0.70"/>
                                          </p:val>
                                        </p:tav>
                                        <p:tav tm="100000">
                                          <p:val>
                                            <p:strVal val="#ppt_w"/>
                                          </p:val>
                                        </p:tav>
                                      </p:tavLst>
                                    </p:anim>
                                    <p:anim calcmode="lin" valueType="num">
                                      <p:cBhvr>
                                        <p:cTn id="68" dur="1000" fill="hold"/>
                                        <p:tgtEl>
                                          <p:spTgt spid="26"/>
                                        </p:tgtEl>
                                        <p:attrNameLst>
                                          <p:attrName>ppt_h</p:attrName>
                                        </p:attrNameLst>
                                      </p:cBhvr>
                                      <p:tavLst>
                                        <p:tav tm="0">
                                          <p:val>
                                            <p:strVal val="#ppt_h"/>
                                          </p:val>
                                        </p:tav>
                                        <p:tav tm="100000">
                                          <p:val>
                                            <p:strVal val="#ppt_h"/>
                                          </p:val>
                                        </p:tav>
                                      </p:tavLst>
                                    </p:anim>
                                    <p:animEffect transition="in" filter="fade">
                                      <p:cBhvr>
                                        <p:cTn id="69" dur="1000"/>
                                        <p:tgtEl>
                                          <p:spTgt spid="26"/>
                                        </p:tgtEl>
                                      </p:cBhvr>
                                    </p:animEffect>
                                  </p:childTnLst>
                                </p:cTn>
                              </p:par>
                              <p:par>
                                <p:cTn id="70" presetID="55" presetClass="entr" presetSubtype="0" fill="hold" grpId="0" nodeType="withEffect">
                                  <p:stCondLst>
                                    <p:cond delay="2250"/>
                                  </p:stCondLst>
                                  <p:childTnLst>
                                    <p:set>
                                      <p:cBhvr>
                                        <p:cTn id="71" dur="1" fill="hold">
                                          <p:stCondLst>
                                            <p:cond delay="0"/>
                                          </p:stCondLst>
                                        </p:cTn>
                                        <p:tgtEl>
                                          <p:spTgt spid="25"/>
                                        </p:tgtEl>
                                        <p:attrNameLst>
                                          <p:attrName>style.visibility</p:attrName>
                                        </p:attrNameLst>
                                      </p:cBhvr>
                                      <p:to>
                                        <p:strVal val="visible"/>
                                      </p:to>
                                    </p:set>
                                    <p:anim calcmode="lin" valueType="num">
                                      <p:cBhvr>
                                        <p:cTn id="72" dur="1000" fill="hold"/>
                                        <p:tgtEl>
                                          <p:spTgt spid="25"/>
                                        </p:tgtEl>
                                        <p:attrNameLst>
                                          <p:attrName>ppt_w</p:attrName>
                                        </p:attrNameLst>
                                      </p:cBhvr>
                                      <p:tavLst>
                                        <p:tav tm="0">
                                          <p:val>
                                            <p:strVal val="#ppt_w*0.70"/>
                                          </p:val>
                                        </p:tav>
                                        <p:tav tm="100000">
                                          <p:val>
                                            <p:strVal val="#ppt_w"/>
                                          </p:val>
                                        </p:tav>
                                      </p:tavLst>
                                    </p:anim>
                                    <p:anim calcmode="lin" valueType="num">
                                      <p:cBhvr>
                                        <p:cTn id="73" dur="1000" fill="hold"/>
                                        <p:tgtEl>
                                          <p:spTgt spid="25"/>
                                        </p:tgtEl>
                                        <p:attrNameLst>
                                          <p:attrName>ppt_h</p:attrName>
                                        </p:attrNameLst>
                                      </p:cBhvr>
                                      <p:tavLst>
                                        <p:tav tm="0">
                                          <p:val>
                                            <p:strVal val="#ppt_h"/>
                                          </p:val>
                                        </p:tav>
                                        <p:tav tm="100000">
                                          <p:val>
                                            <p:strVal val="#ppt_h"/>
                                          </p:val>
                                        </p:tav>
                                      </p:tavLst>
                                    </p:anim>
                                    <p:animEffect transition="in" filter="fade">
                                      <p:cBhvr>
                                        <p:cTn id="74" dur="1000"/>
                                        <p:tgtEl>
                                          <p:spTgt spid="25"/>
                                        </p:tgtEl>
                                      </p:cBhvr>
                                    </p:animEffect>
                                  </p:childTnLst>
                                </p:cTn>
                              </p:par>
                              <p:par>
                                <p:cTn id="75" presetID="55" presetClass="entr" presetSubtype="0" fill="hold" grpId="0" nodeType="withEffect">
                                  <p:stCondLst>
                                    <p:cond delay="2750"/>
                                  </p:stCondLst>
                                  <p:childTnLst>
                                    <p:set>
                                      <p:cBhvr>
                                        <p:cTn id="76" dur="1" fill="hold">
                                          <p:stCondLst>
                                            <p:cond delay="0"/>
                                          </p:stCondLst>
                                        </p:cTn>
                                        <p:tgtEl>
                                          <p:spTgt spid="28"/>
                                        </p:tgtEl>
                                        <p:attrNameLst>
                                          <p:attrName>style.visibility</p:attrName>
                                        </p:attrNameLst>
                                      </p:cBhvr>
                                      <p:to>
                                        <p:strVal val="visible"/>
                                      </p:to>
                                    </p:set>
                                    <p:anim calcmode="lin" valueType="num">
                                      <p:cBhvr>
                                        <p:cTn id="77" dur="1000" fill="hold"/>
                                        <p:tgtEl>
                                          <p:spTgt spid="28"/>
                                        </p:tgtEl>
                                        <p:attrNameLst>
                                          <p:attrName>ppt_w</p:attrName>
                                        </p:attrNameLst>
                                      </p:cBhvr>
                                      <p:tavLst>
                                        <p:tav tm="0">
                                          <p:val>
                                            <p:strVal val="#ppt_w*0.70"/>
                                          </p:val>
                                        </p:tav>
                                        <p:tav tm="100000">
                                          <p:val>
                                            <p:strVal val="#ppt_w"/>
                                          </p:val>
                                        </p:tav>
                                      </p:tavLst>
                                    </p:anim>
                                    <p:anim calcmode="lin" valueType="num">
                                      <p:cBhvr>
                                        <p:cTn id="78" dur="1000" fill="hold"/>
                                        <p:tgtEl>
                                          <p:spTgt spid="28"/>
                                        </p:tgtEl>
                                        <p:attrNameLst>
                                          <p:attrName>ppt_h</p:attrName>
                                        </p:attrNameLst>
                                      </p:cBhvr>
                                      <p:tavLst>
                                        <p:tav tm="0">
                                          <p:val>
                                            <p:strVal val="#ppt_h"/>
                                          </p:val>
                                        </p:tav>
                                        <p:tav tm="100000">
                                          <p:val>
                                            <p:strVal val="#ppt_h"/>
                                          </p:val>
                                        </p:tav>
                                      </p:tavLst>
                                    </p:anim>
                                    <p:animEffect transition="in" filter="fade">
                                      <p:cBhvr>
                                        <p:cTn id="79" dur="1000"/>
                                        <p:tgtEl>
                                          <p:spTgt spid="28"/>
                                        </p:tgtEl>
                                      </p:cBhvr>
                                    </p:animEffect>
                                  </p:childTnLst>
                                </p:cTn>
                              </p:par>
                              <p:par>
                                <p:cTn id="80" presetID="55" presetClass="entr" presetSubtype="0" fill="hold" grpId="0" nodeType="withEffect">
                                  <p:stCondLst>
                                    <p:cond delay="2750"/>
                                  </p:stCondLst>
                                  <p:childTnLst>
                                    <p:set>
                                      <p:cBhvr>
                                        <p:cTn id="81" dur="1" fill="hold">
                                          <p:stCondLst>
                                            <p:cond delay="0"/>
                                          </p:stCondLst>
                                        </p:cTn>
                                        <p:tgtEl>
                                          <p:spTgt spid="29"/>
                                        </p:tgtEl>
                                        <p:attrNameLst>
                                          <p:attrName>style.visibility</p:attrName>
                                        </p:attrNameLst>
                                      </p:cBhvr>
                                      <p:to>
                                        <p:strVal val="visible"/>
                                      </p:to>
                                    </p:set>
                                    <p:anim calcmode="lin" valueType="num">
                                      <p:cBhvr>
                                        <p:cTn id="82" dur="1000" fill="hold"/>
                                        <p:tgtEl>
                                          <p:spTgt spid="29"/>
                                        </p:tgtEl>
                                        <p:attrNameLst>
                                          <p:attrName>ppt_w</p:attrName>
                                        </p:attrNameLst>
                                      </p:cBhvr>
                                      <p:tavLst>
                                        <p:tav tm="0">
                                          <p:val>
                                            <p:strVal val="#ppt_w*0.70"/>
                                          </p:val>
                                        </p:tav>
                                        <p:tav tm="100000">
                                          <p:val>
                                            <p:strVal val="#ppt_w"/>
                                          </p:val>
                                        </p:tav>
                                      </p:tavLst>
                                    </p:anim>
                                    <p:anim calcmode="lin" valueType="num">
                                      <p:cBhvr>
                                        <p:cTn id="83" dur="1000" fill="hold"/>
                                        <p:tgtEl>
                                          <p:spTgt spid="29"/>
                                        </p:tgtEl>
                                        <p:attrNameLst>
                                          <p:attrName>ppt_h</p:attrName>
                                        </p:attrNameLst>
                                      </p:cBhvr>
                                      <p:tavLst>
                                        <p:tav tm="0">
                                          <p:val>
                                            <p:strVal val="#ppt_h"/>
                                          </p:val>
                                        </p:tav>
                                        <p:tav tm="100000">
                                          <p:val>
                                            <p:strVal val="#ppt_h"/>
                                          </p:val>
                                        </p:tav>
                                      </p:tavLst>
                                    </p:anim>
                                    <p:animEffect transition="in" filter="fade">
                                      <p:cBhvr>
                                        <p:cTn id="84" dur="1000"/>
                                        <p:tgtEl>
                                          <p:spTgt spid="29"/>
                                        </p:tgtEl>
                                      </p:cBhvr>
                                    </p:animEffect>
                                  </p:childTnLst>
                                </p:cTn>
                              </p:par>
                              <p:par>
                                <p:cTn id="85" presetID="55" presetClass="entr" presetSubtype="0" fill="hold" grpId="0" nodeType="withEffect">
                                  <p:stCondLst>
                                    <p:cond delay="3250"/>
                                  </p:stCondLst>
                                  <p:childTnLst>
                                    <p:set>
                                      <p:cBhvr>
                                        <p:cTn id="86" dur="1" fill="hold">
                                          <p:stCondLst>
                                            <p:cond delay="0"/>
                                          </p:stCondLst>
                                        </p:cTn>
                                        <p:tgtEl>
                                          <p:spTgt spid="30"/>
                                        </p:tgtEl>
                                        <p:attrNameLst>
                                          <p:attrName>style.visibility</p:attrName>
                                        </p:attrNameLst>
                                      </p:cBhvr>
                                      <p:to>
                                        <p:strVal val="visible"/>
                                      </p:to>
                                    </p:set>
                                    <p:anim calcmode="lin" valueType="num">
                                      <p:cBhvr>
                                        <p:cTn id="87" dur="1000" fill="hold"/>
                                        <p:tgtEl>
                                          <p:spTgt spid="30"/>
                                        </p:tgtEl>
                                        <p:attrNameLst>
                                          <p:attrName>ppt_w</p:attrName>
                                        </p:attrNameLst>
                                      </p:cBhvr>
                                      <p:tavLst>
                                        <p:tav tm="0">
                                          <p:val>
                                            <p:strVal val="#ppt_w*0.70"/>
                                          </p:val>
                                        </p:tav>
                                        <p:tav tm="100000">
                                          <p:val>
                                            <p:strVal val="#ppt_w"/>
                                          </p:val>
                                        </p:tav>
                                      </p:tavLst>
                                    </p:anim>
                                    <p:anim calcmode="lin" valueType="num">
                                      <p:cBhvr>
                                        <p:cTn id="88" dur="1000" fill="hold"/>
                                        <p:tgtEl>
                                          <p:spTgt spid="30"/>
                                        </p:tgtEl>
                                        <p:attrNameLst>
                                          <p:attrName>ppt_h</p:attrName>
                                        </p:attrNameLst>
                                      </p:cBhvr>
                                      <p:tavLst>
                                        <p:tav tm="0">
                                          <p:val>
                                            <p:strVal val="#ppt_h"/>
                                          </p:val>
                                        </p:tav>
                                        <p:tav tm="100000">
                                          <p:val>
                                            <p:strVal val="#ppt_h"/>
                                          </p:val>
                                        </p:tav>
                                      </p:tavLst>
                                    </p:anim>
                                    <p:animEffect transition="in" filter="fade">
                                      <p:cBhvr>
                                        <p:cTn id="89" dur="1000"/>
                                        <p:tgtEl>
                                          <p:spTgt spid="30"/>
                                        </p:tgtEl>
                                      </p:cBhvr>
                                    </p:animEffect>
                                  </p:childTnLst>
                                </p:cTn>
                              </p:par>
                              <p:par>
                                <p:cTn id="90" presetID="55" presetClass="entr" presetSubtype="0" fill="hold" grpId="0" nodeType="withEffect">
                                  <p:stCondLst>
                                    <p:cond delay="3250"/>
                                  </p:stCondLst>
                                  <p:childTnLst>
                                    <p:set>
                                      <p:cBhvr>
                                        <p:cTn id="91" dur="1" fill="hold">
                                          <p:stCondLst>
                                            <p:cond delay="0"/>
                                          </p:stCondLst>
                                        </p:cTn>
                                        <p:tgtEl>
                                          <p:spTgt spid="32"/>
                                        </p:tgtEl>
                                        <p:attrNameLst>
                                          <p:attrName>style.visibility</p:attrName>
                                        </p:attrNameLst>
                                      </p:cBhvr>
                                      <p:to>
                                        <p:strVal val="visible"/>
                                      </p:to>
                                    </p:set>
                                    <p:anim calcmode="lin" valueType="num">
                                      <p:cBhvr>
                                        <p:cTn id="92" dur="1000" fill="hold"/>
                                        <p:tgtEl>
                                          <p:spTgt spid="32"/>
                                        </p:tgtEl>
                                        <p:attrNameLst>
                                          <p:attrName>ppt_w</p:attrName>
                                        </p:attrNameLst>
                                      </p:cBhvr>
                                      <p:tavLst>
                                        <p:tav tm="0">
                                          <p:val>
                                            <p:strVal val="#ppt_w*0.70"/>
                                          </p:val>
                                        </p:tav>
                                        <p:tav tm="100000">
                                          <p:val>
                                            <p:strVal val="#ppt_w"/>
                                          </p:val>
                                        </p:tav>
                                      </p:tavLst>
                                    </p:anim>
                                    <p:anim calcmode="lin" valueType="num">
                                      <p:cBhvr>
                                        <p:cTn id="93" dur="1000" fill="hold"/>
                                        <p:tgtEl>
                                          <p:spTgt spid="32"/>
                                        </p:tgtEl>
                                        <p:attrNameLst>
                                          <p:attrName>ppt_h</p:attrName>
                                        </p:attrNameLst>
                                      </p:cBhvr>
                                      <p:tavLst>
                                        <p:tav tm="0">
                                          <p:val>
                                            <p:strVal val="#ppt_h"/>
                                          </p:val>
                                        </p:tav>
                                        <p:tav tm="100000">
                                          <p:val>
                                            <p:strVal val="#ppt_h"/>
                                          </p:val>
                                        </p:tav>
                                      </p:tavLst>
                                    </p:anim>
                                    <p:animEffect transition="in" filter="fade">
                                      <p:cBhvr>
                                        <p:cTn id="94" dur="1000"/>
                                        <p:tgtEl>
                                          <p:spTgt spid="32"/>
                                        </p:tgtEl>
                                      </p:cBhvr>
                                    </p:animEffect>
                                  </p:childTnLst>
                                </p:cTn>
                              </p:par>
                              <p:par>
                                <p:cTn id="95" presetID="55" presetClass="entr" presetSubtype="0" fill="hold" grpId="0" nodeType="withEffect">
                                  <p:stCondLst>
                                    <p:cond delay="3250"/>
                                  </p:stCondLst>
                                  <p:childTnLst>
                                    <p:set>
                                      <p:cBhvr>
                                        <p:cTn id="96" dur="1" fill="hold">
                                          <p:stCondLst>
                                            <p:cond delay="0"/>
                                          </p:stCondLst>
                                        </p:cTn>
                                        <p:tgtEl>
                                          <p:spTgt spid="31"/>
                                        </p:tgtEl>
                                        <p:attrNameLst>
                                          <p:attrName>style.visibility</p:attrName>
                                        </p:attrNameLst>
                                      </p:cBhvr>
                                      <p:to>
                                        <p:strVal val="visible"/>
                                      </p:to>
                                    </p:set>
                                    <p:anim calcmode="lin" valueType="num">
                                      <p:cBhvr>
                                        <p:cTn id="97" dur="1000" fill="hold"/>
                                        <p:tgtEl>
                                          <p:spTgt spid="31"/>
                                        </p:tgtEl>
                                        <p:attrNameLst>
                                          <p:attrName>ppt_w</p:attrName>
                                        </p:attrNameLst>
                                      </p:cBhvr>
                                      <p:tavLst>
                                        <p:tav tm="0">
                                          <p:val>
                                            <p:strVal val="#ppt_w*0.70"/>
                                          </p:val>
                                        </p:tav>
                                        <p:tav tm="100000">
                                          <p:val>
                                            <p:strVal val="#ppt_w"/>
                                          </p:val>
                                        </p:tav>
                                      </p:tavLst>
                                    </p:anim>
                                    <p:anim calcmode="lin" valueType="num">
                                      <p:cBhvr>
                                        <p:cTn id="98" dur="1000" fill="hold"/>
                                        <p:tgtEl>
                                          <p:spTgt spid="31"/>
                                        </p:tgtEl>
                                        <p:attrNameLst>
                                          <p:attrName>ppt_h</p:attrName>
                                        </p:attrNameLst>
                                      </p:cBhvr>
                                      <p:tavLst>
                                        <p:tav tm="0">
                                          <p:val>
                                            <p:strVal val="#ppt_h"/>
                                          </p:val>
                                        </p:tav>
                                        <p:tav tm="100000">
                                          <p:val>
                                            <p:strVal val="#ppt_h"/>
                                          </p:val>
                                        </p:tav>
                                      </p:tavLst>
                                    </p:anim>
                                    <p:animEffect transition="in" filter="fade">
                                      <p:cBhvr>
                                        <p:cTn id="99" dur="1000"/>
                                        <p:tgtEl>
                                          <p:spTgt spid="31"/>
                                        </p:tgtEl>
                                      </p:cBhvr>
                                    </p:animEffect>
                                  </p:childTnLst>
                                </p:cTn>
                              </p:par>
                              <p:par>
                                <p:cTn id="100" presetID="55" presetClass="entr" presetSubtype="0" fill="hold" grpId="0" nodeType="withEffect">
                                  <p:stCondLst>
                                    <p:cond delay="3750"/>
                                  </p:stCondLst>
                                  <p:childTnLst>
                                    <p:set>
                                      <p:cBhvr>
                                        <p:cTn id="101" dur="1" fill="hold">
                                          <p:stCondLst>
                                            <p:cond delay="0"/>
                                          </p:stCondLst>
                                        </p:cTn>
                                        <p:tgtEl>
                                          <p:spTgt spid="39"/>
                                        </p:tgtEl>
                                        <p:attrNameLst>
                                          <p:attrName>style.visibility</p:attrName>
                                        </p:attrNameLst>
                                      </p:cBhvr>
                                      <p:to>
                                        <p:strVal val="visible"/>
                                      </p:to>
                                    </p:set>
                                    <p:anim calcmode="lin" valueType="num">
                                      <p:cBhvr>
                                        <p:cTn id="102" dur="1000" fill="hold"/>
                                        <p:tgtEl>
                                          <p:spTgt spid="39"/>
                                        </p:tgtEl>
                                        <p:attrNameLst>
                                          <p:attrName>ppt_w</p:attrName>
                                        </p:attrNameLst>
                                      </p:cBhvr>
                                      <p:tavLst>
                                        <p:tav tm="0">
                                          <p:val>
                                            <p:strVal val="#ppt_w*0.70"/>
                                          </p:val>
                                        </p:tav>
                                        <p:tav tm="100000">
                                          <p:val>
                                            <p:strVal val="#ppt_w"/>
                                          </p:val>
                                        </p:tav>
                                      </p:tavLst>
                                    </p:anim>
                                    <p:anim calcmode="lin" valueType="num">
                                      <p:cBhvr>
                                        <p:cTn id="103" dur="1000" fill="hold"/>
                                        <p:tgtEl>
                                          <p:spTgt spid="39"/>
                                        </p:tgtEl>
                                        <p:attrNameLst>
                                          <p:attrName>ppt_h</p:attrName>
                                        </p:attrNameLst>
                                      </p:cBhvr>
                                      <p:tavLst>
                                        <p:tav tm="0">
                                          <p:val>
                                            <p:strVal val="#ppt_h"/>
                                          </p:val>
                                        </p:tav>
                                        <p:tav tm="100000">
                                          <p:val>
                                            <p:strVal val="#ppt_h"/>
                                          </p:val>
                                        </p:tav>
                                      </p:tavLst>
                                    </p:anim>
                                    <p:animEffect transition="in" filter="fade">
                                      <p:cBhvr>
                                        <p:cTn id="104" dur="1000"/>
                                        <p:tgtEl>
                                          <p:spTgt spid="39"/>
                                        </p:tgtEl>
                                      </p:cBhvr>
                                    </p:animEffect>
                                  </p:childTnLst>
                                </p:cTn>
                              </p:par>
                              <p:par>
                                <p:cTn id="105" presetID="55" presetClass="entr" presetSubtype="0" fill="hold" grpId="0" nodeType="withEffect">
                                  <p:stCondLst>
                                    <p:cond delay="3750"/>
                                  </p:stCondLst>
                                  <p:childTnLst>
                                    <p:set>
                                      <p:cBhvr>
                                        <p:cTn id="106" dur="1" fill="hold">
                                          <p:stCondLst>
                                            <p:cond delay="0"/>
                                          </p:stCondLst>
                                        </p:cTn>
                                        <p:tgtEl>
                                          <p:spTgt spid="38"/>
                                        </p:tgtEl>
                                        <p:attrNameLst>
                                          <p:attrName>style.visibility</p:attrName>
                                        </p:attrNameLst>
                                      </p:cBhvr>
                                      <p:to>
                                        <p:strVal val="visible"/>
                                      </p:to>
                                    </p:set>
                                    <p:anim calcmode="lin" valueType="num">
                                      <p:cBhvr>
                                        <p:cTn id="107" dur="1000" fill="hold"/>
                                        <p:tgtEl>
                                          <p:spTgt spid="38"/>
                                        </p:tgtEl>
                                        <p:attrNameLst>
                                          <p:attrName>ppt_w</p:attrName>
                                        </p:attrNameLst>
                                      </p:cBhvr>
                                      <p:tavLst>
                                        <p:tav tm="0">
                                          <p:val>
                                            <p:strVal val="#ppt_w*0.70"/>
                                          </p:val>
                                        </p:tav>
                                        <p:tav tm="100000">
                                          <p:val>
                                            <p:strVal val="#ppt_w"/>
                                          </p:val>
                                        </p:tav>
                                      </p:tavLst>
                                    </p:anim>
                                    <p:anim calcmode="lin" valueType="num">
                                      <p:cBhvr>
                                        <p:cTn id="108" dur="1000" fill="hold"/>
                                        <p:tgtEl>
                                          <p:spTgt spid="38"/>
                                        </p:tgtEl>
                                        <p:attrNameLst>
                                          <p:attrName>ppt_h</p:attrName>
                                        </p:attrNameLst>
                                      </p:cBhvr>
                                      <p:tavLst>
                                        <p:tav tm="0">
                                          <p:val>
                                            <p:strVal val="#ppt_h"/>
                                          </p:val>
                                        </p:tav>
                                        <p:tav tm="100000">
                                          <p:val>
                                            <p:strVal val="#ppt_h"/>
                                          </p:val>
                                        </p:tav>
                                      </p:tavLst>
                                    </p:anim>
                                    <p:animEffect transition="in" filter="fade">
                                      <p:cBhvr>
                                        <p:cTn id="109" dur="1000"/>
                                        <p:tgtEl>
                                          <p:spTgt spid="38"/>
                                        </p:tgtEl>
                                      </p:cBhvr>
                                    </p:animEffect>
                                  </p:childTnLst>
                                </p:cTn>
                              </p:par>
                              <p:par>
                                <p:cTn id="110" presetID="55" presetClass="entr" presetSubtype="0" fill="hold" grpId="0" nodeType="withEffect">
                                  <p:stCondLst>
                                    <p:cond delay="3750"/>
                                  </p:stCondLst>
                                  <p:childTnLst>
                                    <p:set>
                                      <p:cBhvr>
                                        <p:cTn id="111" dur="1" fill="hold">
                                          <p:stCondLst>
                                            <p:cond delay="0"/>
                                          </p:stCondLst>
                                        </p:cTn>
                                        <p:tgtEl>
                                          <p:spTgt spid="40"/>
                                        </p:tgtEl>
                                        <p:attrNameLst>
                                          <p:attrName>style.visibility</p:attrName>
                                        </p:attrNameLst>
                                      </p:cBhvr>
                                      <p:to>
                                        <p:strVal val="visible"/>
                                      </p:to>
                                    </p:set>
                                    <p:anim calcmode="lin" valueType="num">
                                      <p:cBhvr>
                                        <p:cTn id="112" dur="1000" fill="hold"/>
                                        <p:tgtEl>
                                          <p:spTgt spid="40"/>
                                        </p:tgtEl>
                                        <p:attrNameLst>
                                          <p:attrName>ppt_w</p:attrName>
                                        </p:attrNameLst>
                                      </p:cBhvr>
                                      <p:tavLst>
                                        <p:tav tm="0">
                                          <p:val>
                                            <p:strVal val="#ppt_w*0.70"/>
                                          </p:val>
                                        </p:tav>
                                        <p:tav tm="100000">
                                          <p:val>
                                            <p:strVal val="#ppt_w"/>
                                          </p:val>
                                        </p:tav>
                                      </p:tavLst>
                                    </p:anim>
                                    <p:anim calcmode="lin" valueType="num">
                                      <p:cBhvr>
                                        <p:cTn id="113" dur="1000" fill="hold"/>
                                        <p:tgtEl>
                                          <p:spTgt spid="40"/>
                                        </p:tgtEl>
                                        <p:attrNameLst>
                                          <p:attrName>ppt_h</p:attrName>
                                        </p:attrNameLst>
                                      </p:cBhvr>
                                      <p:tavLst>
                                        <p:tav tm="0">
                                          <p:val>
                                            <p:strVal val="#ppt_h"/>
                                          </p:val>
                                        </p:tav>
                                        <p:tav tm="100000">
                                          <p:val>
                                            <p:strVal val="#ppt_h"/>
                                          </p:val>
                                        </p:tav>
                                      </p:tavLst>
                                    </p:anim>
                                    <p:animEffect transition="in" filter="fade">
                                      <p:cBhvr>
                                        <p:cTn id="114" dur="1000"/>
                                        <p:tgtEl>
                                          <p:spTgt spid="40"/>
                                        </p:tgtEl>
                                      </p:cBhvr>
                                    </p:animEffect>
                                  </p:childTnLst>
                                </p:cTn>
                              </p:par>
                              <p:par>
                                <p:cTn id="115" presetID="55" presetClass="entr" presetSubtype="0" fill="hold" grpId="0" nodeType="withEffect">
                                  <p:stCondLst>
                                    <p:cond delay="4250"/>
                                  </p:stCondLst>
                                  <p:childTnLst>
                                    <p:set>
                                      <p:cBhvr>
                                        <p:cTn id="116" dur="1" fill="hold">
                                          <p:stCondLst>
                                            <p:cond delay="0"/>
                                          </p:stCondLst>
                                        </p:cTn>
                                        <p:tgtEl>
                                          <p:spTgt spid="37"/>
                                        </p:tgtEl>
                                        <p:attrNameLst>
                                          <p:attrName>style.visibility</p:attrName>
                                        </p:attrNameLst>
                                      </p:cBhvr>
                                      <p:to>
                                        <p:strVal val="visible"/>
                                      </p:to>
                                    </p:set>
                                    <p:anim calcmode="lin" valueType="num">
                                      <p:cBhvr>
                                        <p:cTn id="117" dur="1000" fill="hold"/>
                                        <p:tgtEl>
                                          <p:spTgt spid="37"/>
                                        </p:tgtEl>
                                        <p:attrNameLst>
                                          <p:attrName>ppt_w</p:attrName>
                                        </p:attrNameLst>
                                      </p:cBhvr>
                                      <p:tavLst>
                                        <p:tav tm="0">
                                          <p:val>
                                            <p:strVal val="#ppt_w*0.70"/>
                                          </p:val>
                                        </p:tav>
                                        <p:tav tm="100000">
                                          <p:val>
                                            <p:strVal val="#ppt_w"/>
                                          </p:val>
                                        </p:tav>
                                      </p:tavLst>
                                    </p:anim>
                                    <p:anim calcmode="lin" valueType="num">
                                      <p:cBhvr>
                                        <p:cTn id="118" dur="1000" fill="hold"/>
                                        <p:tgtEl>
                                          <p:spTgt spid="37"/>
                                        </p:tgtEl>
                                        <p:attrNameLst>
                                          <p:attrName>ppt_h</p:attrName>
                                        </p:attrNameLst>
                                      </p:cBhvr>
                                      <p:tavLst>
                                        <p:tav tm="0">
                                          <p:val>
                                            <p:strVal val="#ppt_h"/>
                                          </p:val>
                                        </p:tav>
                                        <p:tav tm="100000">
                                          <p:val>
                                            <p:strVal val="#ppt_h"/>
                                          </p:val>
                                        </p:tav>
                                      </p:tavLst>
                                    </p:anim>
                                    <p:animEffect transition="in" filter="fade">
                                      <p:cBhvr>
                                        <p:cTn id="119" dur="1000"/>
                                        <p:tgtEl>
                                          <p:spTgt spid="37"/>
                                        </p:tgtEl>
                                      </p:cBhvr>
                                    </p:animEffect>
                                  </p:childTnLst>
                                </p:cTn>
                              </p:par>
                              <p:par>
                                <p:cTn id="120" presetID="55" presetClass="entr" presetSubtype="0" fill="hold" grpId="0" nodeType="withEffect">
                                  <p:stCondLst>
                                    <p:cond delay="4250"/>
                                  </p:stCondLst>
                                  <p:childTnLst>
                                    <p:set>
                                      <p:cBhvr>
                                        <p:cTn id="121" dur="1" fill="hold">
                                          <p:stCondLst>
                                            <p:cond delay="0"/>
                                          </p:stCondLst>
                                        </p:cTn>
                                        <p:tgtEl>
                                          <p:spTgt spid="35"/>
                                        </p:tgtEl>
                                        <p:attrNameLst>
                                          <p:attrName>style.visibility</p:attrName>
                                        </p:attrNameLst>
                                      </p:cBhvr>
                                      <p:to>
                                        <p:strVal val="visible"/>
                                      </p:to>
                                    </p:set>
                                    <p:anim calcmode="lin" valueType="num">
                                      <p:cBhvr>
                                        <p:cTn id="122" dur="1000" fill="hold"/>
                                        <p:tgtEl>
                                          <p:spTgt spid="35"/>
                                        </p:tgtEl>
                                        <p:attrNameLst>
                                          <p:attrName>ppt_w</p:attrName>
                                        </p:attrNameLst>
                                      </p:cBhvr>
                                      <p:tavLst>
                                        <p:tav tm="0">
                                          <p:val>
                                            <p:strVal val="#ppt_w*0.70"/>
                                          </p:val>
                                        </p:tav>
                                        <p:tav tm="100000">
                                          <p:val>
                                            <p:strVal val="#ppt_w"/>
                                          </p:val>
                                        </p:tav>
                                      </p:tavLst>
                                    </p:anim>
                                    <p:anim calcmode="lin" valueType="num">
                                      <p:cBhvr>
                                        <p:cTn id="123" dur="1000" fill="hold"/>
                                        <p:tgtEl>
                                          <p:spTgt spid="35"/>
                                        </p:tgtEl>
                                        <p:attrNameLst>
                                          <p:attrName>ppt_h</p:attrName>
                                        </p:attrNameLst>
                                      </p:cBhvr>
                                      <p:tavLst>
                                        <p:tav tm="0">
                                          <p:val>
                                            <p:strVal val="#ppt_h"/>
                                          </p:val>
                                        </p:tav>
                                        <p:tav tm="100000">
                                          <p:val>
                                            <p:strVal val="#ppt_h"/>
                                          </p:val>
                                        </p:tav>
                                      </p:tavLst>
                                    </p:anim>
                                    <p:animEffect transition="in" filter="fade">
                                      <p:cBhvr>
                                        <p:cTn id="124" dur="1000"/>
                                        <p:tgtEl>
                                          <p:spTgt spid="35"/>
                                        </p:tgtEl>
                                      </p:cBhvr>
                                    </p:animEffect>
                                  </p:childTnLst>
                                </p:cTn>
                              </p:par>
                              <p:par>
                                <p:cTn id="125" presetID="55" presetClass="entr" presetSubtype="0" fill="hold" grpId="0" nodeType="withEffect">
                                  <p:stCondLst>
                                    <p:cond delay="4250"/>
                                  </p:stCondLst>
                                  <p:childTnLst>
                                    <p:set>
                                      <p:cBhvr>
                                        <p:cTn id="126" dur="1" fill="hold">
                                          <p:stCondLst>
                                            <p:cond delay="0"/>
                                          </p:stCondLst>
                                        </p:cTn>
                                        <p:tgtEl>
                                          <p:spTgt spid="36"/>
                                        </p:tgtEl>
                                        <p:attrNameLst>
                                          <p:attrName>style.visibility</p:attrName>
                                        </p:attrNameLst>
                                      </p:cBhvr>
                                      <p:to>
                                        <p:strVal val="visible"/>
                                      </p:to>
                                    </p:set>
                                    <p:anim calcmode="lin" valueType="num">
                                      <p:cBhvr>
                                        <p:cTn id="127" dur="1000" fill="hold"/>
                                        <p:tgtEl>
                                          <p:spTgt spid="36"/>
                                        </p:tgtEl>
                                        <p:attrNameLst>
                                          <p:attrName>ppt_w</p:attrName>
                                        </p:attrNameLst>
                                      </p:cBhvr>
                                      <p:tavLst>
                                        <p:tav tm="0">
                                          <p:val>
                                            <p:strVal val="#ppt_w*0.70"/>
                                          </p:val>
                                        </p:tav>
                                        <p:tav tm="100000">
                                          <p:val>
                                            <p:strVal val="#ppt_w"/>
                                          </p:val>
                                        </p:tav>
                                      </p:tavLst>
                                    </p:anim>
                                    <p:anim calcmode="lin" valueType="num">
                                      <p:cBhvr>
                                        <p:cTn id="128" dur="1000" fill="hold"/>
                                        <p:tgtEl>
                                          <p:spTgt spid="36"/>
                                        </p:tgtEl>
                                        <p:attrNameLst>
                                          <p:attrName>ppt_h</p:attrName>
                                        </p:attrNameLst>
                                      </p:cBhvr>
                                      <p:tavLst>
                                        <p:tav tm="0">
                                          <p:val>
                                            <p:strVal val="#ppt_h"/>
                                          </p:val>
                                        </p:tav>
                                        <p:tav tm="100000">
                                          <p:val>
                                            <p:strVal val="#ppt_h"/>
                                          </p:val>
                                        </p:tav>
                                      </p:tavLst>
                                    </p:anim>
                                    <p:animEffect transition="in" filter="fade">
                                      <p:cBhvr>
                                        <p:cTn id="129" dur="1000"/>
                                        <p:tgtEl>
                                          <p:spTgt spid="36"/>
                                        </p:tgtEl>
                                      </p:cBhvr>
                                    </p:animEffect>
                                  </p:childTnLst>
                                </p:cTn>
                              </p:par>
                              <p:par>
                                <p:cTn id="130" presetID="55" presetClass="entr" presetSubtype="0" fill="hold" grpId="0" nodeType="withEffect">
                                  <p:stCondLst>
                                    <p:cond delay="4750"/>
                                  </p:stCondLst>
                                  <p:childTnLst>
                                    <p:set>
                                      <p:cBhvr>
                                        <p:cTn id="131" dur="1" fill="hold">
                                          <p:stCondLst>
                                            <p:cond delay="0"/>
                                          </p:stCondLst>
                                        </p:cTn>
                                        <p:tgtEl>
                                          <p:spTgt spid="33"/>
                                        </p:tgtEl>
                                        <p:attrNameLst>
                                          <p:attrName>style.visibility</p:attrName>
                                        </p:attrNameLst>
                                      </p:cBhvr>
                                      <p:to>
                                        <p:strVal val="visible"/>
                                      </p:to>
                                    </p:set>
                                    <p:anim calcmode="lin" valueType="num">
                                      <p:cBhvr>
                                        <p:cTn id="132" dur="1000" fill="hold"/>
                                        <p:tgtEl>
                                          <p:spTgt spid="33"/>
                                        </p:tgtEl>
                                        <p:attrNameLst>
                                          <p:attrName>ppt_w</p:attrName>
                                        </p:attrNameLst>
                                      </p:cBhvr>
                                      <p:tavLst>
                                        <p:tav tm="0">
                                          <p:val>
                                            <p:strVal val="#ppt_w*0.70"/>
                                          </p:val>
                                        </p:tav>
                                        <p:tav tm="100000">
                                          <p:val>
                                            <p:strVal val="#ppt_w"/>
                                          </p:val>
                                        </p:tav>
                                      </p:tavLst>
                                    </p:anim>
                                    <p:anim calcmode="lin" valueType="num">
                                      <p:cBhvr>
                                        <p:cTn id="133" dur="1000" fill="hold"/>
                                        <p:tgtEl>
                                          <p:spTgt spid="33"/>
                                        </p:tgtEl>
                                        <p:attrNameLst>
                                          <p:attrName>ppt_h</p:attrName>
                                        </p:attrNameLst>
                                      </p:cBhvr>
                                      <p:tavLst>
                                        <p:tav tm="0">
                                          <p:val>
                                            <p:strVal val="#ppt_h"/>
                                          </p:val>
                                        </p:tav>
                                        <p:tav tm="100000">
                                          <p:val>
                                            <p:strVal val="#ppt_h"/>
                                          </p:val>
                                        </p:tav>
                                      </p:tavLst>
                                    </p:anim>
                                    <p:animEffect transition="in" filter="fade">
                                      <p:cBhvr>
                                        <p:cTn id="134" dur="1000"/>
                                        <p:tgtEl>
                                          <p:spTgt spid="33"/>
                                        </p:tgtEl>
                                      </p:cBhvr>
                                    </p:animEffect>
                                  </p:childTnLst>
                                </p:cTn>
                              </p:par>
                              <p:par>
                                <p:cTn id="135" presetID="55" presetClass="entr" presetSubtype="0" fill="hold" grpId="0" nodeType="withEffect">
                                  <p:stCondLst>
                                    <p:cond delay="4750"/>
                                  </p:stCondLst>
                                  <p:childTnLst>
                                    <p:set>
                                      <p:cBhvr>
                                        <p:cTn id="136" dur="1" fill="hold">
                                          <p:stCondLst>
                                            <p:cond delay="0"/>
                                          </p:stCondLst>
                                        </p:cTn>
                                        <p:tgtEl>
                                          <p:spTgt spid="34"/>
                                        </p:tgtEl>
                                        <p:attrNameLst>
                                          <p:attrName>style.visibility</p:attrName>
                                        </p:attrNameLst>
                                      </p:cBhvr>
                                      <p:to>
                                        <p:strVal val="visible"/>
                                      </p:to>
                                    </p:set>
                                    <p:anim calcmode="lin" valueType="num">
                                      <p:cBhvr>
                                        <p:cTn id="137" dur="1000" fill="hold"/>
                                        <p:tgtEl>
                                          <p:spTgt spid="34"/>
                                        </p:tgtEl>
                                        <p:attrNameLst>
                                          <p:attrName>ppt_w</p:attrName>
                                        </p:attrNameLst>
                                      </p:cBhvr>
                                      <p:tavLst>
                                        <p:tav tm="0">
                                          <p:val>
                                            <p:strVal val="#ppt_w*0.70"/>
                                          </p:val>
                                        </p:tav>
                                        <p:tav tm="100000">
                                          <p:val>
                                            <p:strVal val="#ppt_w"/>
                                          </p:val>
                                        </p:tav>
                                      </p:tavLst>
                                    </p:anim>
                                    <p:anim calcmode="lin" valueType="num">
                                      <p:cBhvr>
                                        <p:cTn id="138" dur="1000" fill="hold"/>
                                        <p:tgtEl>
                                          <p:spTgt spid="34"/>
                                        </p:tgtEl>
                                        <p:attrNameLst>
                                          <p:attrName>ppt_h</p:attrName>
                                        </p:attrNameLst>
                                      </p:cBhvr>
                                      <p:tavLst>
                                        <p:tav tm="0">
                                          <p:val>
                                            <p:strVal val="#ppt_h"/>
                                          </p:val>
                                        </p:tav>
                                        <p:tav tm="100000">
                                          <p:val>
                                            <p:strVal val="#ppt_h"/>
                                          </p:val>
                                        </p:tav>
                                      </p:tavLst>
                                    </p:anim>
                                    <p:animEffect transition="in" filter="fade">
                                      <p:cBhvr>
                                        <p:cTn id="139" dur="1000"/>
                                        <p:tgtEl>
                                          <p:spTgt spid="34"/>
                                        </p:tgtEl>
                                      </p:cBhvr>
                                    </p:animEffect>
                                  </p:childTnLst>
                                </p:cTn>
                              </p:par>
                              <p:par>
                                <p:cTn id="140" presetID="53" presetClass="entr" presetSubtype="16" fill="hold" grpId="0" nodeType="withEffect">
                                  <p:stCondLst>
                                    <p:cond delay="5500"/>
                                  </p:stCondLst>
                                  <p:childTnLst>
                                    <p:set>
                                      <p:cBhvr>
                                        <p:cTn id="141" dur="1" fill="hold">
                                          <p:stCondLst>
                                            <p:cond delay="0"/>
                                          </p:stCondLst>
                                        </p:cTn>
                                        <p:tgtEl>
                                          <p:spTgt spid="41"/>
                                        </p:tgtEl>
                                        <p:attrNameLst>
                                          <p:attrName>style.visibility</p:attrName>
                                        </p:attrNameLst>
                                      </p:cBhvr>
                                      <p:to>
                                        <p:strVal val="visible"/>
                                      </p:to>
                                    </p:set>
                                    <p:anim calcmode="lin" valueType="num">
                                      <p:cBhvr>
                                        <p:cTn id="142" dur="1000" fill="hold"/>
                                        <p:tgtEl>
                                          <p:spTgt spid="41"/>
                                        </p:tgtEl>
                                        <p:attrNameLst>
                                          <p:attrName>ppt_w</p:attrName>
                                        </p:attrNameLst>
                                      </p:cBhvr>
                                      <p:tavLst>
                                        <p:tav tm="0">
                                          <p:val>
                                            <p:fltVal val="0"/>
                                          </p:val>
                                        </p:tav>
                                        <p:tav tm="100000">
                                          <p:val>
                                            <p:strVal val="#ppt_w"/>
                                          </p:val>
                                        </p:tav>
                                      </p:tavLst>
                                    </p:anim>
                                    <p:anim calcmode="lin" valueType="num">
                                      <p:cBhvr>
                                        <p:cTn id="143" dur="1000" fill="hold"/>
                                        <p:tgtEl>
                                          <p:spTgt spid="41"/>
                                        </p:tgtEl>
                                        <p:attrNameLst>
                                          <p:attrName>ppt_h</p:attrName>
                                        </p:attrNameLst>
                                      </p:cBhvr>
                                      <p:tavLst>
                                        <p:tav tm="0">
                                          <p:val>
                                            <p:fltVal val="0"/>
                                          </p:val>
                                        </p:tav>
                                        <p:tav tm="100000">
                                          <p:val>
                                            <p:strVal val="#ppt_h"/>
                                          </p:val>
                                        </p:tav>
                                      </p:tavLst>
                                    </p:anim>
                                    <p:animEffect transition="in" filter="fade">
                                      <p:cBhvr>
                                        <p:cTn id="144" dur="1000"/>
                                        <p:tgtEl>
                                          <p:spTgt spid="41"/>
                                        </p:tgtEl>
                                      </p:cBhvr>
                                    </p:animEffect>
                                  </p:childTnLst>
                                </p:cTn>
                              </p:par>
                              <p:par>
                                <p:cTn id="145" presetID="53" presetClass="entr" presetSubtype="16" fill="hold" grpId="0" nodeType="withEffect">
                                  <p:stCondLst>
                                    <p:cond delay="5500"/>
                                  </p:stCondLst>
                                  <p:childTnLst>
                                    <p:set>
                                      <p:cBhvr>
                                        <p:cTn id="146" dur="1" fill="hold">
                                          <p:stCondLst>
                                            <p:cond delay="0"/>
                                          </p:stCondLst>
                                        </p:cTn>
                                        <p:tgtEl>
                                          <p:spTgt spid="61"/>
                                        </p:tgtEl>
                                        <p:attrNameLst>
                                          <p:attrName>style.visibility</p:attrName>
                                        </p:attrNameLst>
                                      </p:cBhvr>
                                      <p:to>
                                        <p:strVal val="visible"/>
                                      </p:to>
                                    </p:set>
                                    <p:anim calcmode="lin" valueType="num">
                                      <p:cBhvr>
                                        <p:cTn id="147" dur="1000" fill="hold"/>
                                        <p:tgtEl>
                                          <p:spTgt spid="61"/>
                                        </p:tgtEl>
                                        <p:attrNameLst>
                                          <p:attrName>ppt_w</p:attrName>
                                        </p:attrNameLst>
                                      </p:cBhvr>
                                      <p:tavLst>
                                        <p:tav tm="0">
                                          <p:val>
                                            <p:fltVal val="0"/>
                                          </p:val>
                                        </p:tav>
                                        <p:tav tm="100000">
                                          <p:val>
                                            <p:strVal val="#ppt_w"/>
                                          </p:val>
                                        </p:tav>
                                      </p:tavLst>
                                    </p:anim>
                                    <p:anim calcmode="lin" valueType="num">
                                      <p:cBhvr>
                                        <p:cTn id="148" dur="1000" fill="hold"/>
                                        <p:tgtEl>
                                          <p:spTgt spid="61"/>
                                        </p:tgtEl>
                                        <p:attrNameLst>
                                          <p:attrName>ppt_h</p:attrName>
                                        </p:attrNameLst>
                                      </p:cBhvr>
                                      <p:tavLst>
                                        <p:tav tm="0">
                                          <p:val>
                                            <p:fltVal val="0"/>
                                          </p:val>
                                        </p:tav>
                                        <p:tav tm="100000">
                                          <p:val>
                                            <p:strVal val="#ppt_h"/>
                                          </p:val>
                                        </p:tav>
                                      </p:tavLst>
                                    </p:anim>
                                    <p:animEffect transition="in" filter="fade">
                                      <p:cBhvr>
                                        <p:cTn id="149" dur="1000"/>
                                        <p:tgtEl>
                                          <p:spTgt spid="61"/>
                                        </p:tgtEl>
                                      </p:cBhvr>
                                    </p:animEffect>
                                  </p:childTnLst>
                                </p:cTn>
                              </p:par>
                              <p:par>
                                <p:cTn id="150" presetID="22" presetClass="entr" presetSubtype="8" fill="hold" grpId="0" nodeType="withEffect">
                                  <p:stCondLst>
                                    <p:cond delay="5500"/>
                                  </p:stCondLst>
                                  <p:childTnLst>
                                    <p:set>
                                      <p:cBhvr>
                                        <p:cTn id="151" dur="1" fill="hold">
                                          <p:stCondLst>
                                            <p:cond delay="0"/>
                                          </p:stCondLst>
                                        </p:cTn>
                                        <p:tgtEl>
                                          <p:spTgt spid="49"/>
                                        </p:tgtEl>
                                        <p:attrNameLst>
                                          <p:attrName>style.visibility</p:attrName>
                                        </p:attrNameLst>
                                      </p:cBhvr>
                                      <p:to>
                                        <p:strVal val="visible"/>
                                      </p:to>
                                    </p:set>
                                    <p:animEffect transition="in" filter="wipe(left)">
                                      <p:cBhvr>
                                        <p:cTn id="152" dur="1000"/>
                                        <p:tgtEl>
                                          <p:spTgt spid="49"/>
                                        </p:tgtEl>
                                      </p:cBhvr>
                                    </p:animEffect>
                                  </p:childTnLst>
                                </p:cTn>
                              </p:par>
                              <p:par>
                                <p:cTn id="153" presetID="53" presetClass="entr" presetSubtype="16" fill="hold" grpId="0" nodeType="withEffect">
                                  <p:stCondLst>
                                    <p:cond delay="5500"/>
                                  </p:stCondLst>
                                  <p:childTnLst>
                                    <p:set>
                                      <p:cBhvr>
                                        <p:cTn id="154" dur="1" fill="hold">
                                          <p:stCondLst>
                                            <p:cond delay="0"/>
                                          </p:stCondLst>
                                        </p:cTn>
                                        <p:tgtEl>
                                          <p:spTgt spid="65"/>
                                        </p:tgtEl>
                                        <p:attrNameLst>
                                          <p:attrName>style.visibility</p:attrName>
                                        </p:attrNameLst>
                                      </p:cBhvr>
                                      <p:to>
                                        <p:strVal val="visible"/>
                                      </p:to>
                                    </p:set>
                                    <p:anim calcmode="lin" valueType="num">
                                      <p:cBhvr>
                                        <p:cTn id="155" dur="1000" fill="hold"/>
                                        <p:tgtEl>
                                          <p:spTgt spid="65"/>
                                        </p:tgtEl>
                                        <p:attrNameLst>
                                          <p:attrName>ppt_w</p:attrName>
                                        </p:attrNameLst>
                                      </p:cBhvr>
                                      <p:tavLst>
                                        <p:tav tm="0">
                                          <p:val>
                                            <p:fltVal val="0"/>
                                          </p:val>
                                        </p:tav>
                                        <p:tav tm="100000">
                                          <p:val>
                                            <p:strVal val="#ppt_w"/>
                                          </p:val>
                                        </p:tav>
                                      </p:tavLst>
                                    </p:anim>
                                    <p:anim calcmode="lin" valueType="num">
                                      <p:cBhvr>
                                        <p:cTn id="156" dur="1000" fill="hold"/>
                                        <p:tgtEl>
                                          <p:spTgt spid="65"/>
                                        </p:tgtEl>
                                        <p:attrNameLst>
                                          <p:attrName>ppt_h</p:attrName>
                                        </p:attrNameLst>
                                      </p:cBhvr>
                                      <p:tavLst>
                                        <p:tav tm="0">
                                          <p:val>
                                            <p:fltVal val="0"/>
                                          </p:val>
                                        </p:tav>
                                        <p:tav tm="100000">
                                          <p:val>
                                            <p:strVal val="#ppt_h"/>
                                          </p:val>
                                        </p:tav>
                                      </p:tavLst>
                                    </p:anim>
                                    <p:animEffect transition="in" filter="fade">
                                      <p:cBhvr>
                                        <p:cTn id="157" dur="1000"/>
                                        <p:tgtEl>
                                          <p:spTgt spid="65"/>
                                        </p:tgtEl>
                                      </p:cBhvr>
                                    </p:animEffect>
                                  </p:childTnLst>
                                </p:cTn>
                              </p:par>
                              <p:par>
                                <p:cTn id="158" presetID="53" presetClass="entr" presetSubtype="16" fill="hold" grpId="0" nodeType="withEffect">
                                  <p:stCondLst>
                                    <p:cond delay="5500"/>
                                  </p:stCondLst>
                                  <p:childTnLst>
                                    <p:set>
                                      <p:cBhvr>
                                        <p:cTn id="159" dur="1" fill="hold">
                                          <p:stCondLst>
                                            <p:cond delay="0"/>
                                          </p:stCondLst>
                                        </p:cTn>
                                        <p:tgtEl>
                                          <p:spTgt spid="67"/>
                                        </p:tgtEl>
                                        <p:attrNameLst>
                                          <p:attrName>style.visibility</p:attrName>
                                        </p:attrNameLst>
                                      </p:cBhvr>
                                      <p:to>
                                        <p:strVal val="visible"/>
                                      </p:to>
                                    </p:set>
                                    <p:anim calcmode="lin" valueType="num">
                                      <p:cBhvr>
                                        <p:cTn id="160" dur="1000" fill="hold"/>
                                        <p:tgtEl>
                                          <p:spTgt spid="67"/>
                                        </p:tgtEl>
                                        <p:attrNameLst>
                                          <p:attrName>ppt_w</p:attrName>
                                        </p:attrNameLst>
                                      </p:cBhvr>
                                      <p:tavLst>
                                        <p:tav tm="0">
                                          <p:val>
                                            <p:fltVal val="0"/>
                                          </p:val>
                                        </p:tav>
                                        <p:tav tm="100000">
                                          <p:val>
                                            <p:strVal val="#ppt_w"/>
                                          </p:val>
                                        </p:tav>
                                      </p:tavLst>
                                    </p:anim>
                                    <p:anim calcmode="lin" valueType="num">
                                      <p:cBhvr>
                                        <p:cTn id="161" dur="1000" fill="hold"/>
                                        <p:tgtEl>
                                          <p:spTgt spid="67"/>
                                        </p:tgtEl>
                                        <p:attrNameLst>
                                          <p:attrName>ppt_h</p:attrName>
                                        </p:attrNameLst>
                                      </p:cBhvr>
                                      <p:tavLst>
                                        <p:tav tm="0">
                                          <p:val>
                                            <p:fltVal val="0"/>
                                          </p:val>
                                        </p:tav>
                                        <p:tav tm="100000">
                                          <p:val>
                                            <p:strVal val="#ppt_h"/>
                                          </p:val>
                                        </p:tav>
                                      </p:tavLst>
                                    </p:anim>
                                    <p:animEffect transition="in" filter="fade">
                                      <p:cBhvr>
                                        <p:cTn id="162" dur="1000"/>
                                        <p:tgtEl>
                                          <p:spTgt spid="67"/>
                                        </p:tgtEl>
                                      </p:cBhvr>
                                    </p:animEffect>
                                  </p:childTnLst>
                                </p:cTn>
                              </p:par>
                              <p:par>
                                <p:cTn id="163" presetID="53" presetClass="entr" presetSubtype="16" fill="hold" grpId="0" nodeType="withEffect">
                                  <p:stCondLst>
                                    <p:cond delay="5500"/>
                                  </p:stCondLst>
                                  <p:childTnLst>
                                    <p:set>
                                      <p:cBhvr>
                                        <p:cTn id="164" dur="1" fill="hold">
                                          <p:stCondLst>
                                            <p:cond delay="0"/>
                                          </p:stCondLst>
                                        </p:cTn>
                                        <p:tgtEl>
                                          <p:spTgt spid="42"/>
                                        </p:tgtEl>
                                        <p:attrNameLst>
                                          <p:attrName>style.visibility</p:attrName>
                                        </p:attrNameLst>
                                      </p:cBhvr>
                                      <p:to>
                                        <p:strVal val="visible"/>
                                      </p:to>
                                    </p:set>
                                    <p:anim calcmode="lin" valueType="num">
                                      <p:cBhvr>
                                        <p:cTn id="165" dur="1000" fill="hold"/>
                                        <p:tgtEl>
                                          <p:spTgt spid="42"/>
                                        </p:tgtEl>
                                        <p:attrNameLst>
                                          <p:attrName>ppt_w</p:attrName>
                                        </p:attrNameLst>
                                      </p:cBhvr>
                                      <p:tavLst>
                                        <p:tav tm="0">
                                          <p:val>
                                            <p:fltVal val="0"/>
                                          </p:val>
                                        </p:tav>
                                        <p:tav tm="100000">
                                          <p:val>
                                            <p:strVal val="#ppt_w"/>
                                          </p:val>
                                        </p:tav>
                                      </p:tavLst>
                                    </p:anim>
                                    <p:anim calcmode="lin" valueType="num">
                                      <p:cBhvr>
                                        <p:cTn id="166" dur="1000" fill="hold"/>
                                        <p:tgtEl>
                                          <p:spTgt spid="42"/>
                                        </p:tgtEl>
                                        <p:attrNameLst>
                                          <p:attrName>ppt_h</p:attrName>
                                        </p:attrNameLst>
                                      </p:cBhvr>
                                      <p:tavLst>
                                        <p:tav tm="0">
                                          <p:val>
                                            <p:fltVal val="0"/>
                                          </p:val>
                                        </p:tav>
                                        <p:tav tm="100000">
                                          <p:val>
                                            <p:strVal val="#ppt_h"/>
                                          </p:val>
                                        </p:tav>
                                      </p:tavLst>
                                    </p:anim>
                                    <p:animEffect transition="in" filter="fade">
                                      <p:cBhvr>
                                        <p:cTn id="167" dur="1000"/>
                                        <p:tgtEl>
                                          <p:spTgt spid="42"/>
                                        </p:tgtEl>
                                      </p:cBhvr>
                                    </p:animEffect>
                                  </p:childTnLst>
                                </p:cTn>
                              </p:par>
                              <p:par>
                                <p:cTn id="168" presetID="53" presetClass="entr" presetSubtype="16" fill="hold" grpId="0" nodeType="withEffect">
                                  <p:stCondLst>
                                    <p:cond delay="5500"/>
                                  </p:stCondLst>
                                  <p:childTnLst>
                                    <p:set>
                                      <p:cBhvr>
                                        <p:cTn id="169" dur="1" fill="hold">
                                          <p:stCondLst>
                                            <p:cond delay="0"/>
                                          </p:stCondLst>
                                        </p:cTn>
                                        <p:tgtEl>
                                          <p:spTgt spid="43"/>
                                        </p:tgtEl>
                                        <p:attrNameLst>
                                          <p:attrName>style.visibility</p:attrName>
                                        </p:attrNameLst>
                                      </p:cBhvr>
                                      <p:to>
                                        <p:strVal val="visible"/>
                                      </p:to>
                                    </p:set>
                                    <p:anim calcmode="lin" valueType="num">
                                      <p:cBhvr>
                                        <p:cTn id="170" dur="1000" fill="hold"/>
                                        <p:tgtEl>
                                          <p:spTgt spid="43"/>
                                        </p:tgtEl>
                                        <p:attrNameLst>
                                          <p:attrName>ppt_w</p:attrName>
                                        </p:attrNameLst>
                                      </p:cBhvr>
                                      <p:tavLst>
                                        <p:tav tm="0">
                                          <p:val>
                                            <p:fltVal val="0"/>
                                          </p:val>
                                        </p:tav>
                                        <p:tav tm="100000">
                                          <p:val>
                                            <p:strVal val="#ppt_w"/>
                                          </p:val>
                                        </p:tav>
                                      </p:tavLst>
                                    </p:anim>
                                    <p:anim calcmode="lin" valueType="num">
                                      <p:cBhvr>
                                        <p:cTn id="171" dur="1000" fill="hold"/>
                                        <p:tgtEl>
                                          <p:spTgt spid="43"/>
                                        </p:tgtEl>
                                        <p:attrNameLst>
                                          <p:attrName>ppt_h</p:attrName>
                                        </p:attrNameLst>
                                      </p:cBhvr>
                                      <p:tavLst>
                                        <p:tav tm="0">
                                          <p:val>
                                            <p:fltVal val="0"/>
                                          </p:val>
                                        </p:tav>
                                        <p:tav tm="100000">
                                          <p:val>
                                            <p:strVal val="#ppt_h"/>
                                          </p:val>
                                        </p:tav>
                                      </p:tavLst>
                                    </p:anim>
                                    <p:animEffect transition="in" filter="fade">
                                      <p:cBhvr>
                                        <p:cTn id="172" dur="1000"/>
                                        <p:tgtEl>
                                          <p:spTgt spid="43"/>
                                        </p:tgtEl>
                                      </p:cBhvr>
                                    </p:animEffect>
                                  </p:childTnLst>
                                </p:cTn>
                              </p:par>
                              <p:par>
                                <p:cTn id="173" presetID="53" presetClass="entr" presetSubtype="16" fill="hold" grpId="0" nodeType="withEffect">
                                  <p:stCondLst>
                                    <p:cond delay="5500"/>
                                  </p:stCondLst>
                                  <p:childTnLst>
                                    <p:set>
                                      <p:cBhvr>
                                        <p:cTn id="174" dur="1" fill="hold">
                                          <p:stCondLst>
                                            <p:cond delay="0"/>
                                          </p:stCondLst>
                                        </p:cTn>
                                        <p:tgtEl>
                                          <p:spTgt spid="44"/>
                                        </p:tgtEl>
                                        <p:attrNameLst>
                                          <p:attrName>style.visibility</p:attrName>
                                        </p:attrNameLst>
                                      </p:cBhvr>
                                      <p:to>
                                        <p:strVal val="visible"/>
                                      </p:to>
                                    </p:set>
                                    <p:anim calcmode="lin" valueType="num">
                                      <p:cBhvr>
                                        <p:cTn id="175" dur="1000" fill="hold"/>
                                        <p:tgtEl>
                                          <p:spTgt spid="44"/>
                                        </p:tgtEl>
                                        <p:attrNameLst>
                                          <p:attrName>ppt_w</p:attrName>
                                        </p:attrNameLst>
                                      </p:cBhvr>
                                      <p:tavLst>
                                        <p:tav tm="0">
                                          <p:val>
                                            <p:fltVal val="0"/>
                                          </p:val>
                                        </p:tav>
                                        <p:tav tm="100000">
                                          <p:val>
                                            <p:strVal val="#ppt_w"/>
                                          </p:val>
                                        </p:tav>
                                      </p:tavLst>
                                    </p:anim>
                                    <p:anim calcmode="lin" valueType="num">
                                      <p:cBhvr>
                                        <p:cTn id="176" dur="1000" fill="hold"/>
                                        <p:tgtEl>
                                          <p:spTgt spid="44"/>
                                        </p:tgtEl>
                                        <p:attrNameLst>
                                          <p:attrName>ppt_h</p:attrName>
                                        </p:attrNameLst>
                                      </p:cBhvr>
                                      <p:tavLst>
                                        <p:tav tm="0">
                                          <p:val>
                                            <p:fltVal val="0"/>
                                          </p:val>
                                        </p:tav>
                                        <p:tav tm="100000">
                                          <p:val>
                                            <p:strVal val="#ppt_h"/>
                                          </p:val>
                                        </p:tav>
                                      </p:tavLst>
                                    </p:anim>
                                    <p:animEffect transition="in" filter="fade">
                                      <p:cBhvr>
                                        <p:cTn id="177" dur="1000"/>
                                        <p:tgtEl>
                                          <p:spTgt spid="44"/>
                                        </p:tgtEl>
                                      </p:cBhvr>
                                    </p:animEffect>
                                  </p:childTnLst>
                                </p:cTn>
                              </p:par>
                              <p:par>
                                <p:cTn id="178" presetID="53" presetClass="entr" presetSubtype="16" fill="hold" grpId="0" nodeType="withEffect">
                                  <p:stCondLst>
                                    <p:cond delay="5500"/>
                                  </p:stCondLst>
                                  <p:childTnLst>
                                    <p:set>
                                      <p:cBhvr>
                                        <p:cTn id="179" dur="1" fill="hold">
                                          <p:stCondLst>
                                            <p:cond delay="0"/>
                                          </p:stCondLst>
                                        </p:cTn>
                                        <p:tgtEl>
                                          <p:spTgt spid="45"/>
                                        </p:tgtEl>
                                        <p:attrNameLst>
                                          <p:attrName>style.visibility</p:attrName>
                                        </p:attrNameLst>
                                      </p:cBhvr>
                                      <p:to>
                                        <p:strVal val="visible"/>
                                      </p:to>
                                    </p:set>
                                    <p:anim calcmode="lin" valueType="num">
                                      <p:cBhvr>
                                        <p:cTn id="180" dur="1000" fill="hold"/>
                                        <p:tgtEl>
                                          <p:spTgt spid="45"/>
                                        </p:tgtEl>
                                        <p:attrNameLst>
                                          <p:attrName>ppt_w</p:attrName>
                                        </p:attrNameLst>
                                      </p:cBhvr>
                                      <p:tavLst>
                                        <p:tav tm="0">
                                          <p:val>
                                            <p:fltVal val="0"/>
                                          </p:val>
                                        </p:tav>
                                        <p:tav tm="100000">
                                          <p:val>
                                            <p:strVal val="#ppt_w"/>
                                          </p:val>
                                        </p:tav>
                                      </p:tavLst>
                                    </p:anim>
                                    <p:anim calcmode="lin" valueType="num">
                                      <p:cBhvr>
                                        <p:cTn id="181" dur="1000" fill="hold"/>
                                        <p:tgtEl>
                                          <p:spTgt spid="45"/>
                                        </p:tgtEl>
                                        <p:attrNameLst>
                                          <p:attrName>ppt_h</p:attrName>
                                        </p:attrNameLst>
                                      </p:cBhvr>
                                      <p:tavLst>
                                        <p:tav tm="0">
                                          <p:val>
                                            <p:fltVal val="0"/>
                                          </p:val>
                                        </p:tav>
                                        <p:tav tm="100000">
                                          <p:val>
                                            <p:strVal val="#ppt_h"/>
                                          </p:val>
                                        </p:tav>
                                      </p:tavLst>
                                    </p:anim>
                                    <p:animEffect transition="in" filter="fade">
                                      <p:cBhvr>
                                        <p:cTn id="182" dur="1000"/>
                                        <p:tgtEl>
                                          <p:spTgt spid="45"/>
                                        </p:tgtEl>
                                      </p:cBhvr>
                                    </p:animEffect>
                                  </p:childTnLst>
                                </p:cTn>
                              </p:par>
                              <p:par>
                                <p:cTn id="183" presetID="53" presetClass="entr" presetSubtype="16" fill="hold" grpId="0" nodeType="withEffect">
                                  <p:stCondLst>
                                    <p:cond delay="5500"/>
                                  </p:stCondLst>
                                  <p:childTnLst>
                                    <p:set>
                                      <p:cBhvr>
                                        <p:cTn id="184" dur="1" fill="hold">
                                          <p:stCondLst>
                                            <p:cond delay="0"/>
                                          </p:stCondLst>
                                        </p:cTn>
                                        <p:tgtEl>
                                          <p:spTgt spid="48"/>
                                        </p:tgtEl>
                                        <p:attrNameLst>
                                          <p:attrName>style.visibility</p:attrName>
                                        </p:attrNameLst>
                                      </p:cBhvr>
                                      <p:to>
                                        <p:strVal val="visible"/>
                                      </p:to>
                                    </p:set>
                                    <p:anim calcmode="lin" valueType="num">
                                      <p:cBhvr>
                                        <p:cTn id="185" dur="1000" fill="hold"/>
                                        <p:tgtEl>
                                          <p:spTgt spid="48"/>
                                        </p:tgtEl>
                                        <p:attrNameLst>
                                          <p:attrName>ppt_w</p:attrName>
                                        </p:attrNameLst>
                                      </p:cBhvr>
                                      <p:tavLst>
                                        <p:tav tm="0">
                                          <p:val>
                                            <p:fltVal val="0"/>
                                          </p:val>
                                        </p:tav>
                                        <p:tav tm="100000">
                                          <p:val>
                                            <p:strVal val="#ppt_w"/>
                                          </p:val>
                                        </p:tav>
                                      </p:tavLst>
                                    </p:anim>
                                    <p:anim calcmode="lin" valueType="num">
                                      <p:cBhvr>
                                        <p:cTn id="186" dur="1000" fill="hold"/>
                                        <p:tgtEl>
                                          <p:spTgt spid="48"/>
                                        </p:tgtEl>
                                        <p:attrNameLst>
                                          <p:attrName>ppt_h</p:attrName>
                                        </p:attrNameLst>
                                      </p:cBhvr>
                                      <p:tavLst>
                                        <p:tav tm="0">
                                          <p:val>
                                            <p:fltVal val="0"/>
                                          </p:val>
                                        </p:tav>
                                        <p:tav tm="100000">
                                          <p:val>
                                            <p:strVal val="#ppt_h"/>
                                          </p:val>
                                        </p:tav>
                                      </p:tavLst>
                                    </p:anim>
                                    <p:animEffect transition="in" filter="fade">
                                      <p:cBhvr>
                                        <p:cTn id="187" dur="1000"/>
                                        <p:tgtEl>
                                          <p:spTgt spid="48"/>
                                        </p:tgtEl>
                                      </p:cBhvr>
                                    </p:animEffect>
                                  </p:childTnLst>
                                </p:cTn>
                              </p:par>
                              <p:par>
                                <p:cTn id="188" presetID="53" presetClass="entr" presetSubtype="16" fill="hold" grpId="0" nodeType="withEffect">
                                  <p:stCondLst>
                                    <p:cond delay="5500"/>
                                  </p:stCondLst>
                                  <p:childTnLst>
                                    <p:set>
                                      <p:cBhvr>
                                        <p:cTn id="189" dur="1" fill="hold">
                                          <p:stCondLst>
                                            <p:cond delay="0"/>
                                          </p:stCondLst>
                                        </p:cTn>
                                        <p:tgtEl>
                                          <p:spTgt spid="62"/>
                                        </p:tgtEl>
                                        <p:attrNameLst>
                                          <p:attrName>style.visibility</p:attrName>
                                        </p:attrNameLst>
                                      </p:cBhvr>
                                      <p:to>
                                        <p:strVal val="visible"/>
                                      </p:to>
                                    </p:set>
                                    <p:anim calcmode="lin" valueType="num">
                                      <p:cBhvr>
                                        <p:cTn id="190" dur="1000" fill="hold"/>
                                        <p:tgtEl>
                                          <p:spTgt spid="62"/>
                                        </p:tgtEl>
                                        <p:attrNameLst>
                                          <p:attrName>ppt_w</p:attrName>
                                        </p:attrNameLst>
                                      </p:cBhvr>
                                      <p:tavLst>
                                        <p:tav tm="0">
                                          <p:val>
                                            <p:fltVal val="0"/>
                                          </p:val>
                                        </p:tav>
                                        <p:tav tm="100000">
                                          <p:val>
                                            <p:strVal val="#ppt_w"/>
                                          </p:val>
                                        </p:tav>
                                      </p:tavLst>
                                    </p:anim>
                                    <p:anim calcmode="lin" valueType="num">
                                      <p:cBhvr>
                                        <p:cTn id="191" dur="1000" fill="hold"/>
                                        <p:tgtEl>
                                          <p:spTgt spid="62"/>
                                        </p:tgtEl>
                                        <p:attrNameLst>
                                          <p:attrName>ppt_h</p:attrName>
                                        </p:attrNameLst>
                                      </p:cBhvr>
                                      <p:tavLst>
                                        <p:tav tm="0">
                                          <p:val>
                                            <p:fltVal val="0"/>
                                          </p:val>
                                        </p:tav>
                                        <p:tav tm="100000">
                                          <p:val>
                                            <p:strVal val="#ppt_h"/>
                                          </p:val>
                                        </p:tav>
                                      </p:tavLst>
                                    </p:anim>
                                    <p:animEffect transition="in" filter="fade">
                                      <p:cBhvr>
                                        <p:cTn id="192" dur="1000"/>
                                        <p:tgtEl>
                                          <p:spTgt spid="62"/>
                                        </p:tgtEl>
                                      </p:cBhvr>
                                    </p:animEffect>
                                  </p:childTnLst>
                                </p:cTn>
                              </p:par>
                              <p:par>
                                <p:cTn id="193" presetID="53" presetClass="entr" presetSubtype="16" fill="hold" grpId="0" nodeType="withEffect">
                                  <p:stCondLst>
                                    <p:cond delay="5500"/>
                                  </p:stCondLst>
                                  <p:childTnLst>
                                    <p:set>
                                      <p:cBhvr>
                                        <p:cTn id="194" dur="1" fill="hold">
                                          <p:stCondLst>
                                            <p:cond delay="0"/>
                                          </p:stCondLst>
                                        </p:cTn>
                                        <p:tgtEl>
                                          <p:spTgt spid="77"/>
                                        </p:tgtEl>
                                        <p:attrNameLst>
                                          <p:attrName>style.visibility</p:attrName>
                                        </p:attrNameLst>
                                      </p:cBhvr>
                                      <p:to>
                                        <p:strVal val="visible"/>
                                      </p:to>
                                    </p:set>
                                    <p:anim calcmode="lin" valueType="num">
                                      <p:cBhvr>
                                        <p:cTn id="195" dur="1000" fill="hold"/>
                                        <p:tgtEl>
                                          <p:spTgt spid="77"/>
                                        </p:tgtEl>
                                        <p:attrNameLst>
                                          <p:attrName>ppt_w</p:attrName>
                                        </p:attrNameLst>
                                      </p:cBhvr>
                                      <p:tavLst>
                                        <p:tav tm="0">
                                          <p:val>
                                            <p:fltVal val="0"/>
                                          </p:val>
                                        </p:tav>
                                        <p:tav tm="100000">
                                          <p:val>
                                            <p:strVal val="#ppt_w"/>
                                          </p:val>
                                        </p:tav>
                                      </p:tavLst>
                                    </p:anim>
                                    <p:anim calcmode="lin" valueType="num">
                                      <p:cBhvr>
                                        <p:cTn id="196" dur="1000" fill="hold"/>
                                        <p:tgtEl>
                                          <p:spTgt spid="77"/>
                                        </p:tgtEl>
                                        <p:attrNameLst>
                                          <p:attrName>ppt_h</p:attrName>
                                        </p:attrNameLst>
                                      </p:cBhvr>
                                      <p:tavLst>
                                        <p:tav tm="0">
                                          <p:val>
                                            <p:fltVal val="0"/>
                                          </p:val>
                                        </p:tav>
                                        <p:tav tm="100000">
                                          <p:val>
                                            <p:strVal val="#ppt_h"/>
                                          </p:val>
                                        </p:tav>
                                      </p:tavLst>
                                    </p:anim>
                                    <p:animEffect transition="in" filter="fade">
                                      <p:cBhvr>
                                        <p:cTn id="197" dur="1000"/>
                                        <p:tgtEl>
                                          <p:spTgt spid="77"/>
                                        </p:tgtEl>
                                      </p:cBhvr>
                                    </p:animEffect>
                                  </p:childTnLst>
                                </p:cTn>
                              </p:par>
                              <p:par>
                                <p:cTn id="198" presetID="53" presetClass="entr" presetSubtype="16" fill="hold" grpId="0" nodeType="withEffect">
                                  <p:stCondLst>
                                    <p:cond delay="5500"/>
                                  </p:stCondLst>
                                  <p:childTnLst>
                                    <p:set>
                                      <p:cBhvr>
                                        <p:cTn id="199" dur="1" fill="hold">
                                          <p:stCondLst>
                                            <p:cond delay="0"/>
                                          </p:stCondLst>
                                        </p:cTn>
                                        <p:tgtEl>
                                          <p:spTgt spid="78"/>
                                        </p:tgtEl>
                                        <p:attrNameLst>
                                          <p:attrName>style.visibility</p:attrName>
                                        </p:attrNameLst>
                                      </p:cBhvr>
                                      <p:to>
                                        <p:strVal val="visible"/>
                                      </p:to>
                                    </p:set>
                                    <p:anim calcmode="lin" valueType="num">
                                      <p:cBhvr>
                                        <p:cTn id="200" dur="1000" fill="hold"/>
                                        <p:tgtEl>
                                          <p:spTgt spid="78"/>
                                        </p:tgtEl>
                                        <p:attrNameLst>
                                          <p:attrName>ppt_w</p:attrName>
                                        </p:attrNameLst>
                                      </p:cBhvr>
                                      <p:tavLst>
                                        <p:tav tm="0">
                                          <p:val>
                                            <p:fltVal val="0"/>
                                          </p:val>
                                        </p:tav>
                                        <p:tav tm="100000">
                                          <p:val>
                                            <p:strVal val="#ppt_w"/>
                                          </p:val>
                                        </p:tav>
                                      </p:tavLst>
                                    </p:anim>
                                    <p:anim calcmode="lin" valueType="num">
                                      <p:cBhvr>
                                        <p:cTn id="201" dur="1000" fill="hold"/>
                                        <p:tgtEl>
                                          <p:spTgt spid="78"/>
                                        </p:tgtEl>
                                        <p:attrNameLst>
                                          <p:attrName>ppt_h</p:attrName>
                                        </p:attrNameLst>
                                      </p:cBhvr>
                                      <p:tavLst>
                                        <p:tav tm="0">
                                          <p:val>
                                            <p:fltVal val="0"/>
                                          </p:val>
                                        </p:tav>
                                        <p:tav tm="100000">
                                          <p:val>
                                            <p:strVal val="#ppt_h"/>
                                          </p:val>
                                        </p:tav>
                                      </p:tavLst>
                                    </p:anim>
                                    <p:animEffect transition="in" filter="fade">
                                      <p:cBhvr>
                                        <p:cTn id="202" dur="1000"/>
                                        <p:tgtEl>
                                          <p:spTgt spid="78"/>
                                        </p:tgtEl>
                                      </p:cBhvr>
                                    </p:animEffect>
                                  </p:childTnLst>
                                </p:cTn>
                              </p:par>
                              <p:par>
                                <p:cTn id="203" presetID="53" presetClass="entr" presetSubtype="16" fill="hold" grpId="0" nodeType="withEffect">
                                  <p:stCondLst>
                                    <p:cond delay="5500"/>
                                  </p:stCondLst>
                                  <p:childTnLst>
                                    <p:set>
                                      <p:cBhvr>
                                        <p:cTn id="204" dur="1" fill="hold">
                                          <p:stCondLst>
                                            <p:cond delay="0"/>
                                          </p:stCondLst>
                                        </p:cTn>
                                        <p:tgtEl>
                                          <p:spTgt spid="73"/>
                                        </p:tgtEl>
                                        <p:attrNameLst>
                                          <p:attrName>style.visibility</p:attrName>
                                        </p:attrNameLst>
                                      </p:cBhvr>
                                      <p:to>
                                        <p:strVal val="visible"/>
                                      </p:to>
                                    </p:set>
                                    <p:anim calcmode="lin" valueType="num">
                                      <p:cBhvr>
                                        <p:cTn id="205" dur="1000" fill="hold"/>
                                        <p:tgtEl>
                                          <p:spTgt spid="73"/>
                                        </p:tgtEl>
                                        <p:attrNameLst>
                                          <p:attrName>ppt_w</p:attrName>
                                        </p:attrNameLst>
                                      </p:cBhvr>
                                      <p:tavLst>
                                        <p:tav tm="0">
                                          <p:val>
                                            <p:fltVal val="0"/>
                                          </p:val>
                                        </p:tav>
                                        <p:tav tm="100000">
                                          <p:val>
                                            <p:strVal val="#ppt_w"/>
                                          </p:val>
                                        </p:tav>
                                      </p:tavLst>
                                    </p:anim>
                                    <p:anim calcmode="lin" valueType="num">
                                      <p:cBhvr>
                                        <p:cTn id="206" dur="1000" fill="hold"/>
                                        <p:tgtEl>
                                          <p:spTgt spid="73"/>
                                        </p:tgtEl>
                                        <p:attrNameLst>
                                          <p:attrName>ppt_h</p:attrName>
                                        </p:attrNameLst>
                                      </p:cBhvr>
                                      <p:tavLst>
                                        <p:tav tm="0">
                                          <p:val>
                                            <p:fltVal val="0"/>
                                          </p:val>
                                        </p:tav>
                                        <p:tav tm="100000">
                                          <p:val>
                                            <p:strVal val="#ppt_h"/>
                                          </p:val>
                                        </p:tav>
                                      </p:tavLst>
                                    </p:anim>
                                    <p:animEffect transition="in" filter="fade">
                                      <p:cBhvr>
                                        <p:cTn id="207" dur="1000"/>
                                        <p:tgtEl>
                                          <p:spTgt spid="73"/>
                                        </p:tgtEl>
                                      </p:cBhvr>
                                    </p:animEffect>
                                  </p:childTnLst>
                                </p:cTn>
                              </p:par>
                              <p:par>
                                <p:cTn id="208" presetID="53" presetClass="entr" presetSubtype="16" fill="hold" grpId="0" nodeType="withEffect">
                                  <p:stCondLst>
                                    <p:cond delay="5500"/>
                                  </p:stCondLst>
                                  <p:childTnLst>
                                    <p:set>
                                      <p:cBhvr>
                                        <p:cTn id="209" dur="1" fill="hold">
                                          <p:stCondLst>
                                            <p:cond delay="0"/>
                                          </p:stCondLst>
                                        </p:cTn>
                                        <p:tgtEl>
                                          <p:spTgt spid="74"/>
                                        </p:tgtEl>
                                        <p:attrNameLst>
                                          <p:attrName>style.visibility</p:attrName>
                                        </p:attrNameLst>
                                      </p:cBhvr>
                                      <p:to>
                                        <p:strVal val="visible"/>
                                      </p:to>
                                    </p:set>
                                    <p:anim calcmode="lin" valueType="num">
                                      <p:cBhvr>
                                        <p:cTn id="210" dur="1000" fill="hold"/>
                                        <p:tgtEl>
                                          <p:spTgt spid="74"/>
                                        </p:tgtEl>
                                        <p:attrNameLst>
                                          <p:attrName>ppt_w</p:attrName>
                                        </p:attrNameLst>
                                      </p:cBhvr>
                                      <p:tavLst>
                                        <p:tav tm="0">
                                          <p:val>
                                            <p:fltVal val="0"/>
                                          </p:val>
                                        </p:tav>
                                        <p:tav tm="100000">
                                          <p:val>
                                            <p:strVal val="#ppt_w"/>
                                          </p:val>
                                        </p:tav>
                                      </p:tavLst>
                                    </p:anim>
                                    <p:anim calcmode="lin" valueType="num">
                                      <p:cBhvr>
                                        <p:cTn id="211" dur="1000" fill="hold"/>
                                        <p:tgtEl>
                                          <p:spTgt spid="74"/>
                                        </p:tgtEl>
                                        <p:attrNameLst>
                                          <p:attrName>ppt_h</p:attrName>
                                        </p:attrNameLst>
                                      </p:cBhvr>
                                      <p:tavLst>
                                        <p:tav tm="0">
                                          <p:val>
                                            <p:fltVal val="0"/>
                                          </p:val>
                                        </p:tav>
                                        <p:tav tm="100000">
                                          <p:val>
                                            <p:strVal val="#ppt_h"/>
                                          </p:val>
                                        </p:tav>
                                      </p:tavLst>
                                    </p:anim>
                                    <p:animEffect transition="in" filter="fade">
                                      <p:cBhvr>
                                        <p:cTn id="212" dur="1000"/>
                                        <p:tgtEl>
                                          <p:spTgt spid="74"/>
                                        </p:tgtEl>
                                      </p:cBhvr>
                                    </p:animEffect>
                                  </p:childTnLst>
                                </p:cTn>
                              </p:par>
                              <p:par>
                                <p:cTn id="213" presetID="53" presetClass="entr" presetSubtype="16" fill="hold" grpId="0" nodeType="withEffect">
                                  <p:stCondLst>
                                    <p:cond delay="5500"/>
                                  </p:stCondLst>
                                  <p:childTnLst>
                                    <p:set>
                                      <p:cBhvr>
                                        <p:cTn id="214" dur="1" fill="hold">
                                          <p:stCondLst>
                                            <p:cond delay="0"/>
                                          </p:stCondLst>
                                        </p:cTn>
                                        <p:tgtEl>
                                          <p:spTgt spid="72"/>
                                        </p:tgtEl>
                                        <p:attrNameLst>
                                          <p:attrName>style.visibility</p:attrName>
                                        </p:attrNameLst>
                                      </p:cBhvr>
                                      <p:to>
                                        <p:strVal val="visible"/>
                                      </p:to>
                                    </p:set>
                                    <p:anim calcmode="lin" valueType="num">
                                      <p:cBhvr>
                                        <p:cTn id="215" dur="1000" fill="hold"/>
                                        <p:tgtEl>
                                          <p:spTgt spid="72"/>
                                        </p:tgtEl>
                                        <p:attrNameLst>
                                          <p:attrName>ppt_w</p:attrName>
                                        </p:attrNameLst>
                                      </p:cBhvr>
                                      <p:tavLst>
                                        <p:tav tm="0">
                                          <p:val>
                                            <p:fltVal val="0"/>
                                          </p:val>
                                        </p:tav>
                                        <p:tav tm="100000">
                                          <p:val>
                                            <p:strVal val="#ppt_w"/>
                                          </p:val>
                                        </p:tav>
                                      </p:tavLst>
                                    </p:anim>
                                    <p:anim calcmode="lin" valueType="num">
                                      <p:cBhvr>
                                        <p:cTn id="216" dur="1000" fill="hold"/>
                                        <p:tgtEl>
                                          <p:spTgt spid="72"/>
                                        </p:tgtEl>
                                        <p:attrNameLst>
                                          <p:attrName>ppt_h</p:attrName>
                                        </p:attrNameLst>
                                      </p:cBhvr>
                                      <p:tavLst>
                                        <p:tav tm="0">
                                          <p:val>
                                            <p:fltVal val="0"/>
                                          </p:val>
                                        </p:tav>
                                        <p:tav tm="100000">
                                          <p:val>
                                            <p:strVal val="#ppt_h"/>
                                          </p:val>
                                        </p:tav>
                                      </p:tavLst>
                                    </p:anim>
                                    <p:animEffect transition="in" filter="fade">
                                      <p:cBhvr>
                                        <p:cTn id="217" dur="1000"/>
                                        <p:tgtEl>
                                          <p:spTgt spid="72"/>
                                        </p:tgtEl>
                                      </p:cBhvr>
                                    </p:animEffect>
                                  </p:childTnLst>
                                </p:cTn>
                              </p:par>
                              <p:par>
                                <p:cTn id="218" presetID="53" presetClass="entr" presetSubtype="16" fill="hold" grpId="0" nodeType="withEffect">
                                  <p:stCondLst>
                                    <p:cond delay="5500"/>
                                  </p:stCondLst>
                                  <p:childTnLst>
                                    <p:set>
                                      <p:cBhvr>
                                        <p:cTn id="219" dur="1" fill="hold">
                                          <p:stCondLst>
                                            <p:cond delay="0"/>
                                          </p:stCondLst>
                                        </p:cTn>
                                        <p:tgtEl>
                                          <p:spTgt spid="68"/>
                                        </p:tgtEl>
                                        <p:attrNameLst>
                                          <p:attrName>style.visibility</p:attrName>
                                        </p:attrNameLst>
                                      </p:cBhvr>
                                      <p:to>
                                        <p:strVal val="visible"/>
                                      </p:to>
                                    </p:set>
                                    <p:anim calcmode="lin" valueType="num">
                                      <p:cBhvr>
                                        <p:cTn id="220" dur="1000" fill="hold"/>
                                        <p:tgtEl>
                                          <p:spTgt spid="68"/>
                                        </p:tgtEl>
                                        <p:attrNameLst>
                                          <p:attrName>ppt_w</p:attrName>
                                        </p:attrNameLst>
                                      </p:cBhvr>
                                      <p:tavLst>
                                        <p:tav tm="0">
                                          <p:val>
                                            <p:fltVal val="0"/>
                                          </p:val>
                                        </p:tav>
                                        <p:tav tm="100000">
                                          <p:val>
                                            <p:strVal val="#ppt_w"/>
                                          </p:val>
                                        </p:tav>
                                      </p:tavLst>
                                    </p:anim>
                                    <p:anim calcmode="lin" valueType="num">
                                      <p:cBhvr>
                                        <p:cTn id="221" dur="1000" fill="hold"/>
                                        <p:tgtEl>
                                          <p:spTgt spid="68"/>
                                        </p:tgtEl>
                                        <p:attrNameLst>
                                          <p:attrName>ppt_h</p:attrName>
                                        </p:attrNameLst>
                                      </p:cBhvr>
                                      <p:tavLst>
                                        <p:tav tm="0">
                                          <p:val>
                                            <p:fltVal val="0"/>
                                          </p:val>
                                        </p:tav>
                                        <p:tav tm="100000">
                                          <p:val>
                                            <p:strVal val="#ppt_h"/>
                                          </p:val>
                                        </p:tav>
                                      </p:tavLst>
                                    </p:anim>
                                    <p:animEffect transition="in" filter="fade">
                                      <p:cBhvr>
                                        <p:cTn id="222" dur="1000"/>
                                        <p:tgtEl>
                                          <p:spTgt spid="68"/>
                                        </p:tgtEl>
                                      </p:cBhvr>
                                    </p:animEffect>
                                  </p:childTnLst>
                                </p:cTn>
                              </p:par>
                              <p:par>
                                <p:cTn id="223" presetID="53" presetClass="entr" presetSubtype="16" fill="hold" grpId="0" nodeType="withEffect">
                                  <p:stCondLst>
                                    <p:cond delay="5500"/>
                                  </p:stCondLst>
                                  <p:childTnLst>
                                    <p:set>
                                      <p:cBhvr>
                                        <p:cTn id="224" dur="1" fill="hold">
                                          <p:stCondLst>
                                            <p:cond delay="0"/>
                                          </p:stCondLst>
                                        </p:cTn>
                                        <p:tgtEl>
                                          <p:spTgt spid="71"/>
                                        </p:tgtEl>
                                        <p:attrNameLst>
                                          <p:attrName>style.visibility</p:attrName>
                                        </p:attrNameLst>
                                      </p:cBhvr>
                                      <p:to>
                                        <p:strVal val="visible"/>
                                      </p:to>
                                    </p:set>
                                    <p:anim calcmode="lin" valueType="num">
                                      <p:cBhvr>
                                        <p:cTn id="225" dur="1000" fill="hold"/>
                                        <p:tgtEl>
                                          <p:spTgt spid="71"/>
                                        </p:tgtEl>
                                        <p:attrNameLst>
                                          <p:attrName>ppt_w</p:attrName>
                                        </p:attrNameLst>
                                      </p:cBhvr>
                                      <p:tavLst>
                                        <p:tav tm="0">
                                          <p:val>
                                            <p:fltVal val="0"/>
                                          </p:val>
                                        </p:tav>
                                        <p:tav tm="100000">
                                          <p:val>
                                            <p:strVal val="#ppt_w"/>
                                          </p:val>
                                        </p:tav>
                                      </p:tavLst>
                                    </p:anim>
                                    <p:anim calcmode="lin" valueType="num">
                                      <p:cBhvr>
                                        <p:cTn id="226" dur="1000" fill="hold"/>
                                        <p:tgtEl>
                                          <p:spTgt spid="71"/>
                                        </p:tgtEl>
                                        <p:attrNameLst>
                                          <p:attrName>ppt_h</p:attrName>
                                        </p:attrNameLst>
                                      </p:cBhvr>
                                      <p:tavLst>
                                        <p:tav tm="0">
                                          <p:val>
                                            <p:fltVal val="0"/>
                                          </p:val>
                                        </p:tav>
                                        <p:tav tm="100000">
                                          <p:val>
                                            <p:strVal val="#ppt_h"/>
                                          </p:val>
                                        </p:tav>
                                      </p:tavLst>
                                    </p:anim>
                                    <p:animEffect transition="in" filter="fade">
                                      <p:cBhvr>
                                        <p:cTn id="227" dur="1000"/>
                                        <p:tgtEl>
                                          <p:spTgt spid="71"/>
                                        </p:tgtEl>
                                      </p:cBhvr>
                                    </p:animEffect>
                                  </p:childTnLst>
                                </p:cTn>
                              </p:par>
                              <p:par>
                                <p:cTn id="228" presetID="53" presetClass="entr" presetSubtype="16" fill="hold" grpId="0" nodeType="withEffect">
                                  <p:stCondLst>
                                    <p:cond delay="5500"/>
                                  </p:stCondLst>
                                  <p:childTnLst>
                                    <p:set>
                                      <p:cBhvr>
                                        <p:cTn id="229" dur="1" fill="hold">
                                          <p:stCondLst>
                                            <p:cond delay="0"/>
                                          </p:stCondLst>
                                        </p:cTn>
                                        <p:tgtEl>
                                          <p:spTgt spid="66"/>
                                        </p:tgtEl>
                                        <p:attrNameLst>
                                          <p:attrName>style.visibility</p:attrName>
                                        </p:attrNameLst>
                                      </p:cBhvr>
                                      <p:to>
                                        <p:strVal val="visible"/>
                                      </p:to>
                                    </p:set>
                                    <p:anim calcmode="lin" valueType="num">
                                      <p:cBhvr>
                                        <p:cTn id="230" dur="1000" fill="hold"/>
                                        <p:tgtEl>
                                          <p:spTgt spid="66"/>
                                        </p:tgtEl>
                                        <p:attrNameLst>
                                          <p:attrName>ppt_w</p:attrName>
                                        </p:attrNameLst>
                                      </p:cBhvr>
                                      <p:tavLst>
                                        <p:tav tm="0">
                                          <p:val>
                                            <p:fltVal val="0"/>
                                          </p:val>
                                        </p:tav>
                                        <p:tav tm="100000">
                                          <p:val>
                                            <p:strVal val="#ppt_w"/>
                                          </p:val>
                                        </p:tav>
                                      </p:tavLst>
                                    </p:anim>
                                    <p:anim calcmode="lin" valueType="num">
                                      <p:cBhvr>
                                        <p:cTn id="231" dur="1000" fill="hold"/>
                                        <p:tgtEl>
                                          <p:spTgt spid="66"/>
                                        </p:tgtEl>
                                        <p:attrNameLst>
                                          <p:attrName>ppt_h</p:attrName>
                                        </p:attrNameLst>
                                      </p:cBhvr>
                                      <p:tavLst>
                                        <p:tav tm="0">
                                          <p:val>
                                            <p:fltVal val="0"/>
                                          </p:val>
                                        </p:tav>
                                        <p:tav tm="100000">
                                          <p:val>
                                            <p:strVal val="#ppt_h"/>
                                          </p:val>
                                        </p:tav>
                                      </p:tavLst>
                                    </p:anim>
                                    <p:animEffect transition="in" filter="fade">
                                      <p:cBhvr>
                                        <p:cTn id="232" dur="1000"/>
                                        <p:tgtEl>
                                          <p:spTgt spid="66"/>
                                        </p:tgtEl>
                                      </p:cBhvr>
                                    </p:animEffect>
                                  </p:childTnLst>
                                </p:cTn>
                              </p:par>
                              <p:par>
                                <p:cTn id="233" presetID="22" presetClass="entr" presetSubtype="8" fill="hold" grpId="0" nodeType="withEffect">
                                  <p:stCondLst>
                                    <p:cond delay="5500"/>
                                  </p:stCondLst>
                                  <p:childTnLst>
                                    <p:set>
                                      <p:cBhvr>
                                        <p:cTn id="234" dur="1" fill="hold">
                                          <p:stCondLst>
                                            <p:cond delay="0"/>
                                          </p:stCondLst>
                                        </p:cTn>
                                        <p:tgtEl>
                                          <p:spTgt spid="50"/>
                                        </p:tgtEl>
                                        <p:attrNameLst>
                                          <p:attrName>style.visibility</p:attrName>
                                        </p:attrNameLst>
                                      </p:cBhvr>
                                      <p:to>
                                        <p:strVal val="visible"/>
                                      </p:to>
                                    </p:set>
                                    <p:animEffect transition="in" filter="wipe(left)">
                                      <p:cBhvr>
                                        <p:cTn id="235" dur="1000"/>
                                        <p:tgtEl>
                                          <p:spTgt spid="50"/>
                                        </p:tgtEl>
                                      </p:cBhvr>
                                    </p:animEffect>
                                  </p:childTnLst>
                                </p:cTn>
                              </p:par>
                              <p:par>
                                <p:cTn id="236" presetID="22" presetClass="entr" presetSubtype="8" fill="hold" grpId="0" nodeType="withEffect">
                                  <p:stCondLst>
                                    <p:cond delay="5500"/>
                                  </p:stCondLst>
                                  <p:childTnLst>
                                    <p:set>
                                      <p:cBhvr>
                                        <p:cTn id="237" dur="1" fill="hold">
                                          <p:stCondLst>
                                            <p:cond delay="0"/>
                                          </p:stCondLst>
                                        </p:cTn>
                                        <p:tgtEl>
                                          <p:spTgt spid="51"/>
                                        </p:tgtEl>
                                        <p:attrNameLst>
                                          <p:attrName>style.visibility</p:attrName>
                                        </p:attrNameLst>
                                      </p:cBhvr>
                                      <p:to>
                                        <p:strVal val="visible"/>
                                      </p:to>
                                    </p:set>
                                    <p:animEffect transition="in" filter="wipe(left)">
                                      <p:cBhvr>
                                        <p:cTn id="238" dur="1000"/>
                                        <p:tgtEl>
                                          <p:spTgt spid="51"/>
                                        </p:tgtEl>
                                      </p:cBhvr>
                                    </p:animEffect>
                                  </p:childTnLst>
                                </p:cTn>
                              </p:par>
                              <p:par>
                                <p:cTn id="239" presetID="22" presetClass="entr" presetSubtype="8" fill="hold" grpId="0" nodeType="withEffect">
                                  <p:stCondLst>
                                    <p:cond delay="5500"/>
                                  </p:stCondLst>
                                  <p:childTnLst>
                                    <p:set>
                                      <p:cBhvr>
                                        <p:cTn id="240" dur="1" fill="hold">
                                          <p:stCondLst>
                                            <p:cond delay="0"/>
                                          </p:stCondLst>
                                        </p:cTn>
                                        <p:tgtEl>
                                          <p:spTgt spid="52"/>
                                        </p:tgtEl>
                                        <p:attrNameLst>
                                          <p:attrName>style.visibility</p:attrName>
                                        </p:attrNameLst>
                                      </p:cBhvr>
                                      <p:to>
                                        <p:strVal val="visible"/>
                                      </p:to>
                                    </p:set>
                                    <p:animEffect transition="in" filter="wipe(left)">
                                      <p:cBhvr>
                                        <p:cTn id="241" dur="1000"/>
                                        <p:tgtEl>
                                          <p:spTgt spid="52"/>
                                        </p:tgtEl>
                                      </p:cBhvr>
                                    </p:animEffect>
                                  </p:childTnLst>
                                </p:cTn>
                              </p:par>
                              <p:par>
                                <p:cTn id="242" presetID="22" presetClass="entr" presetSubtype="8" fill="hold" grpId="0" nodeType="withEffect">
                                  <p:stCondLst>
                                    <p:cond delay="5500"/>
                                  </p:stCondLst>
                                  <p:childTnLst>
                                    <p:set>
                                      <p:cBhvr>
                                        <p:cTn id="243" dur="1" fill="hold">
                                          <p:stCondLst>
                                            <p:cond delay="0"/>
                                          </p:stCondLst>
                                        </p:cTn>
                                        <p:tgtEl>
                                          <p:spTgt spid="53"/>
                                        </p:tgtEl>
                                        <p:attrNameLst>
                                          <p:attrName>style.visibility</p:attrName>
                                        </p:attrNameLst>
                                      </p:cBhvr>
                                      <p:to>
                                        <p:strVal val="visible"/>
                                      </p:to>
                                    </p:set>
                                    <p:animEffect transition="in" filter="wipe(left)">
                                      <p:cBhvr>
                                        <p:cTn id="244" dur="1000"/>
                                        <p:tgtEl>
                                          <p:spTgt spid="53"/>
                                        </p:tgtEl>
                                      </p:cBhvr>
                                    </p:animEffect>
                                  </p:childTnLst>
                                </p:cTn>
                              </p:par>
                              <p:par>
                                <p:cTn id="245" presetID="22" presetClass="entr" presetSubtype="8" fill="hold" grpId="0" nodeType="withEffect">
                                  <p:stCondLst>
                                    <p:cond delay="5500"/>
                                  </p:stCondLst>
                                  <p:childTnLst>
                                    <p:set>
                                      <p:cBhvr>
                                        <p:cTn id="246" dur="1" fill="hold">
                                          <p:stCondLst>
                                            <p:cond delay="0"/>
                                          </p:stCondLst>
                                        </p:cTn>
                                        <p:tgtEl>
                                          <p:spTgt spid="54"/>
                                        </p:tgtEl>
                                        <p:attrNameLst>
                                          <p:attrName>style.visibility</p:attrName>
                                        </p:attrNameLst>
                                      </p:cBhvr>
                                      <p:to>
                                        <p:strVal val="visible"/>
                                      </p:to>
                                    </p:set>
                                    <p:animEffect transition="in" filter="wipe(left)">
                                      <p:cBhvr>
                                        <p:cTn id="247"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p:bldP spid="17" grpId="1"/>
      <p:bldP spid="18" grpId="0"/>
      <p:bldP spid="18" grpId="1"/>
      <p:bldP spid="19" grpId="0"/>
      <p:bldP spid="19" grpId="1"/>
      <p:bldP spid="20" grpId="0"/>
      <p:bldP spid="20" grpId="1"/>
      <p:bldP spid="21" grpId="0"/>
      <p:bldP spid="21" grpId="1"/>
      <p:bldP spid="24" grpId="0" animBg="1"/>
      <p:bldP spid="25" grpId="0" animBg="1"/>
      <p:bldP spid="26"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9" grpId="0"/>
      <p:bldP spid="42" grpId="0" animBg="1"/>
      <p:bldP spid="50" grpId="0"/>
      <p:bldP spid="43" grpId="0" animBg="1"/>
      <p:bldP spid="51" grpId="0"/>
      <p:bldP spid="44" grpId="0" animBg="1"/>
      <p:bldP spid="52" grpId="0"/>
      <p:bldP spid="45" grpId="0" animBg="1"/>
      <p:bldP spid="53" grpId="0"/>
      <p:bldP spid="48" grpId="0" animBg="1"/>
      <p:bldP spid="54" grpId="0"/>
      <p:bldP spid="61" grpId="0" animBg="1"/>
      <p:bldP spid="62" grpId="0" animBg="1"/>
      <p:bldP spid="65" grpId="0" animBg="1"/>
      <p:bldP spid="66" grpId="0" animBg="1"/>
      <p:bldP spid="67" grpId="0" animBg="1"/>
      <p:bldP spid="68" grpId="0" animBg="1"/>
      <p:bldP spid="71" grpId="0" animBg="1"/>
      <p:bldP spid="72" grpId="0" animBg="1"/>
      <p:bldP spid="73" grpId="0" animBg="1"/>
      <p:bldP spid="74" grpId="0" animBg="1"/>
      <p:bldP spid="77" grpId="0" animBg="1"/>
      <p:bldP spid="7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1417475-DFD1-44CC-A134-F2833F8B061D}"/>
              </a:ext>
            </a:extLst>
          </p:cNvPr>
          <p:cNvSpPr/>
          <p:nvPr/>
        </p:nvSpPr>
        <p:spPr>
          <a:xfrm>
            <a:off x="870857" y="682171"/>
            <a:ext cx="10450286" cy="5493658"/>
          </a:xfrm>
          <a:prstGeom prst="roundRect">
            <a:avLst>
              <a:gd name="adj" fmla="val 5894"/>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2074E63E-20C1-47A4-96DD-11183704ACAF}"/>
              </a:ext>
            </a:extLst>
          </p:cNvPr>
          <p:cNvSpPr/>
          <p:nvPr/>
        </p:nvSpPr>
        <p:spPr>
          <a:xfrm>
            <a:off x="983811" y="781050"/>
            <a:ext cx="5059330" cy="5295900"/>
          </a:xfrm>
          <a:prstGeom prst="roundRect">
            <a:avLst>
              <a:gd name="adj" fmla="val 5025"/>
            </a:avLst>
          </a:prstGeom>
          <a:gradFill flip="none" rotWithShape="1">
            <a:gsLst>
              <a:gs pos="33000">
                <a:srgbClr val="F2EFFC"/>
              </a:gs>
              <a:gs pos="0">
                <a:schemeClr val="accent1">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25AF76CC-07F1-44F3-9505-F1EB9C71E3CD}"/>
              </a:ext>
            </a:extLst>
          </p:cNvPr>
          <p:cNvSpPr/>
          <p:nvPr/>
        </p:nvSpPr>
        <p:spPr>
          <a:xfrm>
            <a:off x="6148859" y="781050"/>
            <a:ext cx="5059330" cy="5295900"/>
          </a:xfrm>
          <a:prstGeom prst="roundRect">
            <a:avLst>
              <a:gd name="adj" fmla="val 5025"/>
            </a:avLst>
          </a:prstGeom>
          <a:gradFill flip="none" rotWithShape="1">
            <a:gsLst>
              <a:gs pos="40000">
                <a:srgbClr val="EAFAF5"/>
              </a:gs>
              <a:gs pos="0">
                <a:srgbClr val="D5F4EB"/>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B4D7ECDA-4BA6-4ECB-8BA5-BB6F3B4F3F1E}"/>
              </a:ext>
            </a:extLst>
          </p:cNvPr>
          <p:cNvGrpSpPr/>
          <p:nvPr/>
        </p:nvGrpSpPr>
        <p:grpSpPr>
          <a:xfrm>
            <a:off x="6035905" y="3028951"/>
            <a:ext cx="120190" cy="800100"/>
            <a:chOff x="5829300" y="2810624"/>
            <a:chExt cx="552450" cy="1258865"/>
          </a:xfrm>
          <a:solidFill>
            <a:schemeClr val="bg1"/>
          </a:solidFill>
        </p:grpSpPr>
        <p:sp>
          <p:nvSpPr>
            <p:cNvPr id="11" name="Rectangle 10">
              <a:extLst>
                <a:ext uri="{FF2B5EF4-FFF2-40B4-BE49-F238E27FC236}">
                  <a16:creationId xmlns:a16="http://schemas.microsoft.com/office/drawing/2014/main" id="{90FB388E-4B2C-4760-AED2-EDBFF1CF27C2}"/>
                </a:ext>
              </a:extLst>
            </p:cNvPr>
            <p:cNvSpPr/>
            <p:nvPr/>
          </p:nvSpPr>
          <p:spPr>
            <a:xfrm>
              <a:off x="5829300" y="2810624"/>
              <a:ext cx="552450" cy="4667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5A0BBF-1CAC-4934-AD8A-87E3963147D9}"/>
                </a:ext>
              </a:extLst>
            </p:cNvPr>
            <p:cNvSpPr/>
            <p:nvPr/>
          </p:nvSpPr>
          <p:spPr>
            <a:xfrm>
              <a:off x="5829300" y="3602764"/>
              <a:ext cx="552450" cy="4667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CC5F0090-5D59-401C-B830-E362A1CD7DF4}"/>
              </a:ext>
            </a:extLst>
          </p:cNvPr>
          <p:cNvSpPr txBox="1"/>
          <p:nvPr/>
        </p:nvSpPr>
        <p:spPr>
          <a:xfrm>
            <a:off x="2430487" y="1037090"/>
            <a:ext cx="2165978" cy="553998"/>
          </a:xfrm>
          <a:prstGeom prst="rect">
            <a:avLst/>
          </a:prstGeom>
          <a:noFill/>
        </p:spPr>
        <p:txBody>
          <a:bodyPr wrap="none" rtlCol="0">
            <a:spAutoFit/>
          </a:bodyPr>
          <a:lstStyle/>
          <a:p>
            <a:pPr algn="ctr"/>
            <a:r>
              <a:rPr lang="en-US" sz="3000" b="1" dirty="0">
                <a:solidFill>
                  <a:schemeClr val="accent1"/>
                </a:solidFill>
                <a:latin typeface="Montserrat" panose="00000500000000000000" pitchFamily="50" charset="0"/>
              </a:rPr>
              <a:t>WINNERS</a:t>
            </a:r>
          </a:p>
        </p:txBody>
      </p:sp>
      <p:sp>
        <p:nvSpPr>
          <p:cNvPr id="17" name="TextBox 16">
            <a:extLst>
              <a:ext uri="{FF2B5EF4-FFF2-40B4-BE49-F238E27FC236}">
                <a16:creationId xmlns:a16="http://schemas.microsoft.com/office/drawing/2014/main" id="{AA08BB0D-9211-4590-A652-20A408883936}"/>
              </a:ext>
            </a:extLst>
          </p:cNvPr>
          <p:cNvSpPr txBox="1"/>
          <p:nvPr/>
        </p:nvSpPr>
        <p:spPr>
          <a:xfrm>
            <a:off x="7095593" y="5262745"/>
            <a:ext cx="3318537" cy="553998"/>
          </a:xfrm>
          <a:prstGeom prst="rect">
            <a:avLst/>
          </a:prstGeom>
          <a:noFill/>
        </p:spPr>
        <p:txBody>
          <a:bodyPr wrap="none" rtlCol="0">
            <a:spAutoFit/>
          </a:bodyPr>
          <a:lstStyle/>
          <a:p>
            <a:pPr algn="ctr"/>
            <a:r>
              <a:rPr lang="en-US" sz="3000" b="1" dirty="0">
                <a:solidFill>
                  <a:schemeClr val="accent2"/>
                </a:solidFill>
                <a:latin typeface="Montserrat" panose="00000500000000000000" pitchFamily="50" charset="0"/>
              </a:rPr>
              <a:t>MAYBE LATERS</a:t>
            </a:r>
          </a:p>
        </p:txBody>
      </p:sp>
      <p:grpSp>
        <p:nvGrpSpPr>
          <p:cNvPr id="31" name="Group 30">
            <a:extLst>
              <a:ext uri="{FF2B5EF4-FFF2-40B4-BE49-F238E27FC236}">
                <a16:creationId xmlns:a16="http://schemas.microsoft.com/office/drawing/2014/main" id="{5E1FAFDB-4E84-44DD-BF86-73C58000B09C}"/>
              </a:ext>
            </a:extLst>
          </p:cNvPr>
          <p:cNvGrpSpPr/>
          <p:nvPr/>
        </p:nvGrpSpPr>
        <p:grpSpPr>
          <a:xfrm>
            <a:off x="9007213" y="1118521"/>
            <a:ext cx="1664040" cy="1031561"/>
            <a:chOff x="4205677" y="3626637"/>
            <a:chExt cx="1454725" cy="1025216"/>
          </a:xfrm>
        </p:grpSpPr>
        <p:sp>
          <p:nvSpPr>
            <p:cNvPr id="32" name="Freeform: Shape 49">
              <a:extLst>
                <a:ext uri="{FF2B5EF4-FFF2-40B4-BE49-F238E27FC236}">
                  <a16:creationId xmlns:a16="http://schemas.microsoft.com/office/drawing/2014/main" id="{908013E2-5A67-46A2-848D-4519BE72D4A3}"/>
                </a:ext>
              </a:extLst>
            </p:cNvPr>
            <p:cNvSpPr/>
            <p:nvPr/>
          </p:nvSpPr>
          <p:spPr>
            <a:xfrm>
              <a:off x="4265036" y="4509459"/>
              <a:ext cx="1350521" cy="142393"/>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en-US" sz="1100">
                <a:solidFill>
                  <a:schemeClr val="bg1"/>
                </a:solidFill>
                <a:latin typeface="Montserrat" panose="00000500000000000000" pitchFamily="50" charset="0"/>
              </a:endParaRPr>
            </a:p>
          </p:txBody>
        </p:sp>
        <p:sp>
          <p:nvSpPr>
            <p:cNvPr id="33" name="Rectangle 32">
              <a:extLst>
                <a:ext uri="{FF2B5EF4-FFF2-40B4-BE49-F238E27FC236}">
                  <a16:creationId xmlns:a16="http://schemas.microsoft.com/office/drawing/2014/main" id="{ACF06164-62F8-4717-9BBB-69395E2C539C}"/>
                </a:ext>
              </a:extLst>
            </p:cNvPr>
            <p:cNvSpPr/>
            <p:nvPr/>
          </p:nvSpPr>
          <p:spPr>
            <a:xfrm>
              <a:off x="4205677" y="3626637"/>
              <a:ext cx="1454725" cy="1025216"/>
            </a:xfrm>
            <a:prstGeom prst="rect">
              <a:avLst/>
            </a:prstGeom>
            <a:gradFill flip="none" rotWithShape="1">
              <a:gsLst>
                <a:gs pos="0">
                  <a:schemeClr val="tx2">
                    <a:lumMod val="60000"/>
                    <a:lumOff val="40000"/>
                  </a:schemeClr>
                </a:gs>
                <a:gs pos="100000">
                  <a:schemeClr val="tx2">
                    <a:lumMod val="40000"/>
                    <a:lumOff val="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700"/>
                </a:lnSpc>
              </a:pPr>
              <a:r>
                <a:rPr lang="en-US" sz="1300" noProof="1">
                  <a:solidFill>
                    <a:schemeClr val="bg1"/>
                  </a:solidFill>
                  <a:latin typeface="Montserrat" panose="00000500000000000000" pitchFamily="50" charset="0"/>
                </a:rPr>
                <a:t>Ideas with supervote</a:t>
              </a:r>
            </a:p>
          </p:txBody>
        </p:sp>
        <p:sp>
          <p:nvSpPr>
            <p:cNvPr id="34" name="Rectangle 33">
              <a:extLst>
                <a:ext uri="{FF2B5EF4-FFF2-40B4-BE49-F238E27FC236}">
                  <a16:creationId xmlns:a16="http://schemas.microsoft.com/office/drawing/2014/main" id="{CEC61AED-1B5E-4EF5-83C2-7802106B4FE9}"/>
                </a:ext>
              </a:extLst>
            </p:cNvPr>
            <p:cNvSpPr/>
            <p:nvPr/>
          </p:nvSpPr>
          <p:spPr>
            <a:xfrm rot="16200000">
              <a:off x="3837560" y="3994758"/>
              <a:ext cx="1025212" cy="288974"/>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en-US" sz="1100">
                <a:solidFill>
                  <a:schemeClr val="bg1"/>
                </a:solidFill>
                <a:latin typeface="Montserrat" panose="00000500000000000000" pitchFamily="50" charset="0"/>
              </a:endParaRPr>
            </a:p>
          </p:txBody>
        </p:sp>
      </p:grpSp>
      <p:grpSp>
        <p:nvGrpSpPr>
          <p:cNvPr id="35" name="Group 34">
            <a:extLst>
              <a:ext uri="{FF2B5EF4-FFF2-40B4-BE49-F238E27FC236}">
                <a16:creationId xmlns:a16="http://schemas.microsoft.com/office/drawing/2014/main" id="{543F8C78-F0AA-41B9-B504-489BEA791204}"/>
              </a:ext>
            </a:extLst>
          </p:cNvPr>
          <p:cNvGrpSpPr/>
          <p:nvPr/>
        </p:nvGrpSpPr>
        <p:grpSpPr>
          <a:xfrm>
            <a:off x="7850122" y="2379815"/>
            <a:ext cx="1664040" cy="1031561"/>
            <a:chOff x="4205677" y="3626637"/>
            <a:chExt cx="1454725" cy="1025216"/>
          </a:xfrm>
        </p:grpSpPr>
        <p:sp>
          <p:nvSpPr>
            <p:cNvPr id="36" name="Freeform: Shape 49">
              <a:extLst>
                <a:ext uri="{FF2B5EF4-FFF2-40B4-BE49-F238E27FC236}">
                  <a16:creationId xmlns:a16="http://schemas.microsoft.com/office/drawing/2014/main" id="{48699A00-191F-4369-B741-54298F1580F7}"/>
                </a:ext>
              </a:extLst>
            </p:cNvPr>
            <p:cNvSpPr/>
            <p:nvPr/>
          </p:nvSpPr>
          <p:spPr>
            <a:xfrm>
              <a:off x="4265036" y="4509459"/>
              <a:ext cx="1350521" cy="142393"/>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en-US" sz="1100">
                <a:solidFill>
                  <a:schemeClr val="bg1"/>
                </a:solidFill>
                <a:latin typeface="Montserrat" panose="00000500000000000000" pitchFamily="50" charset="0"/>
              </a:endParaRPr>
            </a:p>
          </p:txBody>
        </p:sp>
        <p:sp>
          <p:nvSpPr>
            <p:cNvPr id="37" name="Rectangle 36">
              <a:extLst>
                <a:ext uri="{FF2B5EF4-FFF2-40B4-BE49-F238E27FC236}">
                  <a16:creationId xmlns:a16="http://schemas.microsoft.com/office/drawing/2014/main" id="{4A5EEE42-7BC8-45FA-9EA4-D485D6583908}"/>
                </a:ext>
              </a:extLst>
            </p:cNvPr>
            <p:cNvSpPr/>
            <p:nvPr/>
          </p:nvSpPr>
          <p:spPr>
            <a:xfrm>
              <a:off x="4205677" y="3626637"/>
              <a:ext cx="1454725" cy="1025216"/>
            </a:xfrm>
            <a:prstGeom prst="rect">
              <a:avLst/>
            </a:prstGeom>
            <a:gradFill flip="none" rotWithShape="1">
              <a:gsLst>
                <a:gs pos="0">
                  <a:schemeClr val="tx2">
                    <a:lumMod val="60000"/>
                    <a:lumOff val="40000"/>
                  </a:schemeClr>
                </a:gs>
                <a:gs pos="100000">
                  <a:schemeClr val="tx2">
                    <a:lumMod val="40000"/>
                    <a:lumOff val="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700"/>
                </a:lnSpc>
              </a:pPr>
              <a:r>
                <a:rPr lang="en-US" sz="1300" noProof="1">
                  <a:solidFill>
                    <a:schemeClr val="bg1"/>
                  </a:solidFill>
                  <a:latin typeface="Montserrat" panose="00000500000000000000" pitchFamily="50" charset="0"/>
                </a:rPr>
                <a:t>Ideas with supervote</a:t>
              </a:r>
            </a:p>
          </p:txBody>
        </p:sp>
        <p:sp>
          <p:nvSpPr>
            <p:cNvPr id="38" name="Rectangle 37">
              <a:extLst>
                <a:ext uri="{FF2B5EF4-FFF2-40B4-BE49-F238E27FC236}">
                  <a16:creationId xmlns:a16="http://schemas.microsoft.com/office/drawing/2014/main" id="{2A707EC5-7C63-49DB-9491-F11A9A4801DE}"/>
                </a:ext>
              </a:extLst>
            </p:cNvPr>
            <p:cNvSpPr/>
            <p:nvPr/>
          </p:nvSpPr>
          <p:spPr>
            <a:xfrm rot="16200000">
              <a:off x="3837560" y="3994758"/>
              <a:ext cx="1025212" cy="288974"/>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en-US" sz="1100">
                <a:solidFill>
                  <a:schemeClr val="bg1"/>
                </a:solidFill>
                <a:latin typeface="Montserrat" panose="00000500000000000000" pitchFamily="50" charset="0"/>
              </a:endParaRPr>
            </a:p>
          </p:txBody>
        </p:sp>
      </p:grpSp>
      <p:grpSp>
        <p:nvGrpSpPr>
          <p:cNvPr id="4" name="Group 3">
            <a:extLst>
              <a:ext uri="{FF2B5EF4-FFF2-40B4-BE49-F238E27FC236}">
                <a16:creationId xmlns:a16="http://schemas.microsoft.com/office/drawing/2014/main" id="{DC9FC10F-8DDC-3555-4A23-315B44B4193F}"/>
              </a:ext>
            </a:extLst>
          </p:cNvPr>
          <p:cNvGrpSpPr/>
          <p:nvPr/>
        </p:nvGrpSpPr>
        <p:grpSpPr>
          <a:xfrm>
            <a:off x="6558779" y="1118521"/>
            <a:ext cx="1664040" cy="1031561"/>
            <a:chOff x="4205677" y="3626637"/>
            <a:chExt cx="1454725" cy="1025216"/>
          </a:xfrm>
        </p:grpSpPr>
        <p:sp>
          <p:nvSpPr>
            <p:cNvPr id="5" name="Freeform: Shape 49">
              <a:extLst>
                <a:ext uri="{FF2B5EF4-FFF2-40B4-BE49-F238E27FC236}">
                  <a16:creationId xmlns:a16="http://schemas.microsoft.com/office/drawing/2014/main" id="{4F25219C-8D08-2153-7367-8017E04BC318}"/>
                </a:ext>
              </a:extLst>
            </p:cNvPr>
            <p:cNvSpPr/>
            <p:nvPr/>
          </p:nvSpPr>
          <p:spPr>
            <a:xfrm>
              <a:off x="4265036" y="4509459"/>
              <a:ext cx="1350521" cy="142393"/>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en-US" sz="1100">
                <a:solidFill>
                  <a:schemeClr val="bg1"/>
                </a:solidFill>
                <a:latin typeface="Montserrat" panose="00000500000000000000" pitchFamily="50" charset="0"/>
              </a:endParaRPr>
            </a:p>
          </p:txBody>
        </p:sp>
        <p:sp>
          <p:nvSpPr>
            <p:cNvPr id="7" name="Rectangle 6">
              <a:extLst>
                <a:ext uri="{FF2B5EF4-FFF2-40B4-BE49-F238E27FC236}">
                  <a16:creationId xmlns:a16="http://schemas.microsoft.com/office/drawing/2014/main" id="{35C1EEE7-DA6F-28CE-FDCE-85093C72287B}"/>
                </a:ext>
              </a:extLst>
            </p:cNvPr>
            <p:cNvSpPr/>
            <p:nvPr/>
          </p:nvSpPr>
          <p:spPr>
            <a:xfrm>
              <a:off x="4205677" y="3626637"/>
              <a:ext cx="1454725" cy="1025216"/>
            </a:xfrm>
            <a:prstGeom prst="rect">
              <a:avLst/>
            </a:prstGeom>
            <a:gradFill flip="none" rotWithShape="1">
              <a:gsLst>
                <a:gs pos="0">
                  <a:schemeClr val="tx2">
                    <a:lumMod val="60000"/>
                    <a:lumOff val="40000"/>
                  </a:schemeClr>
                </a:gs>
                <a:gs pos="100000">
                  <a:schemeClr val="tx2">
                    <a:lumMod val="40000"/>
                    <a:lumOff val="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700"/>
                </a:lnSpc>
              </a:pPr>
              <a:r>
                <a:rPr lang="en-US" sz="1300" noProof="1">
                  <a:solidFill>
                    <a:schemeClr val="bg1"/>
                  </a:solidFill>
                  <a:latin typeface="Montserrat" panose="00000500000000000000" pitchFamily="50" charset="0"/>
                </a:rPr>
                <a:t>Ideas with supervote</a:t>
              </a:r>
            </a:p>
          </p:txBody>
        </p:sp>
        <p:sp>
          <p:nvSpPr>
            <p:cNvPr id="8" name="Rectangle 7">
              <a:extLst>
                <a:ext uri="{FF2B5EF4-FFF2-40B4-BE49-F238E27FC236}">
                  <a16:creationId xmlns:a16="http://schemas.microsoft.com/office/drawing/2014/main" id="{EC63C89E-CE58-579A-5C2E-F098C0C771B5}"/>
                </a:ext>
              </a:extLst>
            </p:cNvPr>
            <p:cNvSpPr/>
            <p:nvPr/>
          </p:nvSpPr>
          <p:spPr>
            <a:xfrm rot="16200000">
              <a:off x="3837560" y="3994758"/>
              <a:ext cx="1025212" cy="288974"/>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en-US" sz="1100">
                <a:solidFill>
                  <a:schemeClr val="bg1"/>
                </a:solidFill>
                <a:latin typeface="Montserrat" panose="00000500000000000000" pitchFamily="50" charset="0"/>
              </a:endParaRPr>
            </a:p>
          </p:txBody>
        </p:sp>
      </p:grpSp>
      <p:grpSp>
        <p:nvGrpSpPr>
          <p:cNvPr id="10" name="Group 9">
            <a:extLst>
              <a:ext uri="{FF2B5EF4-FFF2-40B4-BE49-F238E27FC236}">
                <a16:creationId xmlns:a16="http://schemas.microsoft.com/office/drawing/2014/main" id="{4000BA18-6D7E-95AD-5BA2-E9CCC4200AF5}"/>
              </a:ext>
            </a:extLst>
          </p:cNvPr>
          <p:cNvGrpSpPr/>
          <p:nvPr/>
        </p:nvGrpSpPr>
        <p:grpSpPr>
          <a:xfrm>
            <a:off x="9007213" y="4044791"/>
            <a:ext cx="1664040" cy="1031561"/>
            <a:chOff x="4205677" y="3626637"/>
            <a:chExt cx="1454725" cy="1025216"/>
          </a:xfrm>
        </p:grpSpPr>
        <p:sp>
          <p:nvSpPr>
            <p:cNvPr id="13" name="Freeform: Shape 49">
              <a:extLst>
                <a:ext uri="{FF2B5EF4-FFF2-40B4-BE49-F238E27FC236}">
                  <a16:creationId xmlns:a16="http://schemas.microsoft.com/office/drawing/2014/main" id="{2C4877F9-FA06-E4AD-1344-769883746301}"/>
                </a:ext>
              </a:extLst>
            </p:cNvPr>
            <p:cNvSpPr/>
            <p:nvPr/>
          </p:nvSpPr>
          <p:spPr>
            <a:xfrm>
              <a:off x="4265036" y="4509459"/>
              <a:ext cx="1350521" cy="142393"/>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en-US" sz="1100">
                <a:solidFill>
                  <a:schemeClr val="bg1"/>
                </a:solidFill>
                <a:latin typeface="Montserrat" panose="00000500000000000000" pitchFamily="50" charset="0"/>
              </a:endParaRPr>
            </a:p>
          </p:txBody>
        </p:sp>
        <p:sp>
          <p:nvSpPr>
            <p:cNvPr id="14" name="Rectangle 13">
              <a:extLst>
                <a:ext uri="{FF2B5EF4-FFF2-40B4-BE49-F238E27FC236}">
                  <a16:creationId xmlns:a16="http://schemas.microsoft.com/office/drawing/2014/main" id="{0DB3F147-EF53-D240-B70C-223DD0D7C727}"/>
                </a:ext>
              </a:extLst>
            </p:cNvPr>
            <p:cNvSpPr/>
            <p:nvPr/>
          </p:nvSpPr>
          <p:spPr>
            <a:xfrm>
              <a:off x="4205677" y="3626637"/>
              <a:ext cx="1454725" cy="1025216"/>
            </a:xfrm>
            <a:prstGeom prst="rect">
              <a:avLst/>
            </a:prstGeom>
            <a:gradFill flip="none" rotWithShape="1">
              <a:gsLst>
                <a:gs pos="0">
                  <a:schemeClr val="tx2">
                    <a:lumMod val="60000"/>
                    <a:lumOff val="40000"/>
                  </a:schemeClr>
                </a:gs>
                <a:gs pos="100000">
                  <a:schemeClr val="tx2">
                    <a:lumMod val="40000"/>
                    <a:lumOff val="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700"/>
                </a:lnSpc>
              </a:pPr>
              <a:r>
                <a:rPr lang="en-US" sz="1300" noProof="1">
                  <a:solidFill>
                    <a:schemeClr val="bg1"/>
                  </a:solidFill>
                  <a:latin typeface="Montserrat" panose="00000500000000000000" pitchFamily="50" charset="0"/>
                </a:rPr>
                <a:t>Ideas with supervote</a:t>
              </a:r>
            </a:p>
          </p:txBody>
        </p:sp>
        <p:sp>
          <p:nvSpPr>
            <p:cNvPr id="16" name="Rectangle 15">
              <a:extLst>
                <a:ext uri="{FF2B5EF4-FFF2-40B4-BE49-F238E27FC236}">
                  <a16:creationId xmlns:a16="http://schemas.microsoft.com/office/drawing/2014/main" id="{7CF0474B-94CE-D620-0E7B-9E400CB29FEA}"/>
                </a:ext>
              </a:extLst>
            </p:cNvPr>
            <p:cNvSpPr/>
            <p:nvPr/>
          </p:nvSpPr>
          <p:spPr>
            <a:xfrm rot="16200000">
              <a:off x="3837560" y="3994758"/>
              <a:ext cx="1025212" cy="288974"/>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en-US" sz="1100">
                <a:solidFill>
                  <a:schemeClr val="bg1"/>
                </a:solidFill>
                <a:latin typeface="Montserrat" panose="00000500000000000000" pitchFamily="50" charset="0"/>
              </a:endParaRPr>
            </a:p>
          </p:txBody>
        </p:sp>
      </p:grpSp>
      <p:grpSp>
        <p:nvGrpSpPr>
          <p:cNvPr id="26" name="Group 25">
            <a:extLst>
              <a:ext uri="{FF2B5EF4-FFF2-40B4-BE49-F238E27FC236}">
                <a16:creationId xmlns:a16="http://schemas.microsoft.com/office/drawing/2014/main" id="{E5BAF30B-65CA-3A79-DCC1-FECB8C76147C}"/>
              </a:ext>
            </a:extLst>
          </p:cNvPr>
          <p:cNvGrpSpPr/>
          <p:nvPr/>
        </p:nvGrpSpPr>
        <p:grpSpPr>
          <a:xfrm>
            <a:off x="3703818" y="3011518"/>
            <a:ext cx="1664040" cy="1031561"/>
            <a:chOff x="4205677" y="3626637"/>
            <a:chExt cx="1454725" cy="1025216"/>
          </a:xfrm>
        </p:grpSpPr>
        <p:sp>
          <p:nvSpPr>
            <p:cNvPr id="39" name="Freeform: Shape 49">
              <a:extLst>
                <a:ext uri="{FF2B5EF4-FFF2-40B4-BE49-F238E27FC236}">
                  <a16:creationId xmlns:a16="http://schemas.microsoft.com/office/drawing/2014/main" id="{CF675761-2691-0907-5877-C6A2845E28FD}"/>
                </a:ext>
              </a:extLst>
            </p:cNvPr>
            <p:cNvSpPr/>
            <p:nvPr/>
          </p:nvSpPr>
          <p:spPr>
            <a:xfrm>
              <a:off x="4265036" y="4509459"/>
              <a:ext cx="1350521" cy="142393"/>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en-US" sz="1100">
                <a:solidFill>
                  <a:schemeClr val="bg1"/>
                </a:solidFill>
                <a:latin typeface="Montserrat" panose="00000500000000000000" pitchFamily="50" charset="0"/>
              </a:endParaRPr>
            </a:p>
          </p:txBody>
        </p:sp>
        <p:sp>
          <p:nvSpPr>
            <p:cNvPr id="40" name="Rectangle 39">
              <a:extLst>
                <a:ext uri="{FF2B5EF4-FFF2-40B4-BE49-F238E27FC236}">
                  <a16:creationId xmlns:a16="http://schemas.microsoft.com/office/drawing/2014/main" id="{8A91CFB0-D313-BF9F-09BF-94F4EAE0C7D0}"/>
                </a:ext>
              </a:extLst>
            </p:cNvPr>
            <p:cNvSpPr/>
            <p:nvPr/>
          </p:nvSpPr>
          <p:spPr>
            <a:xfrm>
              <a:off x="4205677" y="3626637"/>
              <a:ext cx="1454725" cy="1025216"/>
            </a:xfrm>
            <a:prstGeom prst="rect">
              <a:avLst/>
            </a:prstGeom>
            <a:gradFill flip="none" rotWithShape="1">
              <a:gsLst>
                <a:gs pos="0">
                  <a:schemeClr val="tx2">
                    <a:lumMod val="60000"/>
                    <a:lumOff val="40000"/>
                  </a:schemeClr>
                </a:gs>
                <a:gs pos="100000">
                  <a:schemeClr val="tx2">
                    <a:lumMod val="40000"/>
                    <a:lumOff val="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700"/>
                </a:lnSpc>
              </a:pPr>
              <a:r>
                <a:rPr lang="en-US" sz="1300" noProof="1">
                  <a:solidFill>
                    <a:schemeClr val="bg1"/>
                  </a:solidFill>
                  <a:latin typeface="Montserrat" panose="00000500000000000000" pitchFamily="50" charset="0"/>
                </a:rPr>
                <a:t>Ideas with supervote</a:t>
              </a:r>
            </a:p>
          </p:txBody>
        </p:sp>
        <p:sp>
          <p:nvSpPr>
            <p:cNvPr id="41" name="Rectangle 40">
              <a:extLst>
                <a:ext uri="{FF2B5EF4-FFF2-40B4-BE49-F238E27FC236}">
                  <a16:creationId xmlns:a16="http://schemas.microsoft.com/office/drawing/2014/main" id="{ACD026C4-CB3F-A010-3B36-15694C58E2BC}"/>
                </a:ext>
              </a:extLst>
            </p:cNvPr>
            <p:cNvSpPr/>
            <p:nvPr/>
          </p:nvSpPr>
          <p:spPr>
            <a:xfrm rot="16200000">
              <a:off x="3837560" y="3994758"/>
              <a:ext cx="1025212" cy="288974"/>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en-US" sz="1100">
                <a:solidFill>
                  <a:schemeClr val="bg1"/>
                </a:solidFill>
                <a:latin typeface="Montserrat" panose="00000500000000000000" pitchFamily="50" charset="0"/>
              </a:endParaRPr>
            </a:p>
          </p:txBody>
        </p:sp>
      </p:grpSp>
      <p:grpSp>
        <p:nvGrpSpPr>
          <p:cNvPr id="42" name="Group 41">
            <a:extLst>
              <a:ext uri="{FF2B5EF4-FFF2-40B4-BE49-F238E27FC236}">
                <a16:creationId xmlns:a16="http://schemas.microsoft.com/office/drawing/2014/main" id="{20C3A56F-ECB4-B890-FCF5-F9F2D90E6E3B}"/>
              </a:ext>
            </a:extLst>
          </p:cNvPr>
          <p:cNvGrpSpPr/>
          <p:nvPr/>
        </p:nvGrpSpPr>
        <p:grpSpPr>
          <a:xfrm>
            <a:off x="2522182" y="4504501"/>
            <a:ext cx="1664040" cy="1031561"/>
            <a:chOff x="4205677" y="3626637"/>
            <a:chExt cx="1454725" cy="1025216"/>
          </a:xfrm>
        </p:grpSpPr>
        <p:sp>
          <p:nvSpPr>
            <p:cNvPr id="43" name="Freeform: Shape 49">
              <a:extLst>
                <a:ext uri="{FF2B5EF4-FFF2-40B4-BE49-F238E27FC236}">
                  <a16:creationId xmlns:a16="http://schemas.microsoft.com/office/drawing/2014/main" id="{6DD1DA58-0521-96DF-61D8-36E638BCE5B0}"/>
                </a:ext>
              </a:extLst>
            </p:cNvPr>
            <p:cNvSpPr/>
            <p:nvPr/>
          </p:nvSpPr>
          <p:spPr>
            <a:xfrm>
              <a:off x="4265036" y="4509459"/>
              <a:ext cx="1350521" cy="142393"/>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en-US" sz="1100">
                <a:solidFill>
                  <a:schemeClr val="bg1"/>
                </a:solidFill>
                <a:latin typeface="Montserrat" panose="00000500000000000000" pitchFamily="50" charset="0"/>
              </a:endParaRPr>
            </a:p>
          </p:txBody>
        </p:sp>
        <p:sp>
          <p:nvSpPr>
            <p:cNvPr id="44" name="Rectangle 43">
              <a:extLst>
                <a:ext uri="{FF2B5EF4-FFF2-40B4-BE49-F238E27FC236}">
                  <a16:creationId xmlns:a16="http://schemas.microsoft.com/office/drawing/2014/main" id="{446B5721-4629-DFAF-BAB0-6F2CFCD3F07F}"/>
                </a:ext>
              </a:extLst>
            </p:cNvPr>
            <p:cNvSpPr/>
            <p:nvPr/>
          </p:nvSpPr>
          <p:spPr>
            <a:xfrm>
              <a:off x="4205677" y="3626637"/>
              <a:ext cx="1454725" cy="1025216"/>
            </a:xfrm>
            <a:prstGeom prst="rect">
              <a:avLst/>
            </a:prstGeom>
            <a:gradFill flip="none" rotWithShape="1">
              <a:gsLst>
                <a:gs pos="0">
                  <a:schemeClr val="tx2">
                    <a:lumMod val="60000"/>
                    <a:lumOff val="40000"/>
                  </a:schemeClr>
                </a:gs>
                <a:gs pos="100000">
                  <a:schemeClr val="tx2">
                    <a:lumMod val="40000"/>
                    <a:lumOff val="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700"/>
                </a:lnSpc>
              </a:pPr>
              <a:r>
                <a:rPr lang="en-US" sz="1300" noProof="1">
                  <a:solidFill>
                    <a:schemeClr val="bg1"/>
                  </a:solidFill>
                  <a:latin typeface="Montserrat" panose="00000500000000000000" pitchFamily="50" charset="0"/>
                </a:rPr>
                <a:t>Ideas with supervote</a:t>
              </a:r>
            </a:p>
          </p:txBody>
        </p:sp>
        <p:sp>
          <p:nvSpPr>
            <p:cNvPr id="45" name="Rectangle 44">
              <a:extLst>
                <a:ext uri="{FF2B5EF4-FFF2-40B4-BE49-F238E27FC236}">
                  <a16:creationId xmlns:a16="http://schemas.microsoft.com/office/drawing/2014/main" id="{E6573575-6825-024A-6373-D2773F3D3FE4}"/>
                </a:ext>
              </a:extLst>
            </p:cNvPr>
            <p:cNvSpPr/>
            <p:nvPr/>
          </p:nvSpPr>
          <p:spPr>
            <a:xfrm rot="16200000">
              <a:off x="3837560" y="3994758"/>
              <a:ext cx="1025212" cy="288974"/>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en-US" sz="1100">
                <a:solidFill>
                  <a:schemeClr val="bg1"/>
                </a:solidFill>
                <a:latin typeface="Montserrat" panose="00000500000000000000" pitchFamily="50" charset="0"/>
              </a:endParaRPr>
            </a:p>
          </p:txBody>
        </p:sp>
      </p:grpSp>
      <p:grpSp>
        <p:nvGrpSpPr>
          <p:cNvPr id="46" name="Group 45">
            <a:extLst>
              <a:ext uri="{FF2B5EF4-FFF2-40B4-BE49-F238E27FC236}">
                <a16:creationId xmlns:a16="http://schemas.microsoft.com/office/drawing/2014/main" id="{81C4DC82-8996-1767-0D98-F6E28A35A620}"/>
              </a:ext>
            </a:extLst>
          </p:cNvPr>
          <p:cNvGrpSpPr/>
          <p:nvPr/>
        </p:nvGrpSpPr>
        <p:grpSpPr>
          <a:xfrm>
            <a:off x="1683785" y="2150082"/>
            <a:ext cx="1664040" cy="1031561"/>
            <a:chOff x="4205677" y="3626637"/>
            <a:chExt cx="1454725" cy="1025216"/>
          </a:xfrm>
        </p:grpSpPr>
        <p:sp>
          <p:nvSpPr>
            <p:cNvPr id="47" name="Freeform: Shape 49">
              <a:extLst>
                <a:ext uri="{FF2B5EF4-FFF2-40B4-BE49-F238E27FC236}">
                  <a16:creationId xmlns:a16="http://schemas.microsoft.com/office/drawing/2014/main" id="{1406C603-FBB6-204D-95C0-55E3C0F56AA1}"/>
                </a:ext>
              </a:extLst>
            </p:cNvPr>
            <p:cNvSpPr/>
            <p:nvPr/>
          </p:nvSpPr>
          <p:spPr>
            <a:xfrm>
              <a:off x="4265036" y="4509459"/>
              <a:ext cx="1350521" cy="142393"/>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en-US" sz="1100">
                <a:solidFill>
                  <a:schemeClr val="bg1"/>
                </a:solidFill>
                <a:latin typeface="Montserrat" panose="00000500000000000000" pitchFamily="50" charset="0"/>
              </a:endParaRPr>
            </a:p>
          </p:txBody>
        </p:sp>
        <p:sp>
          <p:nvSpPr>
            <p:cNvPr id="48" name="Rectangle 47">
              <a:extLst>
                <a:ext uri="{FF2B5EF4-FFF2-40B4-BE49-F238E27FC236}">
                  <a16:creationId xmlns:a16="http://schemas.microsoft.com/office/drawing/2014/main" id="{2258F7EE-ED4C-7C58-A7B3-65A502D2CB36}"/>
                </a:ext>
              </a:extLst>
            </p:cNvPr>
            <p:cNvSpPr/>
            <p:nvPr/>
          </p:nvSpPr>
          <p:spPr>
            <a:xfrm>
              <a:off x="4205677" y="3626637"/>
              <a:ext cx="1454725" cy="1025216"/>
            </a:xfrm>
            <a:prstGeom prst="rect">
              <a:avLst/>
            </a:prstGeom>
            <a:gradFill flip="none" rotWithShape="1">
              <a:gsLst>
                <a:gs pos="0">
                  <a:schemeClr val="tx2">
                    <a:lumMod val="60000"/>
                    <a:lumOff val="40000"/>
                  </a:schemeClr>
                </a:gs>
                <a:gs pos="100000">
                  <a:schemeClr val="tx2">
                    <a:lumMod val="40000"/>
                    <a:lumOff val="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700"/>
                </a:lnSpc>
              </a:pPr>
              <a:r>
                <a:rPr lang="en-US" sz="1300" noProof="1">
                  <a:solidFill>
                    <a:schemeClr val="bg1"/>
                  </a:solidFill>
                  <a:latin typeface="Montserrat" panose="00000500000000000000" pitchFamily="50" charset="0"/>
                </a:rPr>
                <a:t>Ideas with supervote</a:t>
              </a:r>
            </a:p>
          </p:txBody>
        </p:sp>
        <p:sp>
          <p:nvSpPr>
            <p:cNvPr id="49" name="Rectangle 48">
              <a:extLst>
                <a:ext uri="{FF2B5EF4-FFF2-40B4-BE49-F238E27FC236}">
                  <a16:creationId xmlns:a16="http://schemas.microsoft.com/office/drawing/2014/main" id="{3492CB3F-668B-C4FB-4274-341436A1904C}"/>
                </a:ext>
              </a:extLst>
            </p:cNvPr>
            <p:cNvSpPr/>
            <p:nvPr/>
          </p:nvSpPr>
          <p:spPr>
            <a:xfrm rot="16200000">
              <a:off x="3837560" y="3994758"/>
              <a:ext cx="1025212" cy="288974"/>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en-US" sz="1100">
                <a:solidFill>
                  <a:schemeClr val="bg1"/>
                </a:solidFill>
                <a:latin typeface="Montserrat" panose="00000500000000000000" pitchFamily="50" charset="0"/>
              </a:endParaRPr>
            </a:p>
          </p:txBody>
        </p:sp>
      </p:grpSp>
      <p:grpSp>
        <p:nvGrpSpPr>
          <p:cNvPr id="50" name="Group 49">
            <a:extLst>
              <a:ext uri="{FF2B5EF4-FFF2-40B4-BE49-F238E27FC236}">
                <a16:creationId xmlns:a16="http://schemas.microsoft.com/office/drawing/2014/main" id="{DFE6EF68-2866-C377-F8EE-6B640DEC2F8E}"/>
              </a:ext>
            </a:extLst>
          </p:cNvPr>
          <p:cNvGrpSpPr/>
          <p:nvPr/>
        </p:nvGrpSpPr>
        <p:grpSpPr>
          <a:xfrm>
            <a:off x="6603476" y="3695006"/>
            <a:ext cx="1664040" cy="1031561"/>
            <a:chOff x="4205677" y="3626637"/>
            <a:chExt cx="1454725" cy="1025216"/>
          </a:xfrm>
        </p:grpSpPr>
        <p:sp>
          <p:nvSpPr>
            <p:cNvPr id="51" name="Freeform: Shape 49">
              <a:extLst>
                <a:ext uri="{FF2B5EF4-FFF2-40B4-BE49-F238E27FC236}">
                  <a16:creationId xmlns:a16="http://schemas.microsoft.com/office/drawing/2014/main" id="{E4AB697B-C450-06BC-A1D0-1168C1AC994E}"/>
                </a:ext>
              </a:extLst>
            </p:cNvPr>
            <p:cNvSpPr/>
            <p:nvPr/>
          </p:nvSpPr>
          <p:spPr>
            <a:xfrm>
              <a:off x="4265036" y="4509459"/>
              <a:ext cx="1350521" cy="142393"/>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en-US" sz="1100">
                <a:solidFill>
                  <a:schemeClr val="bg1"/>
                </a:solidFill>
                <a:latin typeface="Montserrat" panose="00000500000000000000" pitchFamily="50" charset="0"/>
              </a:endParaRPr>
            </a:p>
          </p:txBody>
        </p:sp>
        <p:sp>
          <p:nvSpPr>
            <p:cNvPr id="52" name="Rectangle 51">
              <a:extLst>
                <a:ext uri="{FF2B5EF4-FFF2-40B4-BE49-F238E27FC236}">
                  <a16:creationId xmlns:a16="http://schemas.microsoft.com/office/drawing/2014/main" id="{1CEF080D-70E2-A46F-3445-FEC6B7F717B4}"/>
                </a:ext>
              </a:extLst>
            </p:cNvPr>
            <p:cNvSpPr/>
            <p:nvPr/>
          </p:nvSpPr>
          <p:spPr>
            <a:xfrm>
              <a:off x="4205677" y="3626637"/>
              <a:ext cx="1454725" cy="1025216"/>
            </a:xfrm>
            <a:prstGeom prst="rect">
              <a:avLst/>
            </a:prstGeom>
            <a:gradFill flip="none" rotWithShape="1">
              <a:gsLst>
                <a:gs pos="0">
                  <a:schemeClr val="tx2">
                    <a:lumMod val="60000"/>
                    <a:lumOff val="40000"/>
                  </a:schemeClr>
                </a:gs>
                <a:gs pos="100000">
                  <a:schemeClr val="tx2">
                    <a:lumMod val="40000"/>
                    <a:lumOff val="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1700"/>
                </a:lnSpc>
              </a:pPr>
              <a:r>
                <a:rPr lang="en-US" sz="1300" noProof="1">
                  <a:solidFill>
                    <a:schemeClr val="bg1"/>
                  </a:solidFill>
                  <a:latin typeface="Montserrat" panose="00000500000000000000" pitchFamily="50" charset="0"/>
                </a:rPr>
                <a:t>Ideas with supervote</a:t>
              </a:r>
            </a:p>
          </p:txBody>
        </p:sp>
        <p:sp>
          <p:nvSpPr>
            <p:cNvPr id="53" name="Rectangle 52">
              <a:extLst>
                <a:ext uri="{FF2B5EF4-FFF2-40B4-BE49-F238E27FC236}">
                  <a16:creationId xmlns:a16="http://schemas.microsoft.com/office/drawing/2014/main" id="{2635F3BA-44D7-94E6-9EA3-A9439AA59989}"/>
                </a:ext>
              </a:extLst>
            </p:cNvPr>
            <p:cNvSpPr/>
            <p:nvPr/>
          </p:nvSpPr>
          <p:spPr>
            <a:xfrm rot="16200000">
              <a:off x="3837560" y="3994758"/>
              <a:ext cx="1025212" cy="288974"/>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00"/>
                </a:lnSpc>
              </a:pPr>
              <a:endParaRPr lang="en-US" sz="11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525897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B4AA9E1-543E-436F-84C4-D0E4BA72E50A}"/>
              </a:ext>
            </a:extLst>
          </p:cNvPr>
          <p:cNvSpPr txBox="1"/>
          <p:nvPr/>
        </p:nvSpPr>
        <p:spPr>
          <a:xfrm>
            <a:off x="4571384" y="303529"/>
            <a:ext cx="3049233" cy="553998"/>
          </a:xfrm>
          <a:prstGeom prst="rect">
            <a:avLst/>
          </a:prstGeom>
          <a:noFill/>
        </p:spPr>
        <p:txBody>
          <a:bodyPr wrap="none" rtlCol="0">
            <a:spAutoFit/>
          </a:bodyPr>
          <a:lstStyle/>
          <a:p>
            <a:pPr algn="ctr"/>
            <a:r>
              <a:rPr lang="en-US" sz="3000" b="1" dirty="0">
                <a:solidFill>
                  <a:schemeClr val="tx2"/>
                </a:solidFill>
                <a:latin typeface="Montserrat" panose="00000500000000000000" pitchFamily="50" charset="0"/>
              </a:rPr>
              <a:t>STORYBOARD</a:t>
            </a:r>
          </a:p>
        </p:txBody>
      </p:sp>
      <p:sp>
        <p:nvSpPr>
          <p:cNvPr id="9" name="Rectangle: Rounded Corners 8">
            <a:extLst>
              <a:ext uri="{FF2B5EF4-FFF2-40B4-BE49-F238E27FC236}">
                <a16:creationId xmlns:a16="http://schemas.microsoft.com/office/drawing/2014/main" id="{B6FF1EBB-C36E-4A30-9922-256C8D42D343}"/>
              </a:ext>
            </a:extLst>
          </p:cNvPr>
          <p:cNvSpPr/>
          <p:nvPr/>
        </p:nvSpPr>
        <p:spPr>
          <a:xfrm>
            <a:off x="775466" y="1010714"/>
            <a:ext cx="3209924" cy="2605638"/>
          </a:xfrm>
          <a:prstGeom prst="roundRect">
            <a:avLst>
              <a:gd name="adj" fmla="val 3048"/>
            </a:avLst>
          </a:prstGeom>
          <a:gradFill>
            <a:gsLst>
              <a:gs pos="0">
                <a:schemeClr val="accent1"/>
              </a:gs>
              <a:gs pos="100000">
                <a:schemeClr val="bg1"/>
              </a:gs>
            </a:gsLst>
            <a:lin ang="5400000" scaled="1"/>
          </a:grad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6969F05-D521-4189-9958-F0131499B98C}"/>
              </a:ext>
            </a:extLst>
          </p:cNvPr>
          <p:cNvSpPr txBox="1"/>
          <p:nvPr/>
        </p:nvSpPr>
        <p:spPr>
          <a:xfrm>
            <a:off x="1278219" y="1123734"/>
            <a:ext cx="2204450" cy="261610"/>
          </a:xfrm>
          <a:prstGeom prst="rect">
            <a:avLst/>
          </a:prstGeom>
          <a:noFill/>
        </p:spPr>
        <p:txBody>
          <a:bodyPr wrap="none" rtlCol="0">
            <a:spAutoFit/>
          </a:bodyPr>
          <a:lstStyle/>
          <a:p>
            <a:pPr algn="ctr"/>
            <a:r>
              <a:rPr lang="en-US" sz="1100" b="1" dirty="0">
                <a:solidFill>
                  <a:schemeClr val="bg1"/>
                </a:solidFill>
                <a:latin typeface="Montserrat" panose="00000500000000000000" pitchFamily="50" charset="0"/>
              </a:rPr>
              <a:t>1. User lands on home page</a:t>
            </a:r>
          </a:p>
        </p:txBody>
      </p:sp>
      <p:sp>
        <p:nvSpPr>
          <p:cNvPr id="17" name="TextBox 16">
            <a:extLst>
              <a:ext uri="{FF2B5EF4-FFF2-40B4-BE49-F238E27FC236}">
                <a16:creationId xmlns:a16="http://schemas.microsoft.com/office/drawing/2014/main" id="{BDE98CA9-6E27-498F-ADF5-AE5B15E3CCB3}"/>
              </a:ext>
            </a:extLst>
          </p:cNvPr>
          <p:cNvSpPr txBox="1"/>
          <p:nvPr/>
        </p:nvSpPr>
        <p:spPr>
          <a:xfrm>
            <a:off x="831486" y="3279545"/>
            <a:ext cx="3097883" cy="218201"/>
          </a:xfrm>
          <a:prstGeom prst="rect">
            <a:avLst/>
          </a:prstGeom>
          <a:noFill/>
        </p:spPr>
        <p:txBody>
          <a:bodyPr wrap="square" tIns="18288" rtlCol="0">
            <a:spAutoFit/>
          </a:bodyPr>
          <a:lstStyle/>
          <a:p>
            <a:pPr algn="ctr">
              <a:lnSpc>
                <a:spcPts val="1300"/>
              </a:lnSpc>
            </a:pPr>
            <a:r>
              <a:rPr lang="en-US" sz="900" dirty="0">
                <a:latin typeface="Montserrat" panose="00000500000000000000" pitchFamily="50" charset="0"/>
              </a:rPr>
              <a:t>Insert additional notes for this step if applicable.</a:t>
            </a:r>
          </a:p>
        </p:txBody>
      </p:sp>
      <p:sp>
        <p:nvSpPr>
          <p:cNvPr id="43" name="Rectangle: Rounded Corners 42">
            <a:extLst>
              <a:ext uri="{FF2B5EF4-FFF2-40B4-BE49-F238E27FC236}">
                <a16:creationId xmlns:a16="http://schemas.microsoft.com/office/drawing/2014/main" id="{07F1803F-0CA5-4A33-8C51-4C5BF1D9FE24}"/>
              </a:ext>
            </a:extLst>
          </p:cNvPr>
          <p:cNvSpPr/>
          <p:nvPr/>
        </p:nvSpPr>
        <p:spPr>
          <a:xfrm>
            <a:off x="775466" y="3843561"/>
            <a:ext cx="3209924" cy="2605638"/>
          </a:xfrm>
          <a:prstGeom prst="roundRect">
            <a:avLst>
              <a:gd name="adj" fmla="val 3048"/>
            </a:avLst>
          </a:prstGeom>
          <a:gradFill>
            <a:gsLst>
              <a:gs pos="0">
                <a:schemeClr val="accent1"/>
              </a:gs>
              <a:gs pos="100000">
                <a:schemeClr val="bg1"/>
              </a:gs>
            </a:gsLst>
            <a:lin ang="5400000" scaled="1"/>
          </a:grad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E970B584-0710-4D45-A582-19B319741522}"/>
              </a:ext>
            </a:extLst>
          </p:cNvPr>
          <p:cNvSpPr txBox="1"/>
          <p:nvPr/>
        </p:nvSpPr>
        <p:spPr>
          <a:xfrm>
            <a:off x="976852" y="3956581"/>
            <a:ext cx="2807179" cy="261610"/>
          </a:xfrm>
          <a:prstGeom prst="rect">
            <a:avLst/>
          </a:prstGeom>
          <a:noFill/>
        </p:spPr>
        <p:txBody>
          <a:bodyPr wrap="none" rtlCol="0">
            <a:spAutoFit/>
          </a:bodyPr>
          <a:lstStyle/>
          <a:p>
            <a:pPr algn="ctr"/>
            <a:r>
              <a:rPr lang="en-US" sz="1100" b="1" dirty="0">
                <a:solidFill>
                  <a:schemeClr val="bg1"/>
                </a:solidFill>
                <a:latin typeface="Montserrat" panose="00000500000000000000" pitchFamily="50" charset="0"/>
              </a:rPr>
              <a:t>4. User enters info &amp; starts free trial</a:t>
            </a:r>
          </a:p>
        </p:txBody>
      </p:sp>
      <p:sp>
        <p:nvSpPr>
          <p:cNvPr id="3" name="TextBox 2">
            <a:extLst>
              <a:ext uri="{FF2B5EF4-FFF2-40B4-BE49-F238E27FC236}">
                <a16:creationId xmlns:a16="http://schemas.microsoft.com/office/drawing/2014/main" id="{41F8A7C5-0F38-9EDB-1E41-E05D414021D9}"/>
              </a:ext>
            </a:extLst>
          </p:cNvPr>
          <p:cNvSpPr txBox="1"/>
          <p:nvPr/>
        </p:nvSpPr>
        <p:spPr>
          <a:xfrm>
            <a:off x="828087" y="6103968"/>
            <a:ext cx="3097883" cy="218201"/>
          </a:xfrm>
          <a:prstGeom prst="rect">
            <a:avLst/>
          </a:prstGeom>
          <a:noFill/>
        </p:spPr>
        <p:txBody>
          <a:bodyPr wrap="square" tIns="18288" rtlCol="0">
            <a:spAutoFit/>
          </a:bodyPr>
          <a:lstStyle/>
          <a:p>
            <a:pPr algn="ctr">
              <a:lnSpc>
                <a:spcPts val="1300"/>
              </a:lnSpc>
            </a:pPr>
            <a:r>
              <a:rPr lang="en-US" sz="900" dirty="0">
                <a:latin typeface="Montserrat" panose="00000500000000000000" pitchFamily="50" charset="0"/>
              </a:rPr>
              <a:t>Insert additional notes for this step if applicable.</a:t>
            </a:r>
          </a:p>
        </p:txBody>
      </p:sp>
      <p:sp>
        <p:nvSpPr>
          <p:cNvPr id="44" name="Rectangle: Rounded Corners 43">
            <a:extLst>
              <a:ext uri="{FF2B5EF4-FFF2-40B4-BE49-F238E27FC236}">
                <a16:creationId xmlns:a16="http://schemas.microsoft.com/office/drawing/2014/main" id="{432D2B3F-B236-453E-831E-7CC64408479B}"/>
              </a:ext>
            </a:extLst>
          </p:cNvPr>
          <p:cNvSpPr/>
          <p:nvPr/>
        </p:nvSpPr>
        <p:spPr>
          <a:xfrm>
            <a:off x="775467" y="4315822"/>
            <a:ext cx="3209924" cy="1661116"/>
          </a:xfrm>
          <a:prstGeom prst="roundRect">
            <a:avLst>
              <a:gd name="adj" fmla="val 5301"/>
            </a:avLst>
          </a:prstGeom>
          <a:blipFill dpi="0" rotWithShape="1">
            <a:blip r:embed="rId2">
              <a:grayscl/>
            </a:blip>
            <a:srcRect/>
            <a:stretch>
              <a:fillRect t="-20200" b="-20200"/>
            </a:stretch>
          </a:blip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952FA134-6C4D-4A62-A5D9-C3E88CCE652D}"/>
              </a:ext>
            </a:extLst>
          </p:cNvPr>
          <p:cNvSpPr/>
          <p:nvPr/>
        </p:nvSpPr>
        <p:spPr>
          <a:xfrm>
            <a:off x="8206609" y="1010714"/>
            <a:ext cx="3209924" cy="2605638"/>
          </a:xfrm>
          <a:prstGeom prst="roundRect">
            <a:avLst>
              <a:gd name="adj" fmla="val 3048"/>
            </a:avLst>
          </a:prstGeom>
          <a:gradFill>
            <a:gsLst>
              <a:gs pos="0">
                <a:schemeClr val="accent1"/>
              </a:gs>
              <a:gs pos="100000">
                <a:schemeClr val="bg1"/>
              </a:gs>
            </a:gsLst>
            <a:lin ang="5400000" scaled="1"/>
          </a:grad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17ABF70-40EC-4BDF-A3E1-E7974CF0F867}"/>
              </a:ext>
            </a:extLst>
          </p:cNvPr>
          <p:cNvSpPr txBox="1"/>
          <p:nvPr/>
        </p:nvSpPr>
        <p:spPr>
          <a:xfrm>
            <a:off x="8630816" y="1123734"/>
            <a:ext cx="2361545" cy="261610"/>
          </a:xfrm>
          <a:prstGeom prst="rect">
            <a:avLst/>
          </a:prstGeom>
          <a:noFill/>
        </p:spPr>
        <p:txBody>
          <a:bodyPr wrap="none" rtlCol="0">
            <a:spAutoFit/>
          </a:bodyPr>
          <a:lstStyle/>
          <a:p>
            <a:pPr algn="ctr"/>
            <a:r>
              <a:rPr lang="en-US" sz="1100" b="1" dirty="0">
                <a:solidFill>
                  <a:schemeClr val="bg1"/>
                </a:solidFill>
                <a:latin typeface="Montserrat" panose="00000500000000000000" pitchFamily="50" charset="0"/>
              </a:rPr>
              <a:t>3. User clicks on call to action</a:t>
            </a:r>
          </a:p>
        </p:txBody>
      </p:sp>
      <p:sp>
        <p:nvSpPr>
          <p:cNvPr id="23" name="TextBox 22">
            <a:extLst>
              <a:ext uri="{FF2B5EF4-FFF2-40B4-BE49-F238E27FC236}">
                <a16:creationId xmlns:a16="http://schemas.microsoft.com/office/drawing/2014/main" id="{A385625B-D28C-4DDB-A108-490C603B4236}"/>
              </a:ext>
            </a:extLst>
          </p:cNvPr>
          <p:cNvSpPr txBox="1"/>
          <p:nvPr/>
        </p:nvSpPr>
        <p:spPr>
          <a:xfrm>
            <a:off x="8266408" y="3279545"/>
            <a:ext cx="3097125" cy="218201"/>
          </a:xfrm>
          <a:prstGeom prst="rect">
            <a:avLst/>
          </a:prstGeom>
          <a:noFill/>
        </p:spPr>
        <p:txBody>
          <a:bodyPr wrap="square" tIns="18288" rtlCol="0">
            <a:spAutoFit/>
          </a:bodyPr>
          <a:lstStyle/>
          <a:p>
            <a:pPr algn="ctr">
              <a:lnSpc>
                <a:spcPts val="1300"/>
              </a:lnSpc>
            </a:pPr>
            <a:r>
              <a:rPr lang="en-US" sz="900" dirty="0">
                <a:latin typeface="Montserrat" panose="00000500000000000000" pitchFamily="50" charset="0"/>
              </a:rPr>
              <a:t>Insert additional notes for this step if applicable.</a:t>
            </a:r>
          </a:p>
        </p:txBody>
      </p:sp>
      <p:sp>
        <p:nvSpPr>
          <p:cNvPr id="25" name="Rectangle: Rounded Corners 24">
            <a:extLst>
              <a:ext uri="{FF2B5EF4-FFF2-40B4-BE49-F238E27FC236}">
                <a16:creationId xmlns:a16="http://schemas.microsoft.com/office/drawing/2014/main" id="{34D758D8-4F7D-4FD0-84CE-E4B0C89A918D}"/>
              </a:ext>
            </a:extLst>
          </p:cNvPr>
          <p:cNvSpPr/>
          <p:nvPr/>
        </p:nvSpPr>
        <p:spPr>
          <a:xfrm>
            <a:off x="4491037" y="1010714"/>
            <a:ext cx="3209924" cy="2605638"/>
          </a:xfrm>
          <a:prstGeom prst="roundRect">
            <a:avLst>
              <a:gd name="adj" fmla="val 3048"/>
            </a:avLst>
          </a:prstGeom>
          <a:gradFill>
            <a:gsLst>
              <a:gs pos="0">
                <a:schemeClr val="accent1"/>
              </a:gs>
              <a:gs pos="100000">
                <a:schemeClr val="bg1"/>
              </a:gs>
            </a:gsLst>
            <a:lin ang="5400000" scaled="1"/>
          </a:grad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9DB7A72-77A5-450F-8B39-539C1614B30C}"/>
              </a:ext>
            </a:extLst>
          </p:cNvPr>
          <p:cNvSpPr txBox="1"/>
          <p:nvPr/>
        </p:nvSpPr>
        <p:spPr>
          <a:xfrm>
            <a:off x="4609876" y="1123734"/>
            <a:ext cx="2972289" cy="261610"/>
          </a:xfrm>
          <a:prstGeom prst="rect">
            <a:avLst/>
          </a:prstGeom>
          <a:noFill/>
        </p:spPr>
        <p:txBody>
          <a:bodyPr wrap="none" rtlCol="0">
            <a:spAutoFit/>
          </a:bodyPr>
          <a:lstStyle/>
          <a:p>
            <a:pPr algn="ctr"/>
            <a:r>
              <a:rPr lang="en-US" sz="1100" b="1" dirty="0">
                <a:solidFill>
                  <a:schemeClr val="bg1"/>
                </a:solidFill>
                <a:latin typeface="Montserrat" panose="00000500000000000000" pitchFamily="50" charset="0"/>
              </a:rPr>
              <a:t>2. User navigates to desired info page</a:t>
            </a:r>
          </a:p>
        </p:txBody>
      </p:sp>
      <p:sp>
        <p:nvSpPr>
          <p:cNvPr id="28" name="TextBox 27">
            <a:extLst>
              <a:ext uri="{FF2B5EF4-FFF2-40B4-BE49-F238E27FC236}">
                <a16:creationId xmlns:a16="http://schemas.microsoft.com/office/drawing/2014/main" id="{E5209F19-A1B6-4390-85DA-036D2B7020D9}"/>
              </a:ext>
            </a:extLst>
          </p:cNvPr>
          <p:cNvSpPr txBox="1"/>
          <p:nvPr/>
        </p:nvSpPr>
        <p:spPr>
          <a:xfrm>
            <a:off x="4550836" y="3279545"/>
            <a:ext cx="3097125" cy="218201"/>
          </a:xfrm>
          <a:prstGeom prst="rect">
            <a:avLst/>
          </a:prstGeom>
          <a:noFill/>
        </p:spPr>
        <p:txBody>
          <a:bodyPr wrap="square" tIns="18288" rtlCol="0">
            <a:spAutoFit/>
          </a:bodyPr>
          <a:lstStyle/>
          <a:p>
            <a:pPr algn="ctr">
              <a:lnSpc>
                <a:spcPts val="1300"/>
              </a:lnSpc>
            </a:pPr>
            <a:r>
              <a:rPr lang="en-US" sz="900" dirty="0">
                <a:latin typeface="Montserrat" panose="00000500000000000000" pitchFamily="50" charset="0"/>
              </a:rPr>
              <a:t>Insert additional notes for this step if applicable.</a:t>
            </a:r>
          </a:p>
        </p:txBody>
      </p:sp>
      <p:sp>
        <p:nvSpPr>
          <p:cNvPr id="39" name="Rectangle: Rounded Corners 38">
            <a:extLst>
              <a:ext uri="{FF2B5EF4-FFF2-40B4-BE49-F238E27FC236}">
                <a16:creationId xmlns:a16="http://schemas.microsoft.com/office/drawing/2014/main" id="{CE5EC463-71A5-4D84-AABA-7AA8E605E48D}"/>
              </a:ext>
            </a:extLst>
          </p:cNvPr>
          <p:cNvSpPr/>
          <p:nvPr/>
        </p:nvSpPr>
        <p:spPr>
          <a:xfrm>
            <a:off x="8206609" y="3843561"/>
            <a:ext cx="3209924" cy="2605638"/>
          </a:xfrm>
          <a:prstGeom prst="roundRect">
            <a:avLst>
              <a:gd name="adj" fmla="val 3048"/>
            </a:avLst>
          </a:prstGeom>
          <a:gradFill>
            <a:gsLst>
              <a:gs pos="0">
                <a:schemeClr val="accent1"/>
              </a:gs>
              <a:gs pos="100000">
                <a:schemeClr val="bg1"/>
              </a:gs>
            </a:gsLst>
            <a:lin ang="5400000" scaled="1"/>
          </a:grad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D2820D51-4563-432E-9252-D77CF1945E8B}"/>
              </a:ext>
            </a:extLst>
          </p:cNvPr>
          <p:cNvSpPr txBox="1"/>
          <p:nvPr/>
        </p:nvSpPr>
        <p:spPr>
          <a:xfrm>
            <a:off x="8751043" y="3956581"/>
            <a:ext cx="2121093" cy="261610"/>
          </a:xfrm>
          <a:prstGeom prst="rect">
            <a:avLst/>
          </a:prstGeom>
          <a:noFill/>
        </p:spPr>
        <p:txBody>
          <a:bodyPr wrap="none" rtlCol="0">
            <a:spAutoFit/>
          </a:bodyPr>
          <a:lstStyle/>
          <a:p>
            <a:pPr algn="ctr"/>
            <a:r>
              <a:rPr lang="en-US" sz="1100" b="1" dirty="0">
                <a:solidFill>
                  <a:schemeClr val="bg1"/>
                </a:solidFill>
                <a:latin typeface="Montserrat" panose="00000500000000000000" pitchFamily="50" charset="0"/>
              </a:rPr>
              <a:t>6. User purchases product</a:t>
            </a:r>
          </a:p>
        </p:txBody>
      </p:sp>
      <p:sp>
        <p:nvSpPr>
          <p:cNvPr id="35" name="Rectangle: Rounded Corners 34">
            <a:extLst>
              <a:ext uri="{FF2B5EF4-FFF2-40B4-BE49-F238E27FC236}">
                <a16:creationId xmlns:a16="http://schemas.microsoft.com/office/drawing/2014/main" id="{94BF3D40-17C9-441C-AF5F-17AE28042F32}"/>
              </a:ext>
            </a:extLst>
          </p:cNvPr>
          <p:cNvSpPr/>
          <p:nvPr/>
        </p:nvSpPr>
        <p:spPr>
          <a:xfrm>
            <a:off x="4491037" y="3843561"/>
            <a:ext cx="3209924" cy="2605638"/>
          </a:xfrm>
          <a:prstGeom prst="roundRect">
            <a:avLst>
              <a:gd name="adj" fmla="val 3048"/>
            </a:avLst>
          </a:prstGeom>
          <a:gradFill>
            <a:gsLst>
              <a:gs pos="0">
                <a:schemeClr val="accent1"/>
              </a:gs>
              <a:gs pos="100000">
                <a:schemeClr val="bg1"/>
              </a:gs>
            </a:gsLst>
            <a:lin ang="5400000" scaled="1"/>
          </a:grad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B50BBD9-03DF-434F-AD85-7941C49DCF4C}"/>
              </a:ext>
            </a:extLst>
          </p:cNvPr>
          <p:cNvSpPr txBox="1"/>
          <p:nvPr/>
        </p:nvSpPr>
        <p:spPr>
          <a:xfrm>
            <a:off x="4905627" y="3956581"/>
            <a:ext cx="2380781" cy="261610"/>
          </a:xfrm>
          <a:prstGeom prst="rect">
            <a:avLst/>
          </a:prstGeom>
          <a:noFill/>
        </p:spPr>
        <p:txBody>
          <a:bodyPr wrap="none" rtlCol="0">
            <a:spAutoFit/>
          </a:bodyPr>
          <a:lstStyle/>
          <a:p>
            <a:pPr algn="ctr"/>
            <a:r>
              <a:rPr lang="en-US" sz="1100" b="1" dirty="0">
                <a:solidFill>
                  <a:schemeClr val="bg1"/>
                </a:solidFill>
                <a:latin typeface="Montserrat" panose="00000500000000000000" pitchFamily="50" charset="0"/>
              </a:rPr>
              <a:t>5. User interacts with product</a:t>
            </a:r>
          </a:p>
        </p:txBody>
      </p:sp>
      <p:sp>
        <p:nvSpPr>
          <p:cNvPr id="4" name="TextBox 3">
            <a:extLst>
              <a:ext uri="{FF2B5EF4-FFF2-40B4-BE49-F238E27FC236}">
                <a16:creationId xmlns:a16="http://schemas.microsoft.com/office/drawing/2014/main" id="{5F9610EE-D37D-C618-1926-CF777EFD68CD}"/>
              </a:ext>
            </a:extLst>
          </p:cNvPr>
          <p:cNvSpPr txBox="1"/>
          <p:nvPr/>
        </p:nvSpPr>
        <p:spPr>
          <a:xfrm>
            <a:off x="8263009" y="6103968"/>
            <a:ext cx="3097125" cy="218201"/>
          </a:xfrm>
          <a:prstGeom prst="rect">
            <a:avLst/>
          </a:prstGeom>
          <a:noFill/>
        </p:spPr>
        <p:txBody>
          <a:bodyPr wrap="square" tIns="18288" rtlCol="0">
            <a:spAutoFit/>
          </a:bodyPr>
          <a:lstStyle/>
          <a:p>
            <a:pPr algn="ctr">
              <a:lnSpc>
                <a:spcPts val="1300"/>
              </a:lnSpc>
            </a:pPr>
            <a:r>
              <a:rPr lang="en-US" sz="900" dirty="0">
                <a:latin typeface="Montserrat" panose="00000500000000000000" pitchFamily="50" charset="0"/>
              </a:rPr>
              <a:t>Insert additional notes for this step if applicable.</a:t>
            </a:r>
          </a:p>
        </p:txBody>
      </p:sp>
      <p:sp>
        <p:nvSpPr>
          <p:cNvPr id="7" name="TextBox 6">
            <a:extLst>
              <a:ext uri="{FF2B5EF4-FFF2-40B4-BE49-F238E27FC236}">
                <a16:creationId xmlns:a16="http://schemas.microsoft.com/office/drawing/2014/main" id="{9A2E529A-792D-0E22-0621-EA4911F166D7}"/>
              </a:ext>
            </a:extLst>
          </p:cNvPr>
          <p:cNvSpPr txBox="1"/>
          <p:nvPr/>
        </p:nvSpPr>
        <p:spPr>
          <a:xfrm>
            <a:off x="4547437" y="6103968"/>
            <a:ext cx="3097125" cy="218201"/>
          </a:xfrm>
          <a:prstGeom prst="rect">
            <a:avLst/>
          </a:prstGeom>
          <a:noFill/>
        </p:spPr>
        <p:txBody>
          <a:bodyPr wrap="square" tIns="18288" rtlCol="0">
            <a:spAutoFit/>
          </a:bodyPr>
          <a:lstStyle/>
          <a:p>
            <a:pPr algn="ctr">
              <a:lnSpc>
                <a:spcPts val="1300"/>
              </a:lnSpc>
            </a:pPr>
            <a:r>
              <a:rPr lang="en-US" sz="900" dirty="0">
                <a:latin typeface="Montserrat" panose="00000500000000000000" pitchFamily="50" charset="0"/>
              </a:rPr>
              <a:t>Insert additional notes for this step if applicable.</a:t>
            </a:r>
          </a:p>
        </p:txBody>
      </p:sp>
      <p:sp>
        <p:nvSpPr>
          <p:cNvPr id="21" name="Rectangle: Rounded Corners 20">
            <a:extLst>
              <a:ext uri="{FF2B5EF4-FFF2-40B4-BE49-F238E27FC236}">
                <a16:creationId xmlns:a16="http://schemas.microsoft.com/office/drawing/2014/main" id="{9F7215C9-64FC-428F-8E92-C7E504C9761F}"/>
              </a:ext>
            </a:extLst>
          </p:cNvPr>
          <p:cNvSpPr/>
          <p:nvPr/>
        </p:nvSpPr>
        <p:spPr>
          <a:xfrm>
            <a:off x="8206610" y="1482975"/>
            <a:ext cx="3209924" cy="1661116"/>
          </a:xfrm>
          <a:prstGeom prst="roundRect">
            <a:avLst>
              <a:gd name="adj" fmla="val 5301"/>
            </a:avLst>
          </a:prstGeom>
          <a:blipFill dpi="0" rotWithShape="1">
            <a:blip r:embed="rId3">
              <a:grayscl/>
            </a:blip>
            <a:srcRect/>
            <a:stretch>
              <a:fillRect t="-14463" b="-14463"/>
            </a:stretch>
          </a:blip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FCF60621-C1AE-4936-98D7-75D440F3650D}"/>
              </a:ext>
            </a:extLst>
          </p:cNvPr>
          <p:cNvSpPr/>
          <p:nvPr/>
        </p:nvSpPr>
        <p:spPr>
          <a:xfrm>
            <a:off x="4491038" y="1482975"/>
            <a:ext cx="3209924" cy="1661116"/>
          </a:xfrm>
          <a:prstGeom prst="roundRect">
            <a:avLst>
              <a:gd name="adj" fmla="val 5301"/>
            </a:avLst>
          </a:prstGeom>
          <a:blipFill dpi="0" rotWithShape="1">
            <a:blip r:embed="rId4">
              <a:grayscl/>
              <a:extLst>
                <a:ext uri="{BEBA8EAE-BF5A-486C-A8C5-ECC9F3942E4B}">
                  <a14:imgProps xmlns:a14="http://schemas.microsoft.com/office/drawing/2010/main">
                    <a14:imgLayer r:embed="rId5">
                      <a14:imgEffect>
                        <a14:brightnessContrast contrast="-20000"/>
                      </a14:imgEffect>
                    </a14:imgLayer>
                  </a14:imgProps>
                </a:ext>
              </a:extLst>
            </a:blip>
            <a:srcRect/>
            <a:stretch>
              <a:fillRect t="-72024" b="-85528"/>
            </a:stretch>
          </a:blip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030C66B5-0DFA-4E84-9615-4CB5E771DE37}"/>
              </a:ext>
            </a:extLst>
          </p:cNvPr>
          <p:cNvSpPr/>
          <p:nvPr/>
        </p:nvSpPr>
        <p:spPr>
          <a:xfrm>
            <a:off x="8206610" y="4315822"/>
            <a:ext cx="3209924" cy="1661116"/>
          </a:xfrm>
          <a:prstGeom prst="roundRect">
            <a:avLst>
              <a:gd name="adj" fmla="val 5301"/>
            </a:avLst>
          </a:prstGeom>
          <a:blipFill dpi="0" rotWithShape="1">
            <a:blip r:embed="rId6">
              <a:grayscl/>
            </a:blip>
            <a:srcRect/>
            <a:stretch>
              <a:fillRect t="-14463" b="-14463"/>
            </a:stretch>
          </a:blip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AE17A33B-CA3C-4E3D-8AA7-2D16A8BE19CC}"/>
              </a:ext>
            </a:extLst>
          </p:cNvPr>
          <p:cNvSpPr/>
          <p:nvPr/>
        </p:nvSpPr>
        <p:spPr>
          <a:xfrm>
            <a:off x="4491038" y="4315822"/>
            <a:ext cx="3209924" cy="1661116"/>
          </a:xfrm>
          <a:prstGeom prst="roundRect">
            <a:avLst>
              <a:gd name="adj" fmla="val 5301"/>
            </a:avLst>
          </a:prstGeom>
          <a:blipFill dpi="0" rotWithShape="1">
            <a:blip r:embed="rId7">
              <a:grayscl/>
              <a:extLst>
                <a:ext uri="{BEBA8EAE-BF5A-486C-A8C5-ECC9F3942E4B}">
                  <a14:imgProps xmlns:a14="http://schemas.microsoft.com/office/drawing/2010/main">
                    <a14:imgLayer r:embed="rId8">
                      <a14:imgEffect>
                        <a14:brightnessContrast contrast="-20000"/>
                      </a14:imgEffect>
                    </a14:imgLayer>
                  </a14:imgProps>
                </a:ext>
              </a:extLst>
            </a:blip>
            <a:srcRect/>
            <a:stretch>
              <a:fillRect t="-22465" b="-22465"/>
            </a:stretch>
          </a:blip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90219D5-D91D-4CA7-BA48-FE804F6868EE}"/>
              </a:ext>
            </a:extLst>
          </p:cNvPr>
          <p:cNvSpPr/>
          <p:nvPr/>
        </p:nvSpPr>
        <p:spPr>
          <a:xfrm>
            <a:off x="775467" y="1482975"/>
            <a:ext cx="3209924" cy="1661116"/>
          </a:xfrm>
          <a:prstGeom prst="roundRect">
            <a:avLst>
              <a:gd name="adj" fmla="val 5301"/>
            </a:avLst>
          </a:prstGeom>
          <a:blipFill dpi="0" rotWithShape="1">
            <a:blip r:embed="rId9">
              <a:grayscl/>
            </a:blip>
            <a:srcRect/>
            <a:stretch>
              <a:fillRect t="-112733" b="-108527"/>
            </a:stretch>
          </a:blip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842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23" presetClass="entr" presetSubtype="272" fill="hold" grpId="1"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strVal val="2/3*#ppt_w"/>
                                          </p:val>
                                        </p:tav>
                                        <p:tav tm="100000">
                                          <p:val>
                                            <p:strVal val="#ppt_w"/>
                                          </p:val>
                                        </p:tav>
                                      </p:tavLst>
                                    </p:anim>
                                    <p:anim calcmode="lin" valueType="num">
                                      <p:cBhvr>
                                        <p:cTn id="16" dur="1000" fill="hold"/>
                                        <p:tgtEl>
                                          <p:spTgt spid="5"/>
                                        </p:tgtEl>
                                        <p:attrNameLst>
                                          <p:attrName>ppt_h</p:attrName>
                                        </p:attrNameLst>
                                      </p:cBhvr>
                                      <p:tavLst>
                                        <p:tav tm="0">
                                          <p:val>
                                            <p:strVal val="2/3*#ppt_h"/>
                                          </p:val>
                                        </p:tav>
                                        <p:tav tm="100000">
                                          <p:val>
                                            <p:strVal val="#ppt_h"/>
                                          </p:val>
                                        </p:tav>
                                      </p:tavLst>
                                    </p:anim>
                                  </p:childTnLst>
                                </p:cTn>
                              </p:par>
                              <p:par>
                                <p:cTn id="17" presetID="10" presetClass="entr" presetSubtype="0" fill="hold" grpId="0" nodeType="withEffect">
                                  <p:stCondLst>
                                    <p:cond delay="5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par>
                                <p:cTn id="20" presetID="42" presetClass="path" presetSubtype="0" accel="50000" decel="50000" fill="hold" grpId="1" nodeType="withEffect">
                                  <p:stCondLst>
                                    <p:cond delay="0"/>
                                  </p:stCondLst>
                                  <p:childTnLst>
                                    <p:animMotion origin="layout" path="M -2.29167E-6 0.11296 L -2.29167E-6 -1.85185E-6 " pathEditMode="relative" rAng="0" ptsTypes="AA">
                                      <p:cBhvr>
                                        <p:cTn id="21" dur="1500" fill="hold"/>
                                        <p:tgtEl>
                                          <p:spTgt spid="15"/>
                                        </p:tgtEl>
                                        <p:attrNameLst>
                                          <p:attrName>ppt_x</p:attrName>
                                          <p:attrName>ppt_y</p:attrName>
                                        </p:attrNameLst>
                                      </p:cBhvr>
                                      <p:rCtr x="0" y="-5648"/>
                                    </p:animMotion>
                                  </p:childTnLst>
                                </p:cTn>
                              </p:par>
                              <p:par>
                                <p:cTn id="22" presetID="10" presetClass="entr" presetSubtype="0" fill="hold" grpId="0" nodeType="withEffect">
                                  <p:stCondLst>
                                    <p:cond delay="5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childTnLst>
                                </p:cTn>
                              </p:par>
                              <p:par>
                                <p:cTn id="25" presetID="42" presetClass="path" presetSubtype="0" accel="50000" decel="50000" fill="hold" grpId="1" nodeType="withEffect">
                                  <p:stCondLst>
                                    <p:cond delay="0"/>
                                  </p:stCondLst>
                                  <p:childTnLst>
                                    <p:animMotion origin="layout" path="M -2.29167E-6 -0.09583 L -2.29167E-6 -1.48148E-6 " pathEditMode="relative" rAng="0" ptsTypes="AA">
                                      <p:cBhvr>
                                        <p:cTn id="26" dur="1500" fill="hold"/>
                                        <p:tgtEl>
                                          <p:spTgt spid="17"/>
                                        </p:tgtEl>
                                        <p:attrNameLst>
                                          <p:attrName>ppt_x</p:attrName>
                                          <p:attrName>ppt_y</p:attrName>
                                        </p:attrNameLst>
                                      </p:cBhvr>
                                      <p:rCtr x="0" y="4792"/>
                                    </p:animMotion>
                                  </p:childTnLst>
                                </p:cTn>
                              </p:par>
                              <p:par>
                                <p:cTn id="27" presetID="55" presetClass="entr" presetSubtype="0" fill="hold" grpId="0" nodeType="withEffect">
                                  <p:stCondLst>
                                    <p:cond delay="500"/>
                                  </p:stCondLst>
                                  <p:childTnLst>
                                    <p:set>
                                      <p:cBhvr>
                                        <p:cTn id="28" dur="1" fill="hold">
                                          <p:stCondLst>
                                            <p:cond delay="0"/>
                                          </p:stCondLst>
                                        </p:cTn>
                                        <p:tgtEl>
                                          <p:spTgt spid="25"/>
                                        </p:tgtEl>
                                        <p:attrNameLst>
                                          <p:attrName>style.visibility</p:attrName>
                                        </p:attrNameLst>
                                      </p:cBhvr>
                                      <p:to>
                                        <p:strVal val="visible"/>
                                      </p:to>
                                    </p:set>
                                    <p:anim calcmode="lin" valueType="num">
                                      <p:cBhvr>
                                        <p:cTn id="29" dur="1000" fill="hold"/>
                                        <p:tgtEl>
                                          <p:spTgt spid="25"/>
                                        </p:tgtEl>
                                        <p:attrNameLst>
                                          <p:attrName>ppt_w</p:attrName>
                                        </p:attrNameLst>
                                      </p:cBhvr>
                                      <p:tavLst>
                                        <p:tav tm="0">
                                          <p:val>
                                            <p:strVal val="#ppt_w*0.70"/>
                                          </p:val>
                                        </p:tav>
                                        <p:tav tm="100000">
                                          <p:val>
                                            <p:strVal val="#ppt_w"/>
                                          </p:val>
                                        </p:tav>
                                      </p:tavLst>
                                    </p:anim>
                                    <p:anim calcmode="lin" valueType="num">
                                      <p:cBhvr>
                                        <p:cTn id="30" dur="1000" fill="hold"/>
                                        <p:tgtEl>
                                          <p:spTgt spid="25"/>
                                        </p:tgtEl>
                                        <p:attrNameLst>
                                          <p:attrName>ppt_h</p:attrName>
                                        </p:attrNameLst>
                                      </p:cBhvr>
                                      <p:tavLst>
                                        <p:tav tm="0">
                                          <p:val>
                                            <p:strVal val="#ppt_h"/>
                                          </p:val>
                                        </p:tav>
                                        <p:tav tm="100000">
                                          <p:val>
                                            <p:strVal val="#ppt_h"/>
                                          </p:val>
                                        </p:tav>
                                      </p:tavLst>
                                    </p:anim>
                                    <p:animEffect transition="in" filter="fade">
                                      <p:cBhvr>
                                        <p:cTn id="31" dur="1000"/>
                                        <p:tgtEl>
                                          <p:spTgt spid="25"/>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1000"/>
                                        <p:tgtEl>
                                          <p:spTgt spid="27"/>
                                        </p:tgtEl>
                                      </p:cBhvr>
                                    </p:animEffect>
                                  </p:childTnLst>
                                </p:cTn>
                              </p:par>
                              <p:par>
                                <p:cTn id="35" presetID="42" presetClass="path" presetSubtype="0" accel="50000" decel="50000" fill="hold" grpId="1" nodeType="withEffect">
                                  <p:stCondLst>
                                    <p:cond delay="500"/>
                                  </p:stCondLst>
                                  <p:childTnLst>
                                    <p:animMotion origin="layout" path="M -2.29167E-6 0.11296 L -2.29167E-6 -1.85185E-6 " pathEditMode="relative" rAng="0" ptsTypes="AA">
                                      <p:cBhvr>
                                        <p:cTn id="36" dur="1500" fill="hold"/>
                                        <p:tgtEl>
                                          <p:spTgt spid="27"/>
                                        </p:tgtEl>
                                        <p:attrNameLst>
                                          <p:attrName>ppt_x</p:attrName>
                                          <p:attrName>ppt_y</p:attrName>
                                        </p:attrNameLst>
                                      </p:cBhvr>
                                      <p:rCtr x="0" y="-5648"/>
                                    </p:animMotion>
                                  </p:childTnLst>
                                </p:cTn>
                              </p:par>
                              <p:par>
                                <p:cTn id="37" presetID="10" presetClass="entr" presetSubtype="0" fill="hold" grpId="0" nodeType="withEffect">
                                  <p:stCondLst>
                                    <p:cond delay="100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0"/>
                                        <p:tgtEl>
                                          <p:spTgt spid="28"/>
                                        </p:tgtEl>
                                      </p:cBhvr>
                                    </p:animEffect>
                                  </p:childTnLst>
                                </p:cTn>
                              </p:par>
                              <p:par>
                                <p:cTn id="40" presetID="42" presetClass="path" presetSubtype="0" accel="50000" decel="50000" fill="hold" grpId="1" nodeType="withEffect">
                                  <p:stCondLst>
                                    <p:cond delay="500"/>
                                  </p:stCondLst>
                                  <p:childTnLst>
                                    <p:animMotion origin="layout" path="M -2.29167E-6 -0.09583 L -2.29167E-6 -1.48148E-6 " pathEditMode="relative" rAng="0" ptsTypes="AA">
                                      <p:cBhvr>
                                        <p:cTn id="41" dur="1500" fill="hold"/>
                                        <p:tgtEl>
                                          <p:spTgt spid="28"/>
                                        </p:tgtEl>
                                        <p:attrNameLst>
                                          <p:attrName>ppt_x</p:attrName>
                                          <p:attrName>ppt_y</p:attrName>
                                        </p:attrNameLst>
                                      </p:cBhvr>
                                      <p:rCtr x="0" y="4792"/>
                                    </p:animMotion>
                                  </p:childTnLst>
                                </p:cTn>
                              </p:par>
                              <p:par>
                                <p:cTn id="42" presetID="10" presetClass="entr" presetSubtype="0" fill="hold" grpId="0" nodeType="withEffect">
                                  <p:stCondLst>
                                    <p:cond delay="50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23" presetClass="entr" presetSubtype="272" fill="hold" grpId="1" nodeType="withEffect">
                                  <p:stCondLst>
                                    <p:cond delay="500"/>
                                  </p:stCondLst>
                                  <p:childTnLst>
                                    <p:set>
                                      <p:cBhvr>
                                        <p:cTn id="46" dur="1" fill="hold">
                                          <p:stCondLst>
                                            <p:cond delay="0"/>
                                          </p:stCondLst>
                                        </p:cTn>
                                        <p:tgtEl>
                                          <p:spTgt spid="26"/>
                                        </p:tgtEl>
                                        <p:attrNameLst>
                                          <p:attrName>style.visibility</p:attrName>
                                        </p:attrNameLst>
                                      </p:cBhvr>
                                      <p:to>
                                        <p:strVal val="visible"/>
                                      </p:to>
                                    </p:set>
                                    <p:anim calcmode="lin" valueType="num">
                                      <p:cBhvr>
                                        <p:cTn id="47" dur="1000" fill="hold"/>
                                        <p:tgtEl>
                                          <p:spTgt spid="26"/>
                                        </p:tgtEl>
                                        <p:attrNameLst>
                                          <p:attrName>ppt_w</p:attrName>
                                        </p:attrNameLst>
                                      </p:cBhvr>
                                      <p:tavLst>
                                        <p:tav tm="0">
                                          <p:val>
                                            <p:strVal val="2/3*#ppt_w"/>
                                          </p:val>
                                        </p:tav>
                                        <p:tav tm="100000">
                                          <p:val>
                                            <p:strVal val="#ppt_w"/>
                                          </p:val>
                                        </p:tav>
                                      </p:tavLst>
                                    </p:anim>
                                    <p:anim calcmode="lin" valueType="num">
                                      <p:cBhvr>
                                        <p:cTn id="48" dur="1000" fill="hold"/>
                                        <p:tgtEl>
                                          <p:spTgt spid="26"/>
                                        </p:tgtEl>
                                        <p:attrNameLst>
                                          <p:attrName>ppt_h</p:attrName>
                                        </p:attrNameLst>
                                      </p:cBhvr>
                                      <p:tavLst>
                                        <p:tav tm="0">
                                          <p:val>
                                            <p:strVal val="2/3*#ppt_h"/>
                                          </p:val>
                                        </p:tav>
                                        <p:tav tm="100000">
                                          <p:val>
                                            <p:strVal val="#ppt_h"/>
                                          </p:val>
                                        </p:tav>
                                      </p:tavLst>
                                    </p:anim>
                                  </p:childTnLst>
                                </p:cTn>
                              </p:par>
                              <p:par>
                                <p:cTn id="49" presetID="55" presetClass="entr" presetSubtype="0" fill="hold" grpId="0" nodeType="withEffect">
                                  <p:stCondLst>
                                    <p:cond delay="1000"/>
                                  </p:stCondLst>
                                  <p:childTnLst>
                                    <p:set>
                                      <p:cBhvr>
                                        <p:cTn id="50" dur="1" fill="hold">
                                          <p:stCondLst>
                                            <p:cond delay="0"/>
                                          </p:stCondLst>
                                        </p:cTn>
                                        <p:tgtEl>
                                          <p:spTgt spid="20"/>
                                        </p:tgtEl>
                                        <p:attrNameLst>
                                          <p:attrName>style.visibility</p:attrName>
                                        </p:attrNameLst>
                                      </p:cBhvr>
                                      <p:to>
                                        <p:strVal val="visible"/>
                                      </p:to>
                                    </p:set>
                                    <p:anim calcmode="lin" valueType="num">
                                      <p:cBhvr>
                                        <p:cTn id="51" dur="1000" fill="hold"/>
                                        <p:tgtEl>
                                          <p:spTgt spid="20"/>
                                        </p:tgtEl>
                                        <p:attrNameLst>
                                          <p:attrName>ppt_w</p:attrName>
                                        </p:attrNameLst>
                                      </p:cBhvr>
                                      <p:tavLst>
                                        <p:tav tm="0">
                                          <p:val>
                                            <p:strVal val="#ppt_w*0.70"/>
                                          </p:val>
                                        </p:tav>
                                        <p:tav tm="100000">
                                          <p:val>
                                            <p:strVal val="#ppt_w"/>
                                          </p:val>
                                        </p:tav>
                                      </p:tavLst>
                                    </p:anim>
                                    <p:anim calcmode="lin" valueType="num">
                                      <p:cBhvr>
                                        <p:cTn id="52" dur="1000" fill="hold"/>
                                        <p:tgtEl>
                                          <p:spTgt spid="20"/>
                                        </p:tgtEl>
                                        <p:attrNameLst>
                                          <p:attrName>ppt_h</p:attrName>
                                        </p:attrNameLst>
                                      </p:cBhvr>
                                      <p:tavLst>
                                        <p:tav tm="0">
                                          <p:val>
                                            <p:strVal val="#ppt_h"/>
                                          </p:val>
                                        </p:tav>
                                        <p:tav tm="100000">
                                          <p:val>
                                            <p:strVal val="#ppt_h"/>
                                          </p:val>
                                        </p:tav>
                                      </p:tavLst>
                                    </p:anim>
                                    <p:animEffect transition="in" filter="fade">
                                      <p:cBhvr>
                                        <p:cTn id="53" dur="1000"/>
                                        <p:tgtEl>
                                          <p:spTgt spid="20"/>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23" presetClass="entr" presetSubtype="272" fill="hold" grpId="1" nodeType="withEffect">
                                  <p:stCondLst>
                                    <p:cond delay="1000"/>
                                  </p:stCondLst>
                                  <p:childTnLst>
                                    <p:set>
                                      <p:cBhvr>
                                        <p:cTn id="58" dur="1" fill="hold">
                                          <p:stCondLst>
                                            <p:cond delay="0"/>
                                          </p:stCondLst>
                                        </p:cTn>
                                        <p:tgtEl>
                                          <p:spTgt spid="21"/>
                                        </p:tgtEl>
                                        <p:attrNameLst>
                                          <p:attrName>style.visibility</p:attrName>
                                        </p:attrNameLst>
                                      </p:cBhvr>
                                      <p:to>
                                        <p:strVal val="visible"/>
                                      </p:to>
                                    </p:set>
                                    <p:anim calcmode="lin" valueType="num">
                                      <p:cBhvr>
                                        <p:cTn id="59" dur="1000" fill="hold"/>
                                        <p:tgtEl>
                                          <p:spTgt spid="21"/>
                                        </p:tgtEl>
                                        <p:attrNameLst>
                                          <p:attrName>ppt_w</p:attrName>
                                        </p:attrNameLst>
                                      </p:cBhvr>
                                      <p:tavLst>
                                        <p:tav tm="0">
                                          <p:val>
                                            <p:strVal val="2/3*#ppt_w"/>
                                          </p:val>
                                        </p:tav>
                                        <p:tav tm="100000">
                                          <p:val>
                                            <p:strVal val="#ppt_w"/>
                                          </p:val>
                                        </p:tav>
                                      </p:tavLst>
                                    </p:anim>
                                    <p:anim calcmode="lin" valueType="num">
                                      <p:cBhvr>
                                        <p:cTn id="60" dur="1000" fill="hold"/>
                                        <p:tgtEl>
                                          <p:spTgt spid="21"/>
                                        </p:tgtEl>
                                        <p:attrNameLst>
                                          <p:attrName>ppt_h</p:attrName>
                                        </p:attrNameLst>
                                      </p:cBhvr>
                                      <p:tavLst>
                                        <p:tav tm="0">
                                          <p:val>
                                            <p:strVal val="2/3*#ppt_h"/>
                                          </p:val>
                                        </p:tav>
                                        <p:tav tm="100000">
                                          <p:val>
                                            <p:strVal val="#ppt_h"/>
                                          </p:val>
                                        </p:tav>
                                      </p:tavLst>
                                    </p:anim>
                                  </p:childTnLst>
                                </p:cTn>
                              </p:par>
                              <p:par>
                                <p:cTn id="61" presetID="10" presetClass="entr" presetSubtype="0" fill="hold" grpId="0" nodeType="withEffect">
                                  <p:stCondLst>
                                    <p:cond delay="150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1000"/>
                                        <p:tgtEl>
                                          <p:spTgt spid="22"/>
                                        </p:tgtEl>
                                      </p:cBhvr>
                                    </p:animEffect>
                                  </p:childTnLst>
                                </p:cTn>
                              </p:par>
                              <p:par>
                                <p:cTn id="64" presetID="42" presetClass="path" presetSubtype="0" accel="50000" decel="50000" fill="hold" grpId="1" nodeType="withEffect">
                                  <p:stCondLst>
                                    <p:cond delay="1000"/>
                                  </p:stCondLst>
                                  <p:childTnLst>
                                    <p:animMotion origin="layout" path="M -2.29167E-6 0.11296 L -2.29167E-6 -1.85185E-6 " pathEditMode="relative" rAng="0" ptsTypes="AA">
                                      <p:cBhvr>
                                        <p:cTn id="65" dur="1500" fill="hold"/>
                                        <p:tgtEl>
                                          <p:spTgt spid="22"/>
                                        </p:tgtEl>
                                        <p:attrNameLst>
                                          <p:attrName>ppt_x</p:attrName>
                                          <p:attrName>ppt_y</p:attrName>
                                        </p:attrNameLst>
                                      </p:cBhvr>
                                      <p:rCtr x="0" y="-5648"/>
                                    </p:animMotion>
                                  </p:childTnLst>
                                </p:cTn>
                              </p:par>
                              <p:par>
                                <p:cTn id="66" presetID="10" presetClass="entr" presetSubtype="0" fill="hold" grpId="0" nodeType="withEffect">
                                  <p:stCondLst>
                                    <p:cond delay="15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par>
                                <p:cTn id="69" presetID="42" presetClass="path" presetSubtype="0" accel="50000" decel="50000" fill="hold" grpId="1" nodeType="withEffect">
                                  <p:stCondLst>
                                    <p:cond delay="1000"/>
                                  </p:stCondLst>
                                  <p:childTnLst>
                                    <p:animMotion origin="layout" path="M -2.29167E-6 -0.09583 L -2.29167E-6 -1.48148E-6 " pathEditMode="relative" rAng="0" ptsTypes="AA">
                                      <p:cBhvr>
                                        <p:cTn id="70" dur="1500" fill="hold"/>
                                        <p:tgtEl>
                                          <p:spTgt spid="23"/>
                                        </p:tgtEl>
                                        <p:attrNameLst>
                                          <p:attrName>ppt_x</p:attrName>
                                          <p:attrName>ppt_y</p:attrName>
                                        </p:attrNameLst>
                                      </p:cBhvr>
                                      <p:rCtr x="0" y="4792"/>
                                    </p:animMotion>
                                  </p:childTnLst>
                                </p:cTn>
                              </p:par>
                              <p:par>
                                <p:cTn id="71" presetID="55" presetClass="entr" presetSubtype="0" fill="hold" grpId="0" nodeType="withEffect">
                                  <p:stCondLst>
                                    <p:cond delay="1500"/>
                                  </p:stCondLst>
                                  <p:childTnLst>
                                    <p:set>
                                      <p:cBhvr>
                                        <p:cTn id="72" dur="1" fill="hold">
                                          <p:stCondLst>
                                            <p:cond delay="0"/>
                                          </p:stCondLst>
                                        </p:cTn>
                                        <p:tgtEl>
                                          <p:spTgt spid="43"/>
                                        </p:tgtEl>
                                        <p:attrNameLst>
                                          <p:attrName>style.visibility</p:attrName>
                                        </p:attrNameLst>
                                      </p:cBhvr>
                                      <p:to>
                                        <p:strVal val="visible"/>
                                      </p:to>
                                    </p:set>
                                    <p:anim calcmode="lin" valueType="num">
                                      <p:cBhvr>
                                        <p:cTn id="73" dur="1000" fill="hold"/>
                                        <p:tgtEl>
                                          <p:spTgt spid="43"/>
                                        </p:tgtEl>
                                        <p:attrNameLst>
                                          <p:attrName>ppt_w</p:attrName>
                                        </p:attrNameLst>
                                      </p:cBhvr>
                                      <p:tavLst>
                                        <p:tav tm="0">
                                          <p:val>
                                            <p:strVal val="#ppt_w*0.70"/>
                                          </p:val>
                                        </p:tav>
                                        <p:tav tm="100000">
                                          <p:val>
                                            <p:strVal val="#ppt_w"/>
                                          </p:val>
                                        </p:tav>
                                      </p:tavLst>
                                    </p:anim>
                                    <p:anim calcmode="lin" valueType="num">
                                      <p:cBhvr>
                                        <p:cTn id="74" dur="1000" fill="hold"/>
                                        <p:tgtEl>
                                          <p:spTgt spid="43"/>
                                        </p:tgtEl>
                                        <p:attrNameLst>
                                          <p:attrName>ppt_h</p:attrName>
                                        </p:attrNameLst>
                                      </p:cBhvr>
                                      <p:tavLst>
                                        <p:tav tm="0">
                                          <p:val>
                                            <p:strVal val="#ppt_h"/>
                                          </p:val>
                                        </p:tav>
                                        <p:tav tm="100000">
                                          <p:val>
                                            <p:strVal val="#ppt_h"/>
                                          </p:val>
                                        </p:tav>
                                      </p:tavLst>
                                    </p:anim>
                                    <p:animEffect transition="in" filter="fade">
                                      <p:cBhvr>
                                        <p:cTn id="75" dur="1000"/>
                                        <p:tgtEl>
                                          <p:spTgt spid="43"/>
                                        </p:tgtEl>
                                      </p:cBhvr>
                                    </p:animEffect>
                                  </p:childTnLst>
                                </p:cTn>
                              </p:par>
                              <p:par>
                                <p:cTn id="76" presetID="10" presetClass="entr" presetSubtype="0" fill="hold" grpId="0" nodeType="withEffect">
                                  <p:stCondLst>
                                    <p:cond delay="150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500"/>
                                        <p:tgtEl>
                                          <p:spTgt spid="44"/>
                                        </p:tgtEl>
                                      </p:cBhvr>
                                    </p:animEffect>
                                  </p:childTnLst>
                                </p:cTn>
                              </p:par>
                              <p:par>
                                <p:cTn id="79" presetID="23" presetClass="entr" presetSubtype="272" fill="hold" grpId="1" nodeType="withEffect">
                                  <p:stCondLst>
                                    <p:cond delay="1500"/>
                                  </p:stCondLst>
                                  <p:childTnLst>
                                    <p:set>
                                      <p:cBhvr>
                                        <p:cTn id="80" dur="1" fill="hold">
                                          <p:stCondLst>
                                            <p:cond delay="0"/>
                                          </p:stCondLst>
                                        </p:cTn>
                                        <p:tgtEl>
                                          <p:spTgt spid="44"/>
                                        </p:tgtEl>
                                        <p:attrNameLst>
                                          <p:attrName>style.visibility</p:attrName>
                                        </p:attrNameLst>
                                      </p:cBhvr>
                                      <p:to>
                                        <p:strVal val="visible"/>
                                      </p:to>
                                    </p:set>
                                    <p:anim calcmode="lin" valueType="num">
                                      <p:cBhvr>
                                        <p:cTn id="81" dur="1000" fill="hold"/>
                                        <p:tgtEl>
                                          <p:spTgt spid="44"/>
                                        </p:tgtEl>
                                        <p:attrNameLst>
                                          <p:attrName>ppt_w</p:attrName>
                                        </p:attrNameLst>
                                      </p:cBhvr>
                                      <p:tavLst>
                                        <p:tav tm="0">
                                          <p:val>
                                            <p:strVal val="2/3*#ppt_w"/>
                                          </p:val>
                                        </p:tav>
                                        <p:tav tm="100000">
                                          <p:val>
                                            <p:strVal val="#ppt_w"/>
                                          </p:val>
                                        </p:tav>
                                      </p:tavLst>
                                    </p:anim>
                                    <p:anim calcmode="lin" valueType="num">
                                      <p:cBhvr>
                                        <p:cTn id="82" dur="1000" fill="hold"/>
                                        <p:tgtEl>
                                          <p:spTgt spid="44"/>
                                        </p:tgtEl>
                                        <p:attrNameLst>
                                          <p:attrName>ppt_h</p:attrName>
                                        </p:attrNameLst>
                                      </p:cBhvr>
                                      <p:tavLst>
                                        <p:tav tm="0">
                                          <p:val>
                                            <p:strVal val="2/3*#ppt_h"/>
                                          </p:val>
                                        </p:tav>
                                        <p:tav tm="100000">
                                          <p:val>
                                            <p:strVal val="#ppt_h"/>
                                          </p:val>
                                        </p:tav>
                                      </p:tavLst>
                                    </p:anim>
                                  </p:childTnLst>
                                </p:cTn>
                              </p:par>
                              <p:par>
                                <p:cTn id="83" presetID="10" presetClass="entr" presetSubtype="0" fill="hold" grpId="0" nodeType="withEffect">
                                  <p:stCondLst>
                                    <p:cond delay="200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1000"/>
                                        <p:tgtEl>
                                          <p:spTgt spid="45"/>
                                        </p:tgtEl>
                                      </p:cBhvr>
                                    </p:animEffect>
                                  </p:childTnLst>
                                </p:cTn>
                              </p:par>
                              <p:par>
                                <p:cTn id="86" presetID="42" presetClass="path" presetSubtype="0" accel="50000" decel="50000" fill="hold" grpId="1" nodeType="withEffect">
                                  <p:stCondLst>
                                    <p:cond delay="1500"/>
                                  </p:stCondLst>
                                  <p:childTnLst>
                                    <p:animMotion origin="layout" path="M -2.29167E-6 0.11296 L -2.29167E-6 -1.85185E-6 " pathEditMode="relative" rAng="0" ptsTypes="AA">
                                      <p:cBhvr>
                                        <p:cTn id="87" dur="1500" fill="hold"/>
                                        <p:tgtEl>
                                          <p:spTgt spid="45"/>
                                        </p:tgtEl>
                                        <p:attrNameLst>
                                          <p:attrName>ppt_x</p:attrName>
                                          <p:attrName>ppt_y</p:attrName>
                                        </p:attrNameLst>
                                      </p:cBhvr>
                                      <p:rCtr x="0" y="-5648"/>
                                    </p:animMotion>
                                  </p:childTnLst>
                                </p:cTn>
                              </p:par>
                              <p:par>
                                <p:cTn id="88" presetID="10" presetClass="entr" presetSubtype="0" fill="hold" grpId="0" nodeType="withEffect">
                                  <p:stCondLst>
                                    <p:cond delay="2000"/>
                                  </p:stCondLst>
                                  <p:childTnLst>
                                    <p:set>
                                      <p:cBhvr>
                                        <p:cTn id="89" dur="1" fill="hold">
                                          <p:stCondLst>
                                            <p:cond delay="0"/>
                                          </p:stCondLst>
                                        </p:cTn>
                                        <p:tgtEl>
                                          <p:spTgt spid="3"/>
                                        </p:tgtEl>
                                        <p:attrNameLst>
                                          <p:attrName>style.visibility</p:attrName>
                                        </p:attrNameLst>
                                      </p:cBhvr>
                                      <p:to>
                                        <p:strVal val="visible"/>
                                      </p:to>
                                    </p:set>
                                    <p:animEffect transition="in" filter="fade">
                                      <p:cBhvr>
                                        <p:cTn id="90" dur="1000"/>
                                        <p:tgtEl>
                                          <p:spTgt spid="3"/>
                                        </p:tgtEl>
                                      </p:cBhvr>
                                    </p:animEffect>
                                  </p:childTnLst>
                                </p:cTn>
                              </p:par>
                              <p:par>
                                <p:cTn id="91" presetID="42" presetClass="path" presetSubtype="0" accel="50000" decel="50000" fill="hold" grpId="1" nodeType="withEffect">
                                  <p:stCondLst>
                                    <p:cond delay="1500"/>
                                  </p:stCondLst>
                                  <p:childTnLst>
                                    <p:animMotion origin="layout" path="M -2.29167E-6 -0.09583 L -2.29167E-6 -1.48148E-6 " pathEditMode="relative" rAng="0" ptsTypes="AA">
                                      <p:cBhvr>
                                        <p:cTn id="92" dur="1500" fill="hold"/>
                                        <p:tgtEl>
                                          <p:spTgt spid="3"/>
                                        </p:tgtEl>
                                        <p:attrNameLst>
                                          <p:attrName>ppt_x</p:attrName>
                                          <p:attrName>ppt_y</p:attrName>
                                        </p:attrNameLst>
                                      </p:cBhvr>
                                      <p:rCtr x="0" y="4792"/>
                                    </p:animMotion>
                                  </p:childTnLst>
                                </p:cTn>
                              </p:par>
                              <p:par>
                                <p:cTn id="93" presetID="55" presetClass="entr" presetSubtype="0" fill="hold" grpId="0" nodeType="withEffect">
                                  <p:stCondLst>
                                    <p:cond delay="2000"/>
                                  </p:stCondLst>
                                  <p:childTnLst>
                                    <p:set>
                                      <p:cBhvr>
                                        <p:cTn id="94" dur="1" fill="hold">
                                          <p:stCondLst>
                                            <p:cond delay="0"/>
                                          </p:stCondLst>
                                        </p:cTn>
                                        <p:tgtEl>
                                          <p:spTgt spid="35"/>
                                        </p:tgtEl>
                                        <p:attrNameLst>
                                          <p:attrName>style.visibility</p:attrName>
                                        </p:attrNameLst>
                                      </p:cBhvr>
                                      <p:to>
                                        <p:strVal val="visible"/>
                                      </p:to>
                                    </p:set>
                                    <p:anim calcmode="lin" valueType="num">
                                      <p:cBhvr>
                                        <p:cTn id="95" dur="1000" fill="hold"/>
                                        <p:tgtEl>
                                          <p:spTgt spid="35"/>
                                        </p:tgtEl>
                                        <p:attrNameLst>
                                          <p:attrName>ppt_w</p:attrName>
                                        </p:attrNameLst>
                                      </p:cBhvr>
                                      <p:tavLst>
                                        <p:tav tm="0">
                                          <p:val>
                                            <p:strVal val="#ppt_w*0.70"/>
                                          </p:val>
                                        </p:tav>
                                        <p:tav tm="100000">
                                          <p:val>
                                            <p:strVal val="#ppt_w"/>
                                          </p:val>
                                        </p:tav>
                                      </p:tavLst>
                                    </p:anim>
                                    <p:anim calcmode="lin" valueType="num">
                                      <p:cBhvr>
                                        <p:cTn id="96" dur="1000" fill="hold"/>
                                        <p:tgtEl>
                                          <p:spTgt spid="35"/>
                                        </p:tgtEl>
                                        <p:attrNameLst>
                                          <p:attrName>ppt_h</p:attrName>
                                        </p:attrNameLst>
                                      </p:cBhvr>
                                      <p:tavLst>
                                        <p:tav tm="0">
                                          <p:val>
                                            <p:strVal val="#ppt_h"/>
                                          </p:val>
                                        </p:tav>
                                        <p:tav tm="100000">
                                          <p:val>
                                            <p:strVal val="#ppt_h"/>
                                          </p:val>
                                        </p:tav>
                                      </p:tavLst>
                                    </p:anim>
                                    <p:animEffect transition="in" filter="fade">
                                      <p:cBhvr>
                                        <p:cTn id="97" dur="1000"/>
                                        <p:tgtEl>
                                          <p:spTgt spid="35"/>
                                        </p:tgtEl>
                                      </p:cBhvr>
                                    </p:animEffect>
                                  </p:childTnLst>
                                </p:cTn>
                              </p:par>
                              <p:par>
                                <p:cTn id="98" presetID="10" presetClass="entr" presetSubtype="0" fill="hold" grpId="0" nodeType="withEffect">
                                  <p:stCondLst>
                                    <p:cond delay="2000"/>
                                  </p:stCondLst>
                                  <p:childTnLst>
                                    <p:set>
                                      <p:cBhvr>
                                        <p:cTn id="99" dur="1" fill="hold">
                                          <p:stCondLst>
                                            <p:cond delay="0"/>
                                          </p:stCondLst>
                                        </p:cTn>
                                        <p:tgtEl>
                                          <p:spTgt spid="36"/>
                                        </p:tgtEl>
                                        <p:attrNameLst>
                                          <p:attrName>style.visibility</p:attrName>
                                        </p:attrNameLst>
                                      </p:cBhvr>
                                      <p:to>
                                        <p:strVal val="visible"/>
                                      </p:to>
                                    </p:set>
                                    <p:animEffect transition="in" filter="fade">
                                      <p:cBhvr>
                                        <p:cTn id="100" dur="500"/>
                                        <p:tgtEl>
                                          <p:spTgt spid="36"/>
                                        </p:tgtEl>
                                      </p:cBhvr>
                                    </p:animEffect>
                                  </p:childTnLst>
                                </p:cTn>
                              </p:par>
                              <p:par>
                                <p:cTn id="101" presetID="23" presetClass="entr" presetSubtype="272" fill="hold" grpId="1" nodeType="withEffect">
                                  <p:stCondLst>
                                    <p:cond delay="2000"/>
                                  </p:stCondLst>
                                  <p:childTnLst>
                                    <p:set>
                                      <p:cBhvr>
                                        <p:cTn id="102" dur="1" fill="hold">
                                          <p:stCondLst>
                                            <p:cond delay="0"/>
                                          </p:stCondLst>
                                        </p:cTn>
                                        <p:tgtEl>
                                          <p:spTgt spid="36"/>
                                        </p:tgtEl>
                                        <p:attrNameLst>
                                          <p:attrName>style.visibility</p:attrName>
                                        </p:attrNameLst>
                                      </p:cBhvr>
                                      <p:to>
                                        <p:strVal val="visible"/>
                                      </p:to>
                                    </p:set>
                                    <p:anim calcmode="lin" valueType="num">
                                      <p:cBhvr>
                                        <p:cTn id="103" dur="1000" fill="hold"/>
                                        <p:tgtEl>
                                          <p:spTgt spid="36"/>
                                        </p:tgtEl>
                                        <p:attrNameLst>
                                          <p:attrName>ppt_w</p:attrName>
                                        </p:attrNameLst>
                                      </p:cBhvr>
                                      <p:tavLst>
                                        <p:tav tm="0">
                                          <p:val>
                                            <p:strVal val="2/3*#ppt_w"/>
                                          </p:val>
                                        </p:tav>
                                        <p:tav tm="100000">
                                          <p:val>
                                            <p:strVal val="#ppt_w"/>
                                          </p:val>
                                        </p:tav>
                                      </p:tavLst>
                                    </p:anim>
                                    <p:anim calcmode="lin" valueType="num">
                                      <p:cBhvr>
                                        <p:cTn id="104" dur="1000" fill="hold"/>
                                        <p:tgtEl>
                                          <p:spTgt spid="36"/>
                                        </p:tgtEl>
                                        <p:attrNameLst>
                                          <p:attrName>ppt_h</p:attrName>
                                        </p:attrNameLst>
                                      </p:cBhvr>
                                      <p:tavLst>
                                        <p:tav tm="0">
                                          <p:val>
                                            <p:strVal val="2/3*#ppt_h"/>
                                          </p:val>
                                        </p:tav>
                                        <p:tav tm="100000">
                                          <p:val>
                                            <p:strVal val="#ppt_h"/>
                                          </p:val>
                                        </p:tav>
                                      </p:tavLst>
                                    </p:anim>
                                  </p:childTnLst>
                                </p:cTn>
                              </p:par>
                              <p:par>
                                <p:cTn id="105" presetID="10" presetClass="entr" presetSubtype="0" fill="hold" grpId="0" nodeType="withEffect">
                                  <p:stCondLst>
                                    <p:cond delay="2500"/>
                                  </p:stCondLst>
                                  <p:childTnLst>
                                    <p:set>
                                      <p:cBhvr>
                                        <p:cTn id="106" dur="1" fill="hold">
                                          <p:stCondLst>
                                            <p:cond delay="0"/>
                                          </p:stCondLst>
                                        </p:cTn>
                                        <p:tgtEl>
                                          <p:spTgt spid="37"/>
                                        </p:tgtEl>
                                        <p:attrNameLst>
                                          <p:attrName>style.visibility</p:attrName>
                                        </p:attrNameLst>
                                      </p:cBhvr>
                                      <p:to>
                                        <p:strVal val="visible"/>
                                      </p:to>
                                    </p:set>
                                    <p:animEffect transition="in" filter="fade">
                                      <p:cBhvr>
                                        <p:cTn id="107" dur="1000"/>
                                        <p:tgtEl>
                                          <p:spTgt spid="37"/>
                                        </p:tgtEl>
                                      </p:cBhvr>
                                    </p:animEffect>
                                  </p:childTnLst>
                                </p:cTn>
                              </p:par>
                              <p:par>
                                <p:cTn id="108" presetID="42" presetClass="path" presetSubtype="0" accel="50000" decel="50000" fill="hold" grpId="1" nodeType="withEffect">
                                  <p:stCondLst>
                                    <p:cond delay="2000"/>
                                  </p:stCondLst>
                                  <p:childTnLst>
                                    <p:animMotion origin="layout" path="M -2.29167E-6 0.11296 L -2.29167E-6 -1.85185E-6 " pathEditMode="relative" rAng="0" ptsTypes="AA">
                                      <p:cBhvr>
                                        <p:cTn id="109" dur="1500" fill="hold"/>
                                        <p:tgtEl>
                                          <p:spTgt spid="37"/>
                                        </p:tgtEl>
                                        <p:attrNameLst>
                                          <p:attrName>ppt_x</p:attrName>
                                          <p:attrName>ppt_y</p:attrName>
                                        </p:attrNameLst>
                                      </p:cBhvr>
                                      <p:rCtr x="0" y="-5648"/>
                                    </p:animMotion>
                                  </p:childTnLst>
                                </p:cTn>
                              </p:par>
                              <p:par>
                                <p:cTn id="110" presetID="10" presetClass="entr" presetSubtype="0" fill="hold" grpId="0" nodeType="withEffect">
                                  <p:stCondLst>
                                    <p:cond delay="2500"/>
                                  </p:stCondLst>
                                  <p:childTnLst>
                                    <p:set>
                                      <p:cBhvr>
                                        <p:cTn id="111" dur="1" fill="hold">
                                          <p:stCondLst>
                                            <p:cond delay="0"/>
                                          </p:stCondLst>
                                        </p:cTn>
                                        <p:tgtEl>
                                          <p:spTgt spid="7"/>
                                        </p:tgtEl>
                                        <p:attrNameLst>
                                          <p:attrName>style.visibility</p:attrName>
                                        </p:attrNameLst>
                                      </p:cBhvr>
                                      <p:to>
                                        <p:strVal val="visible"/>
                                      </p:to>
                                    </p:set>
                                    <p:animEffect transition="in" filter="fade">
                                      <p:cBhvr>
                                        <p:cTn id="112" dur="1000"/>
                                        <p:tgtEl>
                                          <p:spTgt spid="7"/>
                                        </p:tgtEl>
                                      </p:cBhvr>
                                    </p:animEffect>
                                  </p:childTnLst>
                                </p:cTn>
                              </p:par>
                              <p:par>
                                <p:cTn id="113" presetID="42" presetClass="path" presetSubtype="0" accel="50000" decel="50000" fill="hold" grpId="1" nodeType="withEffect">
                                  <p:stCondLst>
                                    <p:cond delay="2000"/>
                                  </p:stCondLst>
                                  <p:childTnLst>
                                    <p:animMotion origin="layout" path="M -2.29167E-6 -0.09583 L -2.29167E-6 -1.48148E-6 " pathEditMode="relative" rAng="0" ptsTypes="AA">
                                      <p:cBhvr>
                                        <p:cTn id="114" dur="1500" fill="hold"/>
                                        <p:tgtEl>
                                          <p:spTgt spid="7"/>
                                        </p:tgtEl>
                                        <p:attrNameLst>
                                          <p:attrName>ppt_x</p:attrName>
                                          <p:attrName>ppt_y</p:attrName>
                                        </p:attrNameLst>
                                      </p:cBhvr>
                                      <p:rCtr x="0" y="4792"/>
                                    </p:animMotion>
                                  </p:childTnLst>
                                </p:cTn>
                              </p:par>
                              <p:par>
                                <p:cTn id="115" presetID="55" presetClass="entr" presetSubtype="0" fill="hold" grpId="0" nodeType="withEffect">
                                  <p:stCondLst>
                                    <p:cond delay="2500"/>
                                  </p:stCondLst>
                                  <p:childTnLst>
                                    <p:set>
                                      <p:cBhvr>
                                        <p:cTn id="116" dur="1" fill="hold">
                                          <p:stCondLst>
                                            <p:cond delay="0"/>
                                          </p:stCondLst>
                                        </p:cTn>
                                        <p:tgtEl>
                                          <p:spTgt spid="39"/>
                                        </p:tgtEl>
                                        <p:attrNameLst>
                                          <p:attrName>style.visibility</p:attrName>
                                        </p:attrNameLst>
                                      </p:cBhvr>
                                      <p:to>
                                        <p:strVal val="visible"/>
                                      </p:to>
                                    </p:set>
                                    <p:anim calcmode="lin" valueType="num">
                                      <p:cBhvr>
                                        <p:cTn id="117" dur="1000" fill="hold"/>
                                        <p:tgtEl>
                                          <p:spTgt spid="39"/>
                                        </p:tgtEl>
                                        <p:attrNameLst>
                                          <p:attrName>ppt_w</p:attrName>
                                        </p:attrNameLst>
                                      </p:cBhvr>
                                      <p:tavLst>
                                        <p:tav tm="0">
                                          <p:val>
                                            <p:strVal val="#ppt_w*0.70"/>
                                          </p:val>
                                        </p:tav>
                                        <p:tav tm="100000">
                                          <p:val>
                                            <p:strVal val="#ppt_w"/>
                                          </p:val>
                                        </p:tav>
                                      </p:tavLst>
                                    </p:anim>
                                    <p:anim calcmode="lin" valueType="num">
                                      <p:cBhvr>
                                        <p:cTn id="118" dur="1000" fill="hold"/>
                                        <p:tgtEl>
                                          <p:spTgt spid="39"/>
                                        </p:tgtEl>
                                        <p:attrNameLst>
                                          <p:attrName>ppt_h</p:attrName>
                                        </p:attrNameLst>
                                      </p:cBhvr>
                                      <p:tavLst>
                                        <p:tav tm="0">
                                          <p:val>
                                            <p:strVal val="#ppt_h"/>
                                          </p:val>
                                        </p:tav>
                                        <p:tav tm="100000">
                                          <p:val>
                                            <p:strVal val="#ppt_h"/>
                                          </p:val>
                                        </p:tav>
                                      </p:tavLst>
                                    </p:anim>
                                    <p:animEffect transition="in" filter="fade">
                                      <p:cBhvr>
                                        <p:cTn id="119" dur="1000"/>
                                        <p:tgtEl>
                                          <p:spTgt spid="39"/>
                                        </p:tgtEl>
                                      </p:cBhvr>
                                    </p:animEffect>
                                  </p:childTnLst>
                                </p:cTn>
                              </p:par>
                              <p:par>
                                <p:cTn id="120" presetID="10" presetClass="entr" presetSubtype="0" fill="hold" grpId="0" nodeType="withEffect">
                                  <p:stCondLst>
                                    <p:cond delay="2500"/>
                                  </p:stCondLst>
                                  <p:childTnLst>
                                    <p:set>
                                      <p:cBhvr>
                                        <p:cTn id="121" dur="1" fill="hold">
                                          <p:stCondLst>
                                            <p:cond delay="0"/>
                                          </p:stCondLst>
                                        </p:cTn>
                                        <p:tgtEl>
                                          <p:spTgt spid="40"/>
                                        </p:tgtEl>
                                        <p:attrNameLst>
                                          <p:attrName>style.visibility</p:attrName>
                                        </p:attrNameLst>
                                      </p:cBhvr>
                                      <p:to>
                                        <p:strVal val="visible"/>
                                      </p:to>
                                    </p:set>
                                    <p:animEffect transition="in" filter="fade">
                                      <p:cBhvr>
                                        <p:cTn id="122" dur="500"/>
                                        <p:tgtEl>
                                          <p:spTgt spid="40"/>
                                        </p:tgtEl>
                                      </p:cBhvr>
                                    </p:animEffect>
                                  </p:childTnLst>
                                </p:cTn>
                              </p:par>
                              <p:par>
                                <p:cTn id="123" presetID="23" presetClass="entr" presetSubtype="272" fill="hold" grpId="1" nodeType="withEffect">
                                  <p:stCondLst>
                                    <p:cond delay="2500"/>
                                  </p:stCondLst>
                                  <p:childTnLst>
                                    <p:set>
                                      <p:cBhvr>
                                        <p:cTn id="124" dur="1" fill="hold">
                                          <p:stCondLst>
                                            <p:cond delay="0"/>
                                          </p:stCondLst>
                                        </p:cTn>
                                        <p:tgtEl>
                                          <p:spTgt spid="40"/>
                                        </p:tgtEl>
                                        <p:attrNameLst>
                                          <p:attrName>style.visibility</p:attrName>
                                        </p:attrNameLst>
                                      </p:cBhvr>
                                      <p:to>
                                        <p:strVal val="visible"/>
                                      </p:to>
                                    </p:set>
                                    <p:anim calcmode="lin" valueType="num">
                                      <p:cBhvr>
                                        <p:cTn id="125" dur="1000" fill="hold"/>
                                        <p:tgtEl>
                                          <p:spTgt spid="40"/>
                                        </p:tgtEl>
                                        <p:attrNameLst>
                                          <p:attrName>ppt_w</p:attrName>
                                        </p:attrNameLst>
                                      </p:cBhvr>
                                      <p:tavLst>
                                        <p:tav tm="0">
                                          <p:val>
                                            <p:strVal val="2/3*#ppt_w"/>
                                          </p:val>
                                        </p:tav>
                                        <p:tav tm="100000">
                                          <p:val>
                                            <p:strVal val="#ppt_w"/>
                                          </p:val>
                                        </p:tav>
                                      </p:tavLst>
                                    </p:anim>
                                    <p:anim calcmode="lin" valueType="num">
                                      <p:cBhvr>
                                        <p:cTn id="126" dur="1000" fill="hold"/>
                                        <p:tgtEl>
                                          <p:spTgt spid="40"/>
                                        </p:tgtEl>
                                        <p:attrNameLst>
                                          <p:attrName>ppt_h</p:attrName>
                                        </p:attrNameLst>
                                      </p:cBhvr>
                                      <p:tavLst>
                                        <p:tav tm="0">
                                          <p:val>
                                            <p:strVal val="2/3*#ppt_h"/>
                                          </p:val>
                                        </p:tav>
                                        <p:tav tm="100000">
                                          <p:val>
                                            <p:strVal val="#ppt_h"/>
                                          </p:val>
                                        </p:tav>
                                      </p:tavLst>
                                    </p:anim>
                                  </p:childTnLst>
                                </p:cTn>
                              </p:par>
                              <p:par>
                                <p:cTn id="127" presetID="10" presetClass="entr" presetSubtype="0" fill="hold" grpId="0" nodeType="withEffect">
                                  <p:stCondLst>
                                    <p:cond delay="3000"/>
                                  </p:stCondLst>
                                  <p:childTnLst>
                                    <p:set>
                                      <p:cBhvr>
                                        <p:cTn id="128" dur="1" fill="hold">
                                          <p:stCondLst>
                                            <p:cond delay="0"/>
                                          </p:stCondLst>
                                        </p:cTn>
                                        <p:tgtEl>
                                          <p:spTgt spid="41"/>
                                        </p:tgtEl>
                                        <p:attrNameLst>
                                          <p:attrName>style.visibility</p:attrName>
                                        </p:attrNameLst>
                                      </p:cBhvr>
                                      <p:to>
                                        <p:strVal val="visible"/>
                                      </p:to>
                                    </p:set>
                                    <p:animEffect transition="in" filter="fade">
                                      <p:cBhvr>
                                        <p:cTn id="129" dur="1000"/>
                                        <p:tgtEl>
                                          <p:spTgt spid="41"/>
                                        </p:tgtEl>
                                      </p:cBhvr>
                                    </p:animEffect>
                                  </p:childTnLst>
                                </p:cTn>
                              </p:par>
                              <p:par>
                                <p:cTn id="130" presetID="42" presetClass="path" presetSubtype="0" accel="50000" decel="50000" fill="hold" grpId="1" nodeType="withEffect">
                                  <p:stCondLst>
                                    <p:cond delay="2500"/>
                                  </p:stCondLst>
                                  <p:childTnLst>
                                    <p:animMotion origin="layout" path="M -2.29167E-6 0.11296 L -2.29167E-6 -1.85185E-6 " pathEditMode="relative" rAng="0" ptsTypes="AA">
                                      <p:cBhvr>
                                        <p:cTn id="131" dur="1500" fill="hold"/>
                                        <p:tgtEl>
                                          <p:spTgt spid="41"/>
                                        </p:tgtEl>
                                        <p:attrNameLst>
                                          <p:attrName>ppt_x</p:attrName>
                                          <p:attrName>ppt_y</p:attrName>
                                        </p:attrNameLst>
                                      </p:cBhvr>
                                      <p:rCtr x="0" y="-5648"/>
                                    </p:animMotion>
                                  </p:childTnLst>
                                </p:cTn>
                              </p:par>
                              <p:par>
                                <p:cTn id="132" presetID="10" presetClass="entr" presetSubtype="0" fill="hold" grpId="0" nodeType="withEffect">
                                  <p:stCondLst>
                                    <p:cond delay="3000"/>
                                  </p:stCondLst>
                                  <p:childTnLst>
                                    <p:set>
                                      <p:cBhvr>
                                        <p:cTn id="133" dur="1" fill="hold">
                                          <p:stCondLst>
                                            <p:cond delay="0"/>
                                          </p:stCondLst>
                                        </p:cTn>
                                        <p:tgtEl>
                                          <p:spTgt spid="4"/>
                                        </p:tgtEl>
                                        <p:attrNameLst>
                                          <p:attrName>style.visibility</p:attrName>
                                        </p:attrNameLst>
                                      </p:cBhvr>
                                      <p:to>
                                        <p:strVal val="visible"/>
                                      </p:to>
                                    </p:set>
                                    <p:animEffect transition="in" filter="fade">
                                      <p:cBhvr>
                                        <p:cTn id="134" dur="1000"/>
                                        <p:tgtEl>
                                          <p:spTgt spid="4"/>
                                        </p:tgtEl>
                                      </p:cBhvr>
                                    </p:animEffect>
                                  </p:childTnLst>
                                </p:cTn>
                              </p:par>
                              <p:par>
                                <p:cTn id="135" presetID="42" presetClass="path" presetSubtype="0" accel="50000" decel="50000" fill="hold" grpId="1" nodeType="withEffect">
                                  <p:stCondLst>
                                    <p:cond delay="2500"/>
                                  </p:stCondLst>
                                  <p:childTnLst>
                                    <p:animMotion origin="layout" path="M -2.29167E-6 -0.09583 L -2.29167E-6 -1.48148E-6 " pathEditMode="relative" rAng="0" ptsTypes="AA">
                                      <p:cBhvr>
                                        <p:cTn id="136" dur="1500" fill="hold"/>
                                        <p:tgtEl>
                                          <p:spTgt spid="4"/>
                                        </p:tgtEl>
                                        <p:attrNameLst>
                                          <p:attrName>ppt_x</p:attrName>
                                          <p:attrName>ppt_y</p:attrName>
                                        </p:attrNameLst>
                                      </p:cBhvr>
                                      <p:rCtr x="0" y="47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P spid="15" grpId="1"/>
      <p:bldP spid="17" grpId="0"/>
      <p:bldP spid="17" grpId="1"/>
      <p:bldP spid="43" grpId="0" animBg="1"/>
      <p:bldP spid="45" grpId="0"/>
      <p:bldP spid="45" grpId="1"/>
      <p:bldP spid="3" grpId="0"/>
      <p:bldP spid="3" grpId="1"/>
      <p:bldP spid="44" grpId="0" animBg="1"/>
      <p:bldP spid="44" grpId="1" animBg="1"/>
      <p:bldP spid="20" grpId="0" animBg="1"/>
      <p:bldP spid="22" grpId="0"/>
      <p:bldP spid="22" grpId="1"/>
      <p:bldP spid="23" grpId="0"/>
      <p:bldP spid="23" grpId="1"/>
      <p:bldP spid="25" grpId="0" animBg="1"/>
      <p:bldP spid="27" grpId="0"/>
      <p:bldP spid="27" grpId="1"/>
      <p:bldP spid="28" grpId="0"/>
      <p:bldP spid="28" grpId="1"/>
      <p:bldP spid="39" grpId="0" animBg="1"/>
      <p:bldP spid="41" grpId="0"/>
      <p:bldP spid="41" grpId="1"/>
      <p:bldP spid="35" grpId="0" animBg="1"/>
      <p:bldP spid="37" grpId="0"/>
      <p:bldP spid="37" grpId="1"/>
      <p:bldP spid="4" grpId="0"/>
      <p:bldP spid="4" grpId="1"/>
      <p:bldP spid="7" grpId="0"/>
      <p:bldP spid="7" grpId="1"/>
      <p:bldP spid="21" grpId="0" animBg="1"/>
      <p:bldP spid="21" grpId="1" animBg="1"/>
      <p:bldP spid="26" grpId="0" animBg="1"/>
      <p:bldP spid="26" grpId="1" animBg="1"/>
      <p:bldP spid="40" grpId="0" animBg="1"/>
      <p:bldP spid="40" grpId="1" animBg="1"/>
      <p:bldP spid="36" grpId="0" animBg="1"/>
      <p:bldP spid="36" grpId="1" animBg="1"/>
      <p:bldP spid="5" grpId="0" animBg="1"/>
      <p:bldP spid="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2C92B72-2B84-4D66-8BC0-61F3C8BAD3C9}"/>
              </a:ext>
            </a:extLst>
          </p:cNvPr>
          <p:cNvGrpSpPr/>
          <p:nvPr/>
        </p:nvGrpSpPr>
        <p:grpSpPr>
          <a:xfrm>
            <a:off x="5229225" y="3727815"/>
            <a:ext cx="5888405" cy="1832444"/>
            <a:chOff x="5548029" y="2866490"/>
            <a:chExt cx="5888405" cy="1832444"/>
          </a:xfrm>
        </p:grpSpPr>
        <p:sp>
          <p:nvSpPr>
            <p:cNvPr id="6" name="TextBox 5">
              <a:extLst>
                <a:ext uri="{FF2B5EF4-FFF2-40B4-BE49-F238E27FC236}">
                  <a16:creationId xmlns:a16="http://schemas.microsoft.com/office/drawing/2014/main" id="{04B4C262-1C4F-46FD-B831-378787447230}"/>
                </a:ext>
              </a:extLst>
            </p:cNvPr>
            <p:cNvSpPr txBox="1"/>
            <p:nvPr/>
          </p:nvSpPr>
          <p:spPr>
            <a:xfrm>
              <a:off x="6096000" y="2866490"/>
              <a:ext cx="5340434"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0">
                        <a:srgbClr val="00BB88"/>
                      </a:gs>
                      <a:gs pos="100000">
                        <a:srgbClr val="674CE2"/>
                      </a:gs>
                    </a:gsLst>
                    <a:lin ang="0" scaled="0"/>
                  </a:gradFill>
                  <a:effectLst/>
                  <a:uLnTx/>
                  <a:uFillTx/>
                  <a:latin typeface="Montserrat" panose="00000500000000000000" pitchFamily="50" charset="0"/>
                  <a:ea typeface="+mn-ea"/>
                  <a:cs typeface="+mn-cs"/>
                </a:rPr>
                <a:t>DAY 4</a:t>
              </a:r>
            </a:p>
          </p:txBody>
        </p:sp>
        <p:sp>
          <p:nvSpPr>
            <p:cNvPr id="7" name="TextBox 6">
              <a:extLst>
                <a:ext uri="{FF2B5EF4-FFF2-40B4-BE49-F238E27FC236}">
                  <a16:creationId xmlns:a16="http://schemas.microsoft.com/office/drawing/2014/main" id="{43F5B916-F158-45BA-BDF3-FEA53BC40D44}"/>
                </a:ext>
              </a:extLst>
            </p:cNvPr>
            <p:cNvSpPr txBox="1"/>
            <p:nvPr/>
          </p:nvSpPr>
          <p:spPr>
            <a:xfrm>
              <a:off x="5548029" y="3458338"/>
              <a:ext cx="5888405" cy="1240596"/>
            </a:xfrm>
            <a:prstGeom prst="rect">
              <a:avLst/>
            </a:prstGeom>
            <a:noFill/>
          </p:spPr>
          <p:txBody>
            <a:bodyPr wrap="square" rtlCol="0">
              <a:spAutoFit/>
            </a:bodyPr>
            <a:lstStyle/>
            <a:p>
              <a:pPr algn="r">
                <a:lnSpc>
                  <a:spcPts val="2300"/>
                </a:lnSpc>
              </a:pPr>
              <a:r>
                <a:rPr lang="en-US" sz="1400" dirty="0">
                  <a:latin typeface="Montserrat" panose="00000500000000000000" pitchFamily="50" charset="0"/>
                </a:rPr>
                <a:t>On Thursday, the sprint team will turn the storyboard into a realistic prototype. The prototype should be believable when presented to interview participants on Friday, but is functionally just a façade that requires the least engineering.</a:t>
              </a:r>
            </a:p>
          </p:txBody>
        </p:sp>
      </p:grpSp>
      <p:grpSp>
        <p:nvGrpSpPr>
          <p:cNvPr id="8" name="Group 7">
            <a:extLst>
              <a:ext uri="{FF2B5EF4-FFF2-40B4-BE49-F238E27FC236}">
                <a16:creationId xmlns:a16="http://schemas.microsoft.com/office/drawing/2014/main" id="{6D0FCD32-F267-4FF1-89E9-BE0992C1712B}"/>
              </a:ext>
            </a:extLst>
          </p:cNvPr>
          <p:cNvGrpSpPr/>
          <p:nvPr/>
        </p:nvGrpSpPr>
        <p:grpSpPr>
          <a:xfrm rot="5237176">
            <a:off x="-1396493" y="-5455926"/>
            <a:ext cx="10131308" cy="19551177"/>
            <a:chOff x="-689319" y="-1296297"/>
            <a:chExt cx="6260368" cy="12081122"/>
          </a:xfrm>
        </p:grpSpPr>
        <p:sp>
          <p:nvSpPr>
            <p:cNvPr id="9" name="Right Triangle 8">
              <a:extLst>
                <a:ext uri="{FF2B5EF4-FFF2-40B4-BE49-F238E27FC236}">
                  <a16:creationId xmlns:a16="http://schemas.microsoft.com/office/drawing/2014/main" id="{375976D9-E969-4995-B4EF-12699A8E865B}"/>
                </a:ext>
              </a:extLst>
            </p:cNvPr>
            <p:cNvSpPr/>
            <p:nvPr/>
          </p:nvSpPr>
          <p:spPr>
            <a:xfrm rot="20600972">
              <a:off x="1085798" y="3637884"/>
              <a:ext cx="1797560" cy="1950090"/>
            </a:xfrm>
            <a:prstGeom prst="rtTriangle">
              <a:avLst/>
            </a:prstGeom>
            <a:gradFill flip="none" rotWithShape="1">
              <a:gsLst>
                <a:gs pos="100000">
                  <a:schemeClr val="accent2"/>
                </a:gs>
                <a:gs pos="0">
                  <a:schemeClr val="accent2">
                    <a:lumMod val="60000"/>
                    <a:lumOff val="4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0CCD290-E8AD-4CCB-9428-0BF0BA3989EE}"/>
                </a:ext>
              </a:extLst>
            </p:cNvPr>
            <p:cNvSpPr/>
            <p:nvPr/>
          </p:nvSpPr>
          <p:spPr>
            <a:xfrm rot="20600972">
              <a:off x="1854872" y="5130442"/>
              <a:ext cx="3716177" cy="3819590"/>
            </a:xfrm>
            <a:prstGeom prst="rect">
              <a:avLst/>
            </a:prstGeom>
            <a:gradFill flip="none" rotWithShape="1">
              <a:gsLst>
                <a:gs pos="100000">
                  <a:schemeClr val="accent1"/>
                </a:gs>
                <a:gs pos="0">
                  <a:schemeClr val="accent1">
                    <a:lumMod val="40000"/>
                    <a:lumOff val="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Triangle 10">
              <a:extLst>
                <a:ext uri="{FF2B5EF4-FFF2-40B4-BE49-F238E27FC236}">
                  <a16:creationId xmlns:a16="http://schemas.microsoft.com/office/drawing/2014/main" id="{D1B17BB8-B4D5-4F0B-A306-69E69FB5CB19}"/>
                </a:ext>
              </a:extLst>
            </p:cNvPr>
            <p:cNvSpPr/>
            <p:nvPr/>
          </p:nvSpPr>
          <p:spPr>
            <a:xfrm>
              <a:off x="-689319" y="-1296297"/>
              <a:ext cx="3624337" cy="12081122"/>
            </a:xfrm>
            <a:prstGeom prst="rtTriangle">
              <a:avLst/>
            </a:prstGeom>
            <a:gradFill flip="none" rotWithShape="1">
              <a:gsLst>
                <a:gs pos="100000">
                  <a:schemeClr val="accent1"/>
                </a:gs>
                <a:gs pos="0">
                  <a:schemeClr val="accent1">
                    <a:lumMod val="40000"/>
                    <a:lumOff val="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 name="Freeform: Shape 11">
            <a:extLst>
              <a:ext uri="{FF2B5EF4-FFF2-40B4-BE49-F238E27FC236}">
                <a16:creationId xmlns:a16="http://schemas.microsoft.com/office/drawing/2014/main" id="{3B4C5C04-150D-4E62-A3F3-E4567679ECEB}"/>
              </a:ext>
            </a:extLst>
          </p:cNvPr>
          <p:cNvSpPr/>
          <p:nvPr/>
        </p:nvSpPr>
        <p:spPr>
          <a:xfrm flipH="1" flipV="1">
            <a:off x="-1376786" y="4325058"/>
            <a:ext cx="13741400" cy="2132108"/>
          </a:xfrm>
          <a:custGeom>
            <a:avLst/>
            <a:gdLst>
              <a:gd name="connsiteX0" fmla="*/ 0 w 14706600"/>
              <a:gd name="connsiteY0" fmla="*/ 1233914 h 3178698"/>
              <a:gd name="connsiteX1" fmla="*/ 4508500 w 14706600"/>
              <a:gd name="connsiteY1" fmla="*/ 78214 h 3178698"/>
              <a:gd name="connsiteX2" fmla="*/ 11188700 w 14706600"/>
              <a:gd name="connsiteY2" fmla="*/ 3177014 h 3178698"/>
              <a:gd name="connsiteX3" fmla="*/ 14706600 w 14706600"/>
              <a:gd name="connsiteY3" fmla="*/ 421114 h 3178698"/>
            </a:gdLst>
            <a:ahLst/>
            <a:cxnLst>
              <a:cxn ang="0">
                <a:pos x="connsiteX0" y="connsiteY0"/>
              </a:cxn>
              <a:cxn ang="0">
                <a:pos x="connsiteX1" y="connsiteY1"/>
              </a:cxn>
              <a:cxn ang="0">
                <a:pos x="connsiteX2" y="connsiteY2"/>
              </a:cxn>
              <a:cxn ang="0">
                <a:pos x="connsiteX3" y="connsiteY3"/>
              </a:cxn>
            </a:cxnLst>
            <a:rect l="l" t="t" r="r" b="b"/>
            <a:pathLst>
              <a:path w="14706600" h="3178698">
                <a:moveTo>
                  <a:pt x="0" y="1233914"/>
                </a:moveTo>
                <a:cubicBezTo>
                  <a:pt x="1321858" y="494139"/>
                  <a:pt x="2643717" y="-245636"/>
                  <a:pt x="4508500" y="78214"/>
                </a:cubicBezTo>
                <a:cubicBezTo>
                  <a:pt x="6373283" y="402064"/>
                  <a:pt x="9489017" y="3119864"/>
                  <a:pt x="11188700" y="3177014"/>
                </a:cubicBezTo>
                <a:cubicBezTo>
                  <a:pt x="12888383" y="3234164"/>
                  <a:pt x="13797491" y="1827639"/>
                  <a:pt x="14706600" y="421114"/>
                </a:cubicBezTo>
              </a:path>
            </a:pathLst>
          </a:custGeom>
          <a:noFill/>
          <a:ln w="6350">
            <a:solidFill>
              <a:schemeClr val="tx1">
                <a:alpha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EED01B3A-F489-47F9-A6BD-85067A823AAD}"/>
              </a:ext>
            </a:extLst>
          </p:cNvPr>
          <p:cNvSpPr/>
          <p:nvPr/>
        </p:nvSpPr>
        <p:spPr>
          <a:xfrm rot="10800000" flipH="1" flipV="1">
            <a:off x="-2686050" y="3816392"/>
            <a:ext cx="15050664" cy="3041606"/>
          </a:xfrm>
          <a:custGeom>
            <a:avLst/>
            <a:gdLst>
              <a:gd name="connsiteX0" fmla="*/ 0 w 14706600"/>
              <a:gd name="connsiteY0" fmla="*/ 1233914 h 3178698"/>
              <a:gd name="connsiteX1" fmla="*/ 4508500 w 14706600"/>
              <a:gd name="connsiteY1" fmla="*/ 78214 h 3178698"/>
              <a:gd name="connsiteX2" fmla="*/ 11188700 w 14706600"/>
              <a:gd name="connsiteY2" fmla="*/ 3177014 h 3178698"/>
              <a:gd name="connsiteX3" fmla="*/ 14706600 w 14706600"/>
              <a:gd name="connsiteY3" fmla="*/ 421114 h 3178698"/>
            </a:gdLst>
            <a:ahLst/>
            <a:cxnLst>
              <a:cxn ang="0">
                <a:pos x="connsiteX0" y="connsiteY0"/>
              </a:cxn>
              <a:cxn ang="0">
                <a:pos x="connsiteX1" y="connsiteY1"/>
              </a:cxn>
              <a:cxn ang="0">
                <a:pos x="connsiteX2" y="connsiteY2"/>
              </a:cxn>
              <a:cxn ang="0">
                <a:pos x="connsiteX3" y="connsiteY3"/>
              </a:cxn>
            </a:cxnLst>
            <a:rect l="l" t="t" r="r" b="b"/>
            <a:pathLst>
              <a:path w="14706600" h="3178698">
                <a:moveTo>
                  <a:pt x="0" y="1233914"/>
                </a:moveTo>
                <a:cubicBezTo>
                  <a:pt x="1321858" y="494139"/>
                  <a:pt x="2643717" y="-245636"/>
                  <a:pt x="4508500" y="78214"/>
                </a:cubicBezTo>
                <a:cubicBezTo>
                  <a:pt x="6373283" y="402064"/>
                  <a:pt x="9489017" y="3119864"/>
                  <a:pt x="11188700" y="3177014"/>
                </a:cubicBezTo>
                <a:cubicBezTo>
                  <a:pt x="12888383" y="3234164"/>
                  <a:pt x="13797491" y="1827639"/>
                  <a:pt x="14706600" y="421114"/>
                </a:cubicBezTo>
              </a:path>
            </a:pathLst>
          </a:custGeom>
          <a:noFill/>
          <a:ln w="6350">
            <a:solidFill>
              <a:schemeClr val="tx1">
                <a:alpha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43963403-7549-4CA7-87A2-E891072AAC1F}"/>
              </a:ext>
            </a:extLst>
          </p:cNvPr>
          <p:cNvSpPr txBox="1"/>
          <p:nvPr/>
        </p:nvSpPr>
        <p:spPr>
          <a:xfrm>
            <a:off x="4710114" y="3136938"/>
            <a:ext cx="5440913" cy="1169551"/>
          </a:xfrm>
          <a:prstGeom prst="rect">
            <a:avLst/>
          </a:prstGeom>
          <a:noFill/>
        </p:spPr>
        <p:txBody>
          <a:bodyPr wrap="none" rtlCol="0">
            <a:spAutoFit/>
          </a:bodyPr>
          <a:lstStyle/>
          <a:p>
            <a:pPr lvl="0" algn="r">
              <a:defRPr/>
            </a:pPr>
            <a:r>
              <a:rPr lang="en-US" sz="7000" b="1" dirty="0">
                <a:solidFill>
                  <a:srgbClr val="44546A">
                    <a:lumMod val="20000"/>
                    <a:lumOff val="80000"/>
                  </a:srgbClr>
                </a:solidFill>
                <a:latin typeface="Montserrat" panose="00000500000000000000" pitchFamily="50" charset="0"/>
              </a:rPr>
              <a:t>THURSDAY</a:t>
            </a:r>
            <a:endParaRPr kumimoji="0" lang="en-US" sz="7000" b="1" i="0" u="none" strike="noStrike" kern="1200" cap="none" spc="0" normalizeH="0" baseline="0" noProof="0" dirty="0">
              <a:ln>
                <a:noFill/>
              </a:ln>
              <a:solidFill>
                <a:srgbClr val="44546A">
                  <a:lumMod val="20000"/>
                  <a:lumOff val="80000"/>
                </a:srgbClr>
              </a:solidFill>
              <a:effectLst/>
              <a:uLnTx/>
              <a:uFillTx/>
              <a:latin typeface="Montserrat" panose="00000500000000000000" pitchFamily="50" charset="0"/>
              <a:ea typeface="+mn-ea"/>
              <a:cs typeface="+mn-cs"/>
            </a:endParaRPr>
          </a:p>
        </p:txBody>
      </p:sp>
    </p:spTree>
    <p:extLst>
      <p:ext uri="{BB962C8B-B14F-4D97-AF65-F5344CB8AC3E}">
        <p14:creationId xmlns:p14="http://schemas.microsoft.com/office/powerpoint/2010/main" val="1882125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53" name="Group 18452">
            <a:extLst>
              <a:ext uri="{FF2B5EF4-FFF2-40B4-BE49-F238E27FC236}">
                <a16:creationId xmlns:a16="http://schemas.microsoft.com/office/drawing/2014/main" id="{2AB36818-D22C-47B5-96E1-B5A38708395B}"/>
              </a:ext>
            </a:extLst>
          </p:cNvPr>
          <p:cNvGrpSpPr/>
          <p:nvPr/>
        </p:nvGrpSpPr>
        <p:grpSpPr>
          <a:xfrm>
            <a:off x="523407" y="524947"/>
            <a:ext cx="11145187" cy="5808107"/>
            <a:chOff x="523407" y="389493"/>
            <a:chExt cx="11145187" cy="5808107"/>
          </a:xfrm>
        </p:grpSpPr>
        <p:sp>
          <p:nvSpPr>
            <p:cNvPr id="4" name="TextBox 3">
              <a:extLst>
                <a:ext uri="{FF2B5EF4-FFF2-40B4-BE49-F238E27FC236}">
                  <a16:creationId xmlns:a16="http://schemas.microsoft.com/office/drawing/2014/main" id="{A09F38FC-ADDF-487B-8C88-623AAAE85648}"/>
                </a:ext>
              </a:extLst>
            </p:cNvPr>
            <p:cNvSpPr txBox="1"/>
            <p:nvPr/>
          </p:nvSpPr>
          <p:spPr>
            <a:xfrm>
              <a:off x="3382758" y="389493"/>
              <a:ext cx="5426486" cy="553998"/>
            </a:xfrm>
            <a:prstGeom prst="rect">
              <a:avLst/>
            </a:prstGeom>
            <a:noFill/>
          </p:spPr>
          <p:txBody>
            <a:bodyPr wrap="none" rtlCol="0">
              <a:spAutoFit/>
            </a:bodyPr>
            <a:lstStyle/>
            <a:p>
              <a:pPr algn="ctr"/>
              <a:r>
                <a:rPr lang="en-US" sz="3000" b="1" dirty="0">
                  <a:solidFill>
                    <a:schemeClr val="tx2"/>
                  </a:solidFill>
                  <a:latin typeface="Montserrat" panose="00000500000000000000" pitchFamily="50" charset="0"/>
                </a:rPr>
                <a:t>PROTOTYPE STYLE GUIDE</a:t>
              </a:r>
            </a:p>
          </p:txBody>
        </p:sp>
        <p:grpSp>
          <p:nvGrpSpPr>
            <p:cNvPr id="18452" name="Group 18451">
              <a:extLst>
                <a:ext uri="{FF2B5EF4-FFF2-40B4-BE49-F238E27FC236}">
                  <a16:creationId xmlns:a16="http://schemas.microsoft.com/office/drawing/2014/main" id="{F98182B1-6A8A-4F76-8652-661BBD6C4B6D}"/>
                </a:ext>
              </a:extLst>
            </p:cNvPr>
            <p:cNvGrpSpPr/>
            <p:nvPr/>
          </p:nvGrpSpPr>
          <p:grpSpPr>
            <a:xfrm>
              <a:off x="523407" y="1214632"/>
              <a:ext cx="11145187" cy="4982968"/>
              <a:chOff x="461168" y="1214632"/>
              <a:chExt cx="11145187" cy="4982968"/>
            </a:xfrm>
          </p:grpSpPr>
          <p:sp>
            <p:nvSpPr>
              <p:cNvPr id="2" name="Rectangle: Rounded Corners 1">
                <a:extLst>
                  <a:ext uri="{FF2B5EF4-FFF2-40B4-BE49-F238E27FC236}">
                    <a16:creationId xmlns:a16="http://schemas.microsoft.com/office/drawing/2014/main" id="{AFD22077-FF22-403D-9E56-3815D424FD5F}"/>
                  </a:ext>
                </a:extLst>
              </p:cNvPr>
              <p:cNvSpPr/>
              <p:nvPr/>
            </p:nvSpPr>
            <p:spPr>
              <a:xfrm>
                <a:off x="461168" y="1320800"/>
                <a:ext cx="734219" cy="330200"/>
              </a:xfrm>
              <a:prstGeom prst="roundRect">
                <a:avLst>
                  <a:gd name="adj" fmla="val 10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0000500000000000000" pitchFamily="50" charset="0"/>
                  </a:rPr>
                  <a:t>Primary</a:t>
                </a:r>
              </a:p>
            </p:txBody>
          </p:sp>
          <p:sp>
            <p:nvSpPr>
              <p:cNvPr id="5" name="Rectangle: Rounded Corners 4">
                <a:extLst>
                  <a:ext uri="{FF2B5EF4-FFF2-40B4-BE49-F238E27FC236}">
                    <a16:creationId xmlns:a16="http://schemas.microsoft.com/office/drawing/2014/main" id="{0431A3CB-4CB5-453D-8E3A-48B1DD1FD4C5}"/>
                  </a:ext>
                </a:extLst>
              </p:cNvPr>
              <p:cNvSpPr/>
              <p:nvPr/>
            </p:nvSpPr>
            <p:spPr>
              <a:xfrm>
                <a:off x="1249362" y="1320800"/>
                <a:ext cx="817563" cy="330200"/>
              </a:xfrm>
              <a:prstGeom prst="roundRect">
                <a:avLst>
                  <a:gd name="adj" fmla="val 1017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0000500000000000000" pitchFamily="50" charset="0"/>
                  </a:rPr>
                  <a:t>Secondary</a:t>
                </a:r>
              </a:p>
            </p:txBody>
          </p:sp>
          <p:grpSp>
            <p:nvGrpSpPr>
              <p:cNvPr id="7" name="Group 6">
                <a:extLst>
                  <a:ext uri="{FF2B5EF4-FFF2-40B4-BE49-F238E27FC236}">
                    <a16:creationId xmlns:a16="http://schemas.microsoft.com/office/drawing/2014/main" id="{5BF0EF3E-E3EA-407B-9D74-81C389B4793A}"/>
                  </a:ext>
                </a:extLst>
              </p:cNvPr>
              <p:cNvGrpSpPr/>
              <p:nvPr/>
            </p:nvGrpSpPr>
            <p:grpSpPr>
              <a:xfrm>
                <a:off x="461168" y="1750457"/>
                <a:ext cx="1605757" cy="330200"/>
                <a:chOff x="461168" y="1320800"/>
                <a:chExt cx="1605757" cy="330200"/>
              </a:xfrm>
            </p:grpSpPr>
            <p:sp>
              <p:nvSpPr>
                <p:cNvPr id="8" name="Rectangle: Rounded Corners 7">
                  <a:extLst>
                    <a:ext uri="{FF2B5EF4-FFF2-40B4-BE49-F238E27FC236}">
                      <a16:creationId xmlns:a16="http://schemas.microsoft.com/office/drawing/2014/main" id="{BF38B25E-45CC-4334-8083-C2E3FE3893BA}"/>
                    </a:ext>
                  </a:extLst>
                </p:cNvPr>
                <p:cNvSpPr/>
                <p:nvPr/>
              </p:nvSpPr>
              <p:spPr>
                <a:xfrm>
                  <a:off x="461168" y="1320800"/>
                  <a:ext cx="734219" cy="330200"/>
                </a:xfrm>
                <a:prstGeom prst="roundRect">
                  <a:avLst>
                    <a:gd name="adj" fmla="val 1017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0000500000000000000" pitchFamily="50" charset="0"/>
                    </a:rPr>
                    <a:t>Primary</a:t>
                  </a:r>
                </a:p>
              </p:txBody>
            </p:sp>
            <p:sp>
              <p:nvSpPr>
                <p:cNvPr id="9" name="Rectangle: Rounded Corners 8">
                  <a:extLst>
                    <a:ext uri="{FF2B5EF4-FFF2-40B4-BE49-F238E27FC236}">
                      <a16:creationId xmlns:a16="http://schemas.microsoft.com/office/drawing/2014/main" id="{EC901E6E-6BD4-4046-B459-79145995A18F}"/>
                    </a:ext>
                  </a:extLst>
                </p:cNvPr>
                <p:cNvSpPr/>
                <p:nvPr/>
              </p:nvSpPr>
              <p:spPr>
                <a:xfrm>
                  <a:off x="1249362" y="1320800"/>
                  <a:ext cx="817563" cy="330200"/>
                </a:xfrm>
                <a:prstGeom prst="roundRect">
                  <a:avLst>
                    <a:gd name="adj" fmla="val 1017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0000500000000000000" pitchFamily="50" charset="0"/>
                    </a:rPr>
                    <a:t>Secondary</a:t>
                  </a:r>
                </a:p>
              </p:txBody>
            </p:sp>
          </p:grpSp>
          <p:sp>
            <p:nvSpPr>
              <p:cNvPr id="11" name="Rectangle: Rounded Corners 10">
                <a:extLst>
                  <a:ext uri="{FF2B5EF4-FFF2-40B4-BE49-F238E27FC236}">
                    <a16:creationId xmlns:a16="http://schemas.microsoft.com/office/drawing/2014/main" id="{1FB8310D-1F21-4BED-9A71-89DA5838C7FE}"/>
                  </a:ext>
                </a:extLst>
              </p:cNvPr>
              <p:cNvSpPr/>
              <p:nvPr/>
            </p:nvSpPr>
            <p:spPr>
              <a:xfrm>
                <a:off x="461168" y="2180114"/>
                <a:ext cx="734219" cy="330200"/>
              </a:xfrm>
              <a:prstGeom prst="roundRect">
                <a:avLst>
                  <a:gd name="adj" fmla="val 1017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0000500000000000000" pitchFamily="50" charset="0"/>
                  </a:rPr>
                  <a:t>Primary</a:t>
                </a:r>
              </a:p>
            </p:txBody>
          </p:sp>
          <p:sp>
            <p:nvSpPr>
              <p:cNvPr id="12" name="Rectangle: Rounded Corners 11">
                <a:extLst>
                  <a:ext uri="{FF2B5EF4-FFF2-40B4-BE49-F238E27FC236}">
                    <a16:creationId xmlns:a16="http://schemas.microsoft.com/office/drawing/2014/main" id="{FA162C4C-B35F-4D78-95D7-008FB28D4767}"/>
                  </a:ext>
                </a:extLst>
              </p:cNvPr>
              <p:cNvSpPr/>
              <p:nvPr/>
            </p:nvSpPr>
            <p:spPr>
              <a:xfrm>
                <a:off x="1249362" y="2180114"/>
                <a:ext cx="817563" cy="330200"/>
              </a:xfrm>
              <a:prstGeom prst="roundRect">
                <a:avLst>
                  <a:gd name="adj" fmla="val 10177"/>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0000500000000000000" pitchFamily="50" charset="0"/>
                  </a:rPr>
                  <a:t>Secondary</a:t>
                </a:r>
              </a:p>
            </p:txBody>
          </p:sp>
          <p:sp>
            <p:nvSpPr>
              <p:cNvPr id="14" name="Rectangle: Rounded Corners 13">
                <a:extLst>
                  <a:ext uri="{FF2B5EF4-FFF2-40B4-BE49-F238E27FC236}">
                    <a16:creationId xmlns:a16="http://schemas.microsoft.com/office/drawing/2014/main" id="{993889A4-929E-4AB4-96B8-B0F2EEE6866E}"/>
                  </a:ext>
                </a:extLst>
              </p:cNvPr>
              <p:cNvSpPr/>
              <p:nvPr/>
            </p:nvSpPr>
            <p:spPr>
              <a:xfrm>
                <a:off x="461168" y="2609771"/>
                <a:ext cx="734219" cy="330200"/>
              </a:xfrm>
              <a:prstGeom prst="roundRect">
                <a:avLst>
                  <a:gd name="adj" fmla="val 1017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0000500000000000000" pitchFamily="50" charset="0"/>
                  </a:rPr>
                  <a:t>Primary</a:t>
                </a:r>
              </a:p>
            </p:txBody>
          </p:sp>
          <p:sp>
            <p:nvSpPr>
              <p:cNvPr id="15" name="Rectangle: Rounded Corners 14">
                <a:extLst>
                  <a:ext uri="{FF2B5EF4-FFF2-40B4-BE49-F238E27FC236}">
                    <a16:creationId xmlns:a16="http://schemas.microsoft.com/office/drawing/2014/main" id="{571B3CB0-9957-449A-AF49-19DE01885058}"/>
                  </a:ext>
                </a:extLst>
              </p:cNvPr>
              <p:cNvSpPr/>
              <p:nvPr/>
            </p:nvSpPr>
            <p:spPr>
              <a:xfrm>
                <a:off x="1249362" y="2609771"/>
                <a:ext cx="817563" cy="330200"/>
              </a:xfrm>
              <a:prstGeom prst="roundRect">
                <a:avLst>
                  <a:gd name="adj" fmla="val 10177"/>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ontserrat" panose="00000500000000000000" pitchFamily="50" charset="0"/>
                  </a:rPr>
                  <a:t>Secondary</a:t>
                </a:r>
              </a:p>
            </p:txBody>
          </p:sp>
          <p:sp>
            <p:nvSpPr>
              <p:cNvPr id="21" name="Rectangle: Rounded Corners 20">
                <a:extLst>
                  <a:ext uri="{FF2B5EF4-FFF2-40B4-BE49-F238E27FC236}">
                    <a16:creationId xmlns:a16="http://schemas.microsoft.com/office/drawing/2014/main" id="{2422EB1C-FA01-4C3A-93FE-A6EB492467DE}"/>
                  </a:ext>
                </a:extLst>
              </p:cNvPr>
              <p:cNvSpPr/>
              <p:nvPr/>
            </p:nvSpPr>
            <p:spPr>
              <a:xfrm>
                <a:off x="2378868" y="1320799"/>
                <a:ext cx="1367632" cy="2190671"/>
              </a:xfrm>
              <a:prstGeom prst="roundRect">
                <a:avLst>
                  <a:gd name="adj" fmla="val 269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Ins="137160" bIns="137160" rtlCol="0" anchor="b" anchorCtr="0"/>
              <a:lstStyle/>
              <a:p>
                <a:pPr>
                  <a:lnSpc>
                    <a:spcPts val="1300"/>
                  </a:lnSpc>
                  <a:spcAft>
                    <a:spcPts val="600"/>
                  </a:spcAft>
                </a:pPr>
                <a:r>
                  <a:rPr lang="en-US" sz="1000" b="1" dirty="0">
                    <a:solidFill>
                      <a:schemeClr val="tx1"/>
                    </a:solidFill>
                    <a:latin typeface="Montserrat" panose="00000500000000000000" pitchFamily="50" charset="0"/>
                  </a:rPr>
                  <a:t>Home Background</a:t>
                </a:r>
              </a:p>
              <a:p>
                <a:pPr>
                  <a:lnSpc>
                    <a:spcPts val="1300"/>
                  </a:lnSpc>
                  <a:spcAft>
                    <a:spcPts val="600"/>
                  </a:spcAft>
                </a:pPr>
                <a:r>
                  <a:rPr lang="en-US" sz="1000" dirty="0">
                    <a:solidFill>
                      <a:schemeClr val="tx1"/>
                    </a:solidFill>
                    <a:latin typeface="Montserrat" panose="00000500000000000000" pitchFamily="50" charset="0"/>
                  </a:rPr>
                  <a:t>HSB: #####</a:t>
                </a:r>
              </a:p>
              <a:p>
                <a:pPr>
                  <a:lnSpc>
                    <a:spcPts val="1300"/>
                  </a:lnSpc>
                  <a:spcAft>
                    <a:spcPts val="600"/>
                  </a:spcAft>
                </a:pPr>
                <a:r>
                  <a:rPr lang="en-US" sz="1000" dirty="0">
                    <a:solidFill>
                      <a:schemeClr val="tx1"/>
                    </a:solidFill>
                    <a:latin typeface="Montserrat" panose="00000500000000000000" pitchFamily="50" charset="0"/>
                  </a:rPr>
                  <a:t>RGB: #####</a:t>
                </a:r>
              </a:p>
              <a:p>
                <a:pPr>
                  <a:lnSpc>
                    <a:spcPts val="1300"/>
                  </a:lnSpc>
                  <a:spcAft>
                    <a:spcPts val="600"/>
                  </a:spcAft>
                </a:pPr>
                <a:r>
                  <a:rPr lang="en-US" sz="1000" dirty="0">
                    <a:solidFill>
                      <a:schemeClr val="tx1"/>
                    </a:solidFill>
                    <a:latin typeface="Montserrat" panose="00000500000000000000" pitchFamily="50" charset="0"/>
                  </a:rPr>
                  <a:t>Hex#: #####</a:t>
                </a:r>
              </a:p>
            </p:txBody>
          </p:sp>
          <p:sp>
            <p:nvSpPr>
              <p:cNvPr id="23" name="Rectangle: Rounded Corners 22">
                <a:extLst>
                  <a:ext uri="{FF2B5EF4-FFF2-40B4-BE49-F238E27FC236}">
                    <a16:creationId xmlns:a16="http://schemas.microsoft.com/office/drawing/2014/main" id="{18FA8FD6-C774-4B74-B990-48494A0A5215}"/>
                  </a:ext>
                </a:extLst>
              </p:cNvPr>
              <p:cNvSpPr/>
              <p:nvPr/>
            </p:nvSpPr>
            <p:spPr>
              <a:xfrm>
                <a:off x="3826668" y="1320799"/>
                <a:ext cx="1367632" cy="2190671"/>
              </a:xfrm>
              <a:prstGeom prst="roundRect">
                <a:avLst>
                  <a:gd name="adj" fmla="val 269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Ins="137160" bIns="137160" rtlCol="0" anchor="b" anchorCtr="0"/>
              <a:lstStyle/>
              <a:p>
                <a:pPr lvl="0">
                  <a:lnSpc>
                    <a:spcPts val="1300"/>
                  </a:lnSpc>
                  <a:spcAft>
                    <a:spcPts val="600"/>
                  </a:spcAft>
                </a:pPr>
                <a:r>
                  <a:rPr lang="en-US" sz="1000" b="1" dirty="0">
                    <a:solidFill>
                      <a:prstClr val="black"/>
                    </a:solidFill>
                    <a:latin typeface="Montserrat" panose="00000500000000000000" pitchFamily="50" charset="0"/>
                  </a:rPr>
                  <a:t>Template Background</a:t>
                </a:r>
              </a:p>
              <a:p>
                <a:pPr lvl="0">
                  <a:lnSpc>
                    <a:spcPts val="1300"/>
                  </a:lnSpc>
                  <a:spcAft>
                    <a:spcPts val="600"/>
                  </a:spcAft>
                </a:pPr>
                <a:r>
                  <a:rPr lang="en-US" sz="1000" dirty="0">
                    <a:solidFill>
                      <a:prstClr val="black"/>
                    </a:solidFill>
                    <a:latin typeface="Montserrat" panose="00000500000000000000" pitchFamily="50" charset="0"/>
                  </a:rPr>
                  <a:t>HSB: #####</a:t>
                </a:r>
              </a:p>
              <a:p>
                <a:pPr lvl="0">
                  <a:lnSpc>
                    <a:spcPts val="1300"/>
                  </a:lnSpc>
                  <a:spcAft>
                    <a:spcPts val="600"/>
                  </a:spcAft>
                </a:pPr>
                <a:r>
                  <a:rPr lang="en-US" sz="1000" dirty="0">
                    <a:solidFill>
                      <a:prstClr val="black"/>
                    </a:solidFill>
                    <a:latin typeface="Montserrat" panose="00000500000000000000" pitchFamily="50" charset="0"/>
                  </a:rPr>
                  <a:t>RGB: #####</a:t>
                </a:r>
              </a:p>
              <a:p>
                <a:pPr lvl="0">
                  <a:lnSpc>
                    <a:spcPts val="1300"/>
                  </a:lnSpc>
                  <a:spcAft>
                    <a:spcPts val="600"/>
                  </a:spcAft>
                </a:pPr>
                <a:r>
                  <a:rPr lang="en-US" sz="1000" dirty="0">
                    <a:solidFill>
                      <a:prstClr val="black"/>
                    </a:solidFill>
                    <a:latin typeface="Montserrat" panose="00000500000000000000" pitchFamily="50" charset="0"/>
                  </a:rPr>
                  <a:t>Hex#: #####</a:t>
                </a:r>
              </a:p>
            </p:txBody>
          </p:sp>
          <p:sp>
            <p:nvSpPr>
              <p:cNvPr id="22" name="Rectangle: Rounded Corners 21">
                <a:extLst>
                  <a:ext uri="{FF2B5EF4-FFF2-40B4-BE49-F238E27FC236}">
                    <a16:creationId xmlns:a16="http://schemas.microsoft.com/office/drawing/2014/main" id="{7DB6A373-CA41-4862-AB4C-C4239B8F0847}"/>
                  </a:ext>
                </a:extLst>
              </p:cNvPr>
              <p:cNvSpPr/>
              <p:nvPr/>
            </p:nvSpPr>
            <p:spPr>
              <a:xfrm>
                <a:off x="5274468" y="1320799"/>
                <a:ext cx="1367632" cy="2190671"/>
              </a:xfrm>
              <a:prstGeom prst="roundRect">
                <a:avLst>
                  <a:gd name="adj" fmla="val 269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Ins="137160" bIns="137160" rtlCol="0" anchor="b" anchorCtr="0"/>
              <a:lstStyle/>
              <a:p>
                <a:pPr lvl="0">
                  <a:lnSpc>
                    <a:spcPts val="1300"/>
                  </a:lnSpc>
                  <a:spcAft>
                    <a:spcPts val="600"/>
                  </a:spcAft>
                </a:pPr>
                <a:r>
                  <a:rPr lang="en-US" sz="1000" b="1" dirty="0">
                    <a:solidFill>
                      <a:schemeClr val="bg1"/>
                    </a:solidFill>
                    <a:latin typeface="Montserrat" panose="00000500000000000000" pitchFamily="50" charset="0"/>
                  </a:rPr>
                  <a:t>Dark Background</a:t>
                </a:r>
              </a:p>
              <a:p>
                <a:pPr lvl="0">
                  <a:lnSpc>
                    <a:spcPts val="1300"/>
                  </a:lnSpc>
                  <a:spcAft>
                    <a:spcPts val="600"/>
                  </a:spcAft>
                </a:pPr>
                <a:r>
                  <a:rPr lang="en-US" sz="1000" dirty="0">
                    <a:solidFill>
                      <a:schemeClr val="bg1"/>
                    </a:solidFill>
                    <a:latin typeface="Montserrat" panose="00000500000000000000" pitchFamily="50" charset="0"/>
                  </a:rPr>
                  <a:t>HSB: #####</a:t>
                </a:r>
              </a:p>
              <a:p>
                <a:pPr lvl="0">
                  <a:lnSpc>
                    <a:spcPts val="1300"/>
                  </a:lnSpc>
                  <a:spcAft>
                    <a:spcPts val="600"/>
                  </a:spcAft>
                </a:pPr>
                <a:r>
                  <a:rPr lang="en-US" sz="1000" dirty="0">
                    <a:solidFill>
                      <a:schemeClr val="bg1"/>
                    </a:solidFill>
                    <a:latin typeface="Montserrat" panose="00000500000000000000" pitchFamily="50" charset="0"/>
                  </a:rPr>
                  <a:t>RGB: #####</a:t>
                </a:r>
              </a:p>
              <a:p>
                <a:pPr lvl="0">
                  <a:lnSpc>
                    <a:spcPts val="1300"/>
                  </a:lnSpc>
                  <a:spcAft>
                    <a:spcPts val="600"/>
                  </a:spcAft>
                </a:pPr>
                <a:r>
                  <a:rPr lang="en-US" sz="1000" dirty="0">
                    <a:solidFill>
                      <a:schemeClr val="bg1"/>
                    </a:solidFill>
                    <a:latin typeface="Montserrat" panose="00000500000000000000" pitchFamily="50" charset="0"/>
                  </a:rPr>
                  <a:t>Hex#: #####</a:t>
                </a:r>
              </a:p>
            </p:txBody>
          </p:sp>
          <p:sp>
            <p:nvSpPr>
              <p:cNvPr id="24" name="Rectangle: Rounded Corners 23">
                <a:extLst>
                  <a:ext uri="{FF2B5EF4-FFF2-40B4-BE49-F238E27FC236}">
                    <a16:creationId xmlns:a16="http://schemas.microsoft.com/office/drawing/2014/main" id="{BBFCFC0D-6C1B-4DE6-ADF5-792024A22AB3}"/>
                  </a:ext>
                </a:extLst>
              </p:cNvPr>
              <p:cNvSpPr/>
              <p:nvPr/>
            </p:nvSpPr>
            <p:spPr>
              <a:xfrm>
                <a:off x="6722268" y="1320799"/>
                <a:ext cx="1367632" cy="2190671"/>
              </a:xfrm>
              <a:prstGeom prst="roundRect">
                <a:avLst>
                  <a:gd name="adj" fmla="val 269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Ins="137160" bIns="137160" rtlCol="0" anchor="b" anchorCtr="0"/>
              <a:lstStyle/>
              <a:p>
                <a:pPr lvl="0">
                  <a:lnSpc>
                    <a:spcPts val="1300"/>
                  </a:lnSpc>
                  <a:spcAft>
                    <a:spcPts val="600"/>
                  </a:spcAft>
                </a:pPr>
                <a:r>
                  <a:rPr lang="en-US" sz="1000" b="1" dirty="0">
                    <a:solidFill>
                      <a:prstClr val="white"/>
                    </a:solidFill>
                    <a:latin typeface="Montserrat" panose="00000500000000000000" pitchFamily="50" charset="0"/>
                  </a:rPr>
                  <a:t>Typography</a:t>
                </a:r>
              </a:p>
              <a:p>
                <a:pPr lvl="0">
                  <a:lnSpc>
                    <a:spcPts val="1300"/>
                  </a:lnSpc>
                  <a:spcAft>
                    <a:spcPts val="600"/>
                  </a:spcAft>
                </a:pPr>
                <a:r>
                  <a:rPr lang="en-US" sz="1000" dirty="0">
                    <a:solidFill>
                      <a:prstClr val="white"/>
                    </a:solidFill>
                    <a:latin typeface="Montserrat" panose="00000500000000000000" pitchFamily="50" charset="0"/>
                  </a:rPr>
                  <a:t>HSB: #####</a:t>
                </a:r>
              </a:p>
              <a:p>
                <a:pPr lvl="0">
                  <a:lnSpc>
                    <a:spcPts val="1300"/>
                  </a:lnSpc>
                  <a:spcAft>
                    <a:spcPts val="600"/>
                  </a:spcAft>
                </a:pPr>
                <a:r>
                  <a:rPr lang="en-US" sz="1000" dirty="0">
                    <a:solidFill>
                      <a:prstClr val="white"/>
                    </a:solidFill>
                    <a:latin typeface="Montserrat" panose="00000500000000000000" pitchFamily="50" charset="0"/>
                  </a:rPr>
                  <a:t>RGB: #####</a:t>
                </a:r>
              </a:p>
              <a:p>
                <a:pPr lvl="0">
                  <a:lnSpc>
                    <a:spcPts val="1300"/>
                  </a:lnSpc>
                  <a:spcAft>
                    <a:spcPts val="600"/>
                  </a:spcAft>
                </a:pPr>
                <a:r>
                  <a:rPr lang="en-US" sz="1000" dirty="0">
                    <a:solidFill>
                      <a:prstClr val="white"/>
                    </a:solidFill>
                    <a:latin typeface="Montserrat" panose="00000500000000000000" pitchFamily="50" charset="0"/>
                  </a:rPr>
                  <a:t>Hex#: #####</a:t>
                </a:r>
              </a:p>
            </p:txBody>
          </p:sp>
          <p:sp>
            <p:nvSpPr>
              <p:cNvPr id="25" name="Rectangle: Rounded Corners 24">
                <a:extLst>
                  <a:ext uri="{FF2B5EF4-FFF2-40B4-BE49-F238E27FC236}">
                    <a16:creationId xmlns:a16="http://schemas.microsoft.com/office/drawing/2014/main" id="{4616D246-1C9E-4931-AB0F-A58CEC3BBA66}"/>
                  </a:ext>
                </a:extLst>
              </p:cNvPr>
              <p:cNvSpPr/>
              <p:nvPr/>
            </p:nvSpPr>
            <p:spPr>
              <a:xfrm>
                <a:off x="8170068" y="1320799"/>
                <a:ext cx="1367632" cy="2190671"/>
              </a:xfrm>
              <a:prstGeom prst="roundRect">
                <a:avLst>
                  <a:gd name="adj" fmla="val 269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Ins="137160" bIns="137160" rtlCol="0" anchor="b" anchorCtr="0"/>
              <a:lstStyle/>
              <a:p>
                <a:pPr lvl="0">
                  <a:lnSpc>
                    <a:spcPts val="1300"/>
                  </a:lnSpc>
                  <a:spcAft>
                    <a:spcPts val="600"/>
                  </a:spcAft>
                </a:pPr>
                <a:r>
                  <a:rPr lang="en-US" sz="1000" b="1" dirty="0">
                    <a:solidFill>
                      <a:prstClr val="white"/>
                    </a:solidFill>
                    <a:latin typeface="Montserrat" panose="00000500000000000000" pitchFamily="50" charset="0"/>
                  </a:rPr>
                  <a:t>Text Link</a:t>
                </a:r>
              </a:p>
              <a:p>
                <a:pPr lvl="0">
                  <a:lnSpc>
                    <a:spcPts val="1300"/>
                  </a:lnSpc>
                  <a:spcAft>
                    <a:spcPts val="600"/>
                  </a:spcAft>
                </a:pPr>
                <a:r>
                  <a:rPr lang="en-US" sz="1000" dirty="0">
                    <a:solidFill>
                      <a:prstClr val="white"/>
                    </a:solidFill>
                    <a:latin typeface="Montserrat" panose="00000500000000000000" pitchFamily="50" charset="0"/>
                  </a:rPr>
                  <a:t>HSB: #####</a:t>
                </a:r>
              </a:p>
              <a:p>
                <a:pPr lvl="0">
                  <a:lnSpc>
                    <a:spcPts val="1300"/>
                  </a:lnSpc>
                  <a:spcAft>
                    <a:spcPts val="600"/>
                  </a:spcAft>
                </a:pPr>
                <a:r>
                  <a:rPr lang="en-US" sz="1000" dirty="0">
                    <a:solidFill>
                      <a:prstClr val="white"/>
                    </a:solidFill>
                    <a:latin typeface="Montserrat" panose="00000500000000000000" pitchFamily="50" charset="0"/>
                  </a:rPr>
                  <a:t>RGB: #####</a:t>
                </a:r>
              </a:p>
              <a:p>
                <a:pPr lvl="0">
                  <a:lnSpc>
                    <a:spcPts val="1300"/>
                  </a:lnSpc>
                  <a:spcAft>
                    <a:spcPts val="600"/>
                  </a:spcAft>
                </a:pPr>
                <a:r>
                  <a:rPr lang="en-US" sz="1000" dirty="0">
                    <a:solidFill>
                      <a:prstClr val="white"/>
                    </a:solidFill>
                    <a:latin typeface="Montserrat" panose="00000500000000000000" pitchFamily="50" charset="0"/>
                  </a:rPr>
                  <a:t>Hex#: #####</a:t>
                </a:r>
              </a:p>
            </p:txBody>
          </p:sp>
          <p:grpSp>
            <p:nvGrpSpPr>
              <p:cNvPr id="43" name="Group 42">
                <a:extLst>
                  <a:ext uri="{FF2B5EF4-FFF2-40B4-BE49-F238E27FC236}">
                    <a16:creationId xmlns:a16="http://schemas.microsoft.com/office/drawing/2014/main" id="{113559F0-6001-475B-AA48-BF9823EA7E3D}"/>
                  </a:ext>
                </a:extLst>
              </p:cNvPr>
              <p:cNvGrpSpPr/>
              <p:nvPr/>
            </p:nvGrpSpPr>
            <p:grpSpPr>
              <a:xfrm>
                <a:off x="461168" y="3181271"/>
                <a:ext cx="1605757" cy="330200"/>
                <a:chOff x="461168" y="3181271"/>
                <a:chExt cx="1605757" cy="330200"/>
              </a:xfrm>
            </p:grpSpPr>
            <p:sp>
              <p:nvSpPr>
                <p:cNvPr id="17" name="Rectangle: Rounded Corners 16">
                  <a:extLst>
                    <a:ext uri="{FF2B5EF4-FFF2-40B4-BE49-F238E27FC236}">
                      <a16:creationId xmlns:a16="http://schemas.microsoft.com/office/drawing/2014/main" id="{9ACB4F0E-F45B-46B8-BD1B-AC56DF2158A0}"/>
                    </a:ext>
                  </a:extLst>
                </p:cNvPr>
                <p:cNvSpPr/>
                <p:nvPr/>
              </p:nvSpPr>
              <p:spPr>
                <a:xfrm>
                  <a:off x="461168" y="3181271"/>
                  <a:ext cx="1605757" cy="330200"/>
                </a:xfrm>
                <a:prstGeom prst="roundRect">
                  <a:avLst>
                    <a:gd name="adj" fmla="val 1017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Montserrat" panose="00000500000000000000" pitchFamily="50" charset="0"/>
                    </a:rPr>
                    <a:t>Dropdown</a:t>
                  </a:r>
                </a:p>
              </p:txBody>
            </p:sp>
            <p:sp>
              <p:nvSpPr>
                <p:cNvPr id="42" name="Arrow: Chevron 41">
                  <a:extLst>
                    <a:ext uri="{FF2B5EF4-FFF2-40B4-BE49-F238E27FC236}">
                      <a16:creationId xmlns:a16="http://schemas.microsoft.com/office/drawing/2014/main" id="{99EEC783-7EA6-42F5-8FE1-04CF6CA8C4E3}"/>
                    </a:ext>
                  </a:extLst>
                </p:cNvPr>
                <p:cNvSpPr/>
                <p:nvPr/>
              </p:nvSpPr>
              <p:spPr>
                <a:xfrm rot="5400000">
                  <a:off x="1872881" y="3298746"/>
                  <a:ext cx="73762" cy="95250"/>
                </a:xfrm>
                <a:prstGeom prst="chevron">
                  <a:avLst>
                    <a:gd name="adj" fmla="val 6951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8449" name="Group 18448">
                <a:extLst>
                  <a:ext uri="{FF2B5EF4-FFF2-40B4-BE49-F238E27FC236}">
                    <a16:creationId xmlns:a16="http://schemas.microsoft.com/office/drawing/2014/main" id="{863DAA04-C01C-47B9-8374-EC1F9C6C03FF}"/>
                  </a:ext>
                </a:extLst>
              </p:cNvPr>
              <p:cNvGrpSpPr/>
              <p:nvPr/>
            </p:nvGrpSpPr>
            <p:grpSpPr>
              <a:xfrm>
                <a:off x="461168" y="3814128"/>
                <a:ext cx="9076532" cy="2383472"/>
                <a:chOff x="461168" y="4017328"/>
                <a:chExt cx="9076532" cy="2383472"/>
              </a:xfrm>
            </p:grpSpPr>
            <p:sp>
              <p:nvSpPr>
                <p:cNvPr id="30" name="Rectangle: Rounded Corners 29">
                  <a:extLst>
                    <a:ext uri="{FF2B5EF4-FFF2-40B4-BE49-F238E27FC236}">
                      <a16:creationId xmlns:a16="http://schemas.microsoft.com/office/drawing/2014/main" id="{B951CDB5-D420-4D81-8284-C7475F773856}"/>
                    </a:ext>
                  </a:extLst>
                </p:cNvPr>
                <p:cNvSpPr/>
                <p:nvPr/>
              </p:nvSpPr>
              <p:spPr>
                <a:xfrm>
                  <a:off x="2378867" y="4571326"/>
                  <a:ext cx="2540095" cy="424537"/>
                </a:xfrm>
                <a:prstGeom prst="roundRect">
                  <a:avLst>
                    <a:gd name="adj" fmla="val 833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08386BEB-A997-4526-8C8E-5B7D8421E477}"/>
                    </a:ext>
                  </a:extLst>
                </p:cNvPr>
                <p:cNvSpPr/>
                <p:nvPr/>
              </p:nvSpPr>
              <p:spPr>
                <a:xfrm>
                  <a:off x="5274468" y="4017328"/>
                  <a:ext cx="4263232" cy="978535"/>
                </a:xfrm>
                <a:prstGeom prst="roundRect">
                  <a:avLst>
                    <a:gd name="adj" fmla="val 5994"/>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Drag &amp; Drop/Click to add Image</a:t>
                  </a:r>
                </a:p>
              </p:txBody>
            </p:sp>
            <p:sp>
              <p:nvSpPr>
                <p:cNvPr id="18" name="Oval 17">
                  <a:extLst>
                    <a:ext uri="{FF2B5EF4-FFF2-40B4-BE49-F238E27FC236}">
                      <a16:creationId xmlns:a16="http://schemas.microsoft.com/office/drawing/2014/main" id="{2F955DCE-B37A-41AF-9DFC-65BFD69C75CC}"/>
                    </a:ext>
                  </a:extLst>
                </p:cNvPr>
                <p:cNvSpPr/>
                <p:nvPr/>
              </p:nvSpPr>
              <p:spPr>
                <a:xfrm>
                  <a:off x="5410993" y="5690393"/>
                  <a:ext cx="710407" cy="710407"/>
                </a:xfrm>
                <a:prstGeom prst="ellipse">
                  <a:avLst/>
                </a:prstGeom>
                <a:blipFill dpi="0" rotWithShape="1">
                  <a:blip r:embed="rId2">
                    <a:extLst>
                      <a:ext uri="{28A0092B-C50C-407E-A947-70E740481C1C}">
                        <a14:useLocalDpi xmlns:a14="http://schemas.microsoft.com/office/drawing/2010/main" val="0"/>
                      </a:ext>
                    </a:extLst>
                  </a:blip>
                  <a:srcRect/>
                  <a:stretch>
                    <a:fillRect l="-6577" r="-65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AB490AE-2C49-46FD-A0C5-EE08EA1EF508}"/>
                    </a:ext>
                  </a:extLst>
                </p:cNvPr>
                <p:cNvSpPr/>
                <p:nvPr/>
              </p:nvSpPr>
              <p:spPr>
                <a:xfrm>
                  <a:off x="6479380" y="5772151"/>
                  <a:ext cx="546894" cy="546892"/>
                </a:xfrm>
                <a:prstGeom prst="ellipse">
                  <a:avLst/>
                </a:prstGeom>
                <a:blipFill dpi="0" rotWithShape="1">
                  <a:blip r:embed="rId2">
                    <a:extLst>
                      <a:ext uri="{28A0092B-C50C-407E-A947-70E740481C1C}">
                        <a14:useLocalDpi xmlns:a14="http://schemas.microsoft.com/office/drawing/2010/main" val="0"/>
                      </a:ext>
                    </a:extLst>
                  </a:blip>
                  <a:srcRect/>
                  <a:stretch>
                    <a:fillRect l="-6577" r="-65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AD962E5-6021-43D3-BBC0-A62EDFFAE03F}"/>
                    </a:ext>
                  </a:extLst>
                </p:cNvPr>
                <p:cNvSpPr/>
                <p:nvPr/>
              </p:nvSpPr>
              <p:spPr>
                <a:xfrm>
                  <a:off x="7384254" y="5873750"/>
                  <a:ext cx="343696" cy="343694"/>
                </a:xfrm>
                <a:prstGeom prst="ellipse">
                  <a:avLst/>
                </a:prstGeom>
                <a:blipFill dpi="0" rotWithShape="1">
                  <a:blip r:embed="rId2">
                    <a:extLst>
                      <a:ext uri="{28A0092B-C50C-407E-A947-70E740481C1C}">
                        <a14:useLocalDpi xmlns:a14="http://schemas.microsoft.com/office/drawing/2010/main" val="0"/>
                      </a:ext>
                    </a:extLst>
                  </a:blip>
                  <a:srcRect/>
                  <a:stretch>
                    <a:fillRect l="-6577" r="-65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5A4BFC6-65A2-4F6E-B892-94782AFA5A22}"/>
                    </a:ext>
                  </a:extLst>
                </p:cNvPr>
                <p:cNvSpPr/>
                <p:nvPr/>
              </p:nvSpPr>
              <p:spPr>
                <a:xfrm>
                  <a:off x="8085930" y="5772151"/>
                  <a:ext cx="546894" cy="54689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72DC756-FE7B-48FC-A00B-19431D8727D2}"/>
                    </a:ext>
                  </a:extLst>
                </p:cNvPr>
                <p:cNvSpPr/>
                <p:nvPr/>
              </p:nvSpPr>
              <p:spPr>
                <a:xfrm>
                  <a:off x="8990806" y="5772151"/>
                  <a:ext cx="546894" cy="54689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B91ECF4B-265A-4E54-AEB1-A1C6F706B2CC}"/>
                    </a:ext>
                  </a:extLst>
                </p:cNvPr>
                <p:cNvCxnSpPr>
                  <a:cxnSpLocks/>
                </p:cNvCxnSpPr>
                <p:nvPr/>
              </p:nvCxnSpPr>
              <p:spPr>
                <a:xfrm>
                  <a:off x="2378867" y="5400105"/>
                  <a:ext cx="2231233" cy="0"/>
                </a:xfrm>
                <a:prstGeom prst="line">
                  <a:avLst/>
                </a:prstGeom>
                <a:ln w="63500" cap="rnd">
                  <a:solidFill>
                    <a:srgbClr val="F2F2F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14D1A8F-91E7-4AA2-95C6-30434978D478}"/>
                    </a:ext>
                  </a:extLst>
                </p:cNvPr>
                <p:cNvCxnSpPr>
                  <a:cxnSpLocks/>
                </p:cNvCxnSpPr>
                <p:nvPr/>
              </p:nvCxnSpPr>
              <p:spPr>
                <a:xfrm>
                  <a:off x="5274468" y="5400105"/>
                  <a:ext cx="4066756" cy="0"/>
                </a:xfrm>
                <a:prstGeom prst="line">
                  <a:avLst/>
                </a:prstGeom>
                <a:ln w="63500" cap="rnd">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35BE59DD-C26D-47FF-AA02-EEB82B11E902}"/>
                    </a:ext>
                  </a:extLst>
                </p:cNvPr>
                <p:cNvGrpSpPr/>
                <p:nvPr/>
              </p:nvGrpSpPr>
              <p:grpSpPr>
                <a:xfrm>
                  <a:off x="461168" y="4017328"/>
                  <a:ext cx="1605757" cy="1036957"/>
                  <a:chOff x="461168" y="4017328"/>
                  <a:chExt cx="1605757" cy="1036957"/>
                </a:xfrm>
              </p:grpSpPr>
              <p:sp>
                <p:nvSpPr>
                  <p:cNvPr id="20" name="Rectangle: Rounded Corners 19">
                    <a:extLst>
                      <a:ext uri="{FF2B5EF4-FFF2-40B4-BE49-F238E27FC236}">
                        <a16:creationId xmlns:a16="http://schemas.microsoft.com/office/drawing/2014/main" id="{950E08F1-C270-4DCA-89DE-18A4C995F9FE}"/>
                      </a:ext>
                    </a:extLst>
                  </p:cNvPr>
                  <p:cNvSpPr/>
                  <p:nvPr/>
                </p:nvSpPr>
                <p:spPr>
                  <a:xfrm>
                    <a:off x="461168" y="4017329"/>
                    <a:ext cx="1605757" cy="1036956"/>
                  </a:xfrm>
                  <a:prstGeom prst="roundRect">
                    <a:avLst>
                      <a:gd name="adj" fmla="val 328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Montserrat" panose="00000500000000000000" pitchFamily="50" charset="0"/>
                    </a:endParaRPr>
                  </a:p>
                </p:txBody>
              </p:sp>
              <p:grpSp>
                <p:nvGrpSpPr>
                  <p:cNvPr id="45" name="Group 44">
                    <a:extLst>
                      <a:ext uri="{FF2B5EF4-FFF2-40B4-BE49-F238E27FC236}">
                        <a16:creationId xmlns:a16="http://schemas.microsoft.com/office/drawing/2014/main" id="{2F40D4F7-B212-456F-89DF-4682AE1C8462}"/>
                      </a:ext>
                    </a:extLst>
                  </p:cNvPr>
                  <p:cNvGrpSpPr/>
                  <p:nvPr/>
                </p:nvGrpSpPr>
                <p:grpSpPr>
                  <a:xfrm>
                    <a:off x="461168" y="4017328"/>
                    <a:ext cx="1605757" cy="330200"/>
                    <a:chOff x="461168" y="3181271"/>
                    <a:chExt cx="1605757" cy="330200"/>
                  </a:xfrm>
                </p:grpSpPr>
                <p:sp>
                  <p:nvSpPr>
                    <p:cNvPr id="46" name="Rectangle: Rounded Corners 45">
                      <a:extLst>
                        <a:ext uri="{FF2B5EF4-FFF2-40B4-BE49-F238E27FC236}">
                          <a16:creationId xmlns:a16="http://schemas.microsoft.com/office/drawing/2014/main" id="{8257CF89-1341-4AEC-8CC7-BC87389D2919}"/>
                        </a:ext>
                      </a:extLst>
                    </p:cNvPr>
                    <p:cNvSpPr/>
                    <p:nvPr/>
                  </p:nvSpPr>
                  <p:spPr>
                    <a:xfrm>
                      <a:off x="461168" y="3181271"/>
                      <a:ext cx="1605757" cy="330200"/>
                    </a:xfrm>
                    <a:prstGeom prst="roundRect">
                      <a:avLst>
                        <a:gd name="adj" fmla="val 10177"/>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Montserrat" panose="00000500000000000000" pitchFamily="50" charset="0"/>
                        </a:rPr>
                        <a:t>Dropdown</a:t>
                      </a:r>
                    </a:p>
                  </p:txBody>
                </p:sp>
                <p:sp>
                  <p:nvSpPr>
                    <p:cNvPr id="47" name="Arrow: Chevron 46">
                      <a:extLst>
                        <a:ext uri="{FF2B5EF4-FFF2-40B4-BE49-F238E27FC236}">
                          <a16:creationId xmlns:a16="http://schemas.microsoft.com/office/drawing/2014/main" id="{FEBEA1AB-4BA9-491A-9600-EC83D4F71466}"/>
                        </a:ext>
                      </a:extLst>
                    </p:cNvPr>
                    <p:cNvSpPr/>
                    <p:nvPr/>
                  </p:nvSpPr>
                  <p:spPr>
                    <a:xfrm rot="5400000">
                      <a:off x="1872881" y="3298746"/>
                      <a:ext cx="73762" cy="95250"/>
                    </a:xfrm>
                    <a:prstGeom prst="chevron">
                      <a:avLst>
                        <a:gd name="adj" fmla="val 6951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9" name="Rectangle: Rounded Corners 48">
                    <a:extLst>
                      <a:ext uri="{FF2B5EF4-FFF2-40B4-BE49-F238E27FC236}">
                        <a16:creationId xmlns:a16="http://schemas.microsoft.com/office/drawing/2014/main" id="{013B33FE-D38D-4140-AB39-06B54E12EBAD}"/>
                      </a:ext>
                    </a:extLst>
                  </p:cNvPr>
                  <p:cNvSpPr/>
                  <p:nvPr/>
                </p:nvSpPr>
                <p:spPr>
                  <a:xfrm>
                    <a:off x="461168" y="4370707"/>
                    <a:ext cx="1605757" cy="330200"/>
                  </a:xfrm>
                  <a:prstGeom prst="roundRect">
                    <a:avLst>
                      <a:gd name="adj" fmla="val 1017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Montserrat" panose="00000500000000000000" pitchFamily="50" charset="0"/>
                      </a:rPr>
                      <a:t>Dropdown</a:t>
                    </a:r>
                  </a:p>
                </p:txBody>
              </p:sp>
              <p:sp>
                <p:nvSpPr>
                  <p:cNvPr id="52" name="Rectangle: Rounded Corners 51">
                    <a:extLst>
                      <a:ext uri="{FF2B5EF4-FFF2-40B4-BE49-F238E27FC236}">
                        <a16:creationId xmlns:a16="http://schemas.microsoft.com/office/drawing/2014/main" id="{5F943D39-2B4C-4B02-991B-6FBEAB51BB63}"/>
                      </a:ext>
                    </a:extLst>
                  </p:cNvPr>
                  <p:cNvSpPr/>
                  <p:nvPr/>
                </p:nvSpPr>
                <p:spPr>
                  <a:xfrm>
                    <a:off x="461168" y="4721835"/>
                    <a:ext cx="1605757" cy="330200"/>
                  </a:xfrm>
                  <a:prstGeom prst="roundRect">
                    <a:avLst>
                      <a:gd name="adj" fmla="val 1017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Montserrat" panose="00000500000000000000" pitchFamily="50" charset="0"/>
                      </a:rPr>
                      <a:t>Dropdown</a:t>
                    </a:r>
                  </a:p>
                </p:txBody>
              </p:sp>
            </p:grpSp>
            <p:grpSp>
              <p:nvGrpSpPr>
                <p:cNvPr id="55" name="Group 54">
                  <a:extLst>
                    <a:ext uri="{FF2B5EF4-FFF2-40B4-BE49-F238E27FC236}">
                      <a16:creationId xmlns:a16="http://schemas.microsoft.com/office/drawing/2014/main" id="{A271D908-EF76-4EB4-BCC6-F5E2C6ABF840}"/>
                    </a:ext>
                  </a:extLst>
                </p:cNvPr>
                <p:cNvGrpSpPr/>
                <p:nvPr/>
              </p:nvGrpSpPr>
              <p:grpSpPr>
                <a:xfrm>
                  <a:off x="461168" y="5294785"/>
                  <a:ext cx="1605757" cy="1036957"/>
                  <a:chOff x="461168" y="4017328"/>
                  <a:chExt cx="1605757" cy="1036957"/>
                </a:xfrm>
              </p:grpSpPr>
              <p:sp>
                <p:nvSpPr>
                  <p:cNvPr id="56" name="Rectangle: Rounded Corners 55">
                    <a:extLst>
                      <a:ext uri="{FF2B5EF4-FFF2-40B4-BE49-F238E27FC236}">
                        <a16:creationId xmlns:a16="http://schemas.microsoft.com/office/drawing/2014/main" id="{EAADB56B-2629-4074-9673-485E4F50E403}"/>
                      </a:ext>
                    </a:extLst>
                  </p:cNvPr>
                  <p:cNvSpPr/>
                  <p:nvPr/>
                </p:nvSpPr>
                <p:spPr>
                  <a:xfrm>
                    <a:off x="461168" y="4017329"/>
                    <a:ext cx="1605757" cy="1036956"/>
                  </a:xfrm>
                  <a:prstGeom prst="roundRect">
                    <a:avLst>
                      <a:gd name="adj" fmla="val 3288"/>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Montserrat" panose="00000500000000000000" pitchFamily="50" charset="0"/>
                    </a:endParaRPr>
                  </a:p>
                </p:txBody>
              </p:sp>
              <p:grpSp>
                <p:nvGrpSpPr>
                  <p:cNvPr id="57" name="Group 56">
                    <a:extLst>
                      <a:ext uri="{FF2B5EF4-FFF2-40B4-BE49-F238E27FC236}">
                        <a16:creationId xmlns:a16="http://schemas.microsoft.com/office/drawing/2014/main" id="{D586169B-8D0E-4D21-89E1-0732827C556E}"/>
                      </a:ext>
                    </a:extLst>
                  </p:cNvPr>
                  <p:cNvGrpSpPr/>
                  <p:nvPr/>
                </p:nvGrpSpPr>
                <p:grpSpPr>
                  <a:xfrm>
                    <a:off x="461168" y="4017328"/>
                    <a:ext cx="1605757" cy="330200"/>
                    <a:chOff x="461168" y="3181271"/>
                    <a:chExt cx="1605757" cy="330200"/>
                  </a:xfrm>
                </p:grpSpPr>
                <p:sp>
                  <p:nvSpPr>
                    <p:cNvPr id="60" name="Rectangle: Rounded Corners 59">
                      <a:extLst>
                        <a:ext uri="{FF2B5EF4-FFF2-40B4-BE49-F238E27FC236}">
                          <a16:creationId xmlns:a16="http://schemas.microsoft.com/office/drawing/2014/main" id="{8BA6DA0B-DEE4-4C18-83CE-D42499105915}"/>
                        </a:ext>
                      </a:extLst>
                    </p:cNvPr>
                    <p:cNvSpPr/>
                    <p:nvPr/>
                  </p:nvSpPr>
                  <p:spPr>
                    <a:xfrm>
                      <a:off x="461168" y="3181271"/>
                      <a:ext cx="1605757" cy="330200"/>
                    </a:xfrm>
                    <a:prstGeom prst="roundRect">
                      <a:avLst>
                        <a:gd name="adj" fmla="val 10177"/>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Montserrat" panose="00000500000000000000" pitchFamily="50" charset="0"/>
                        </a:rPr>
                        <a:t>Dropdown</a:t>
                      </a:r>
                    </a:p>
                  </p:txBody>
                </p:sp>
                <p:sp>
                  <p:nvSpPr>
                    <p:cNvPr id="61" name="Arrow: Chevron 60">
                      <a:extLst>
                        <a:ext uri="{FF2B5EF4-FFF2-40B4-BE49-F238E27FC236}">
                          <a16:creationId xmlns:a16="http://schemas.microsoft.com/office/drawing/2014/main" id="{A2769920-FFCD-4EEA-AB84-B6533865A2CF}"/>
                        </a:ext>
                      </a:extLst>
                    </p:cNvPr>
                    <p:cNvSpPr/>
                    <p:nvPr/>
                  </p:nvSpPr>
                  <p:spPr>
                    <a:xfrm rot="5400000">
                      <a:off x="1872881" y="3298746"/>
                      <a:ext cx="73762" cy="95250"/>
                    </a:xfrm>
                    <a:prstGeom prst="chevron">
                      <a:avLst>
                        <a:gd name="adj" fmla="val 6951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8" name="Rectangle: Rounded Corners 57">
                    <a:extLst>
                      <a:ext uri="{FF2B5EF4-FFF2-40B4-BE49-F238E27FC236}">
                        <a16:creationId xmlns:a16="http://schemas.microsoft.com/office/drawing/2014/main" id="{382858B7-54A2-4775-BDA8-C3F047FFC1FA}"/>
                      </a:ext>
                    </a:extLst>
                  </p:cNvPr>
                  <p:cNvSpPr/>
                  <p:nvPr/>
                </p:nvSpPr>
                <p:spPr>
                  <a:xfrm>
                    <a:off x="461168" y="4370707"/>
                    <a:ext cx="1605757" cy="330200"/>
                  </a:xfrm>
                  <a:prstGeom prst="roundRect">
                    <a:avLst>
                      <a:gd name="adj" fmla="val 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Montserrat" panose="00000500000000000000" pitchFamily="50" charset="0"/>
                      </a:rPr>
                      <a:t>Dropdown</a:t>
                    </a:r>
                  </a:p>
                </p:txBody>
              </p:sp>
              <p:sp>
                <p:nvSpPr>
                  <p:cNvPr id="59" name="Rectangle: Rounded Corners 58">
                    <a:extLst>
                      <a:ext uri="{FF2B5EF4-FFF2-40B4-BE49-F238E27FC236}">
                        <a16:creationId xmlns:a16="http://schemas.microsoft.com/office/drawing/2014/main" id="{BE377832-6CCB-4497-AC90-AEA3D2E830CB}"/>
                      </a:ext>
                    </a:extLst>
                  </p:cNvPr>
                  <p:cNvSpPr/>
                  <p:nvPr/>
                </p:nvSpPr>
                <p:spPr>
                  <a:xfrm>
                    <a:off x="461168" y="4721835"/>
                    <a:ext cx="1605757" cy="330200"/>
                  </a:xfrm>
                  <a:prstGeom prst="roundRect">
                    <a:avLst>
                      <a:gd name="adj" fmla="val 1017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Montserrat" panose="00000500000000000000" pitchFamily="50" charset="0"/>
                      </a:rPr>
                      <a:t>Dropdown</a:t>
                    </a:r>
                  </a:p>
                </p:txBody>
              </p:sp>
            </p:grpSp>
            <p:grpSp>
              <p:nvGrpSpPr>
                <p:cNvPr id="18433" name="Group 18432">
                  <a:extLst>
                    <a:ext uri="{FF2B5EF4-FFF2-40B4-BE49-F238E27FC236}">
                      <a16:creationId xmlns:a16="http://schemas.microsoft.com/office/drawing/2014/main" id="{458E07A5-5004-4B69-BC06-2AD484A49DA0}"/>
                    </a:ext>
                  </a:extLst>
                </p:cNvPr>
                <p:cNvGrpSpPr/>
                <p:nvPr/>
              </p:nvGrpSpPr>
              <p:grpSpPr>
                <a:xfrm>
                  <a:off x="2378867" y="4017328"/>
                  <a:ext cx="495301" cy="353379"/>
                  <a:chOff x="2378867" y="4017328"/>
                  <a:chExt cx="495301" cy="353379"/>
                </a:xfrm>
                <a:solidFill>
                  <a:schemeClr val="bg1"/>
                </a:solidFill>
                <a:effectLst>
                  <a:outerShdw blurRad="127000" dist="38100" dir="8100000" algn="tr" rotWithShape="0">
                    <a:schemeClr val="tx2">
                      <a:alpha val="25000"/>
                    </a:schemeClr>
                  </a:outerShdw>
                </a:effectLst>
              </p:grpSpPr>
              <p:sp>
                <p:nvSpPr>
                  <p:cNvPr id="16" name="Rectangle: Rounded Corners 15">
                    <a:extLst>
                      <a:ext uri="{FF2B5EF4-FFF2-40B4-BE49-F238E27FC236}">
                        <a16:creationId xmlns:a16="http://schemas.microsoft.com/office/drawing/2014/main" id="{9A39E618-136C-4B55-9113-807F87742FF9}"/>
                      </a:ext>
                    </a:extLst>
                  </p:cNvPr>
                  <p:cNvSpPr/>
                  <p:nvPr/>
                </p:nvSpPr>
                <p:spPr>
                  <a:xfrm>
                    <a:off x="2378867" y="4017328"/>
                    <a:ext cx="495301" cy="278447"/>
                  </a:xfrm>
                  <a:prstGeom prst="roundRect">
                    <a:avLst>
                      <a:gd name="adj" fmla="val 135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solidFill>
                        <a:latin typeface="Montserrat" panose="00000500000000000000" pitchFamily="50" charset="0"/>
                      </a:rPr>
                      <a:t>110</a:t>
                    </a:r>
                  </a:p>
                </p:txBody>
              </p:sp>
              <p:sp>
                <p:nvSpPr>
                  <p:cNvPr id="63" name="Isosceles Triangle 62">
                    <a:extLst>
                      <a:ext uri="{FF2B5EF4-FFF2-40B4-BE49-F238E27FC236}">
                        <a16:creationId xmlns:a16="http://schemas.microsoft.com/office/drawing/2014/main" id="{49729598-AB1D-436D-9888-7231CE7AF145}"/>
                      </a:ext>
                    </a:extLst>
                  </p:cNvPr>
                  <p:cNvSpPr/>
                  <p:nvPr/>
                </p:nvSpPr>
                <p:spPr>
                  <a:xfrm rot="10800000">
                    <a:off x="2521744" y="4271899"/>
                    <a:ext cx="209546" cy="9880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432" name="Group 18431">
                  <a:extLst>
                    <a:ext uri="{FF2B5EF4-FFF2-40B4-BE49-F238E27FC236}">
                      <a16:creationId xmlns:a16="http://schemas.microsoft.com/office/drawing/2014/main" id="{693C2A5C-CF3F-447D-8540-C4B3D23FAA7F}"/>
                    </a:ext>
                  </a:extLst>
                </p:cNvPr>
                <p:cNvGrpSpPr/>
                <p:nvPr/>
              </p:nvGrpSpPr>
              <p:grpSpPr>
                <a:xfrm>
                  <a:off x="3036092" y="4017328"/>
                  <a:ext cx="1882870" cy="353379"/>
                  <a:chOff x="3036092" y="4017328"/>
                  <a:chExt cx="1882870" cy="353379"/>
                </a:xfrm>
                <a:solidFill>
                  <a:schemeClr val="bg1"/>
                </a:solidFill>
                <a:effectLst>
                  <a:outerShdw blurRad="127000" dist="38100" dir="8100000" algn="tr" rotWithShape="0">
                    <a:schemeClr val="tx2">
                      <a:alpha val="25000"/>
                    </a:schemeClr>
                  </a:outerShdw>
                </a:effectLst>
              </p:grpSpPr>
              <p:sp>
                <p:nvSpPr>
                  <p:cNvPr id="28" name="Rectangle: Rounded Corners 27">
                    <a:extLst>
                      <a:ext uri="{FF2B5EF4-FFF2-40B4-BE49-F238E27FC236}">
                        <a16:creationId xmlns:a16="http://schemas.microsoft.com/office/drawing/2014/main" id="{372C1C6D-0BCB-438B-9DBA-D15F2C174CA1}"/>
                      </a:ext>
                    </a:extLst>
                  </p:cNvPr>
                  <p:cNvSpPr/>
                  <p:nvPr/>
                </p:nvSpPr>
                <p:spPr>
                  <a:xfrm>
                    <a:off x="3036092" y="4017328"/>
                    <a:ext cx="1882870" cy="278447"/>
                  </a:xfrm>
                  <a:prstGeom prst="roundRect">
                    <a:avLst>
                      <a:gd name="adj" fmla="val 135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solidFill>
                        <a:latin typeface="Montserrat" panose="00000500000000000000" pitchFamily="50" charset="0"/>
                      </a:rPr>
                      <a:t>Click or drag &amp; Drop Images</a:t>
                    </a:r>
                  </a:p>
                </p:txBody>
              </p:sp>
              <p:sp>
                <p:nvSpPr>
                  <p:cNvPr id="65" name="Isosceles Triangle 64">
                    <a:extLst>
                      <a:ext uri="{FF2B5EF4-FFF2-40B4-BE49-F238E27FC236}">
                        <a16:creationId xmlns:a16="http://schemas.microsoft.com/office/drawing/2014/main" id="{217250B1-AD6F-47A0-819A-8ED948322808}"/>
                      </a:ext>
                    </a:extLst>
                  </p:cNvPr>
                  <p:cNvSpPr/>
                  <p:nvPr/>
                </p:nvSpPr>
                <p:spPr>
                  <a:xfrm rot="10800000">
                    <a:off x="3872755" y="4271899"/>
                    <a:ext cx="209546" cy="9880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Rounded Corners 67">
                  <a:extLst>
                    <a:ext uri="{FF2B5EF4-FFF2-40B4-BE49-F238E27FC236}">
                      <a16:creationId xmlns:a16="http://schemas.microsoft.com/office/drawing/2014/main" id="{0252F1A9-6158-4ECD-8FD3-0609B6B7728D}"/>
                    </a:ext>
                  </a:extLst>
                </p:cNvPr>
                <p:cNvSpPr/>
                <p:nvPr/>
              </p:nvSpPr>
              <p:spPr>
                <a:xfrm>
                  <a:off x="5329238" y="4087578"/>
                  <a:ext cx="4153694" cy="838036"/>
                </a:xfrm>
                <a:prstGeom prst="roundRect">
                  <a:avLst>
                    <a:gd name="adj" fmla="val 2016"/>
                  </a:avLst>
                </a:prstGeom>
                <a:noFill/>
                <a:ln w="3175">
                  <a:solidFill>
                    <a:schemeClr val="tx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Montserrat" panose="00000500000000000000" pitchFamily="50" charset="0"/>
                  </a:endParaRPr>
                </a:p>
              </p:txBody>
            </p:sp>
            <p:pic>
              <p:nvPicPr>
                <p:cNvPr id="18436" name="Graphic 18435" descr="Magnifying glass">
                  <a:extLst>
                    <a:ext uri="{FF2B5EF4-FFF2-40B4-BE49-F238E27FC236}">
                      <a16:creationId xmlns:a16="http://schemas.microsoft.com/office/drawing/2014/main" id="{BF2F32DF-F955-44DC-9404-319C844ABA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78867" y="5995636"/>
                  <a:ext cx="336106" cy="336106"/>
                </a:xfrm>
                <a:prstGeom prst="rect">
                  <a:avLst/>
                </a:prstGeom>
              </p:spPr>
            </p:pic>
            <p:pic>
              <p:nvPicPr>
                <p:cNvPr id="18438" name="Graphic 18437" descr="Bar chart">
                  <a:extLst>
                    <a:ext uri="{FF2B5EF4-FFF2-40B4-BE49-F238E27FC236}">
                      <a16:creationId xmlns:a16="http://schemas.microsoft.com/office/drawing/2014/main" id="{2DD58A57-404B-4AF0-A411-7F75B321DD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1840" y="5995636"/>
                  <a:ext cx="336106" cy="336106"/>
                </a:xfrm>
                <a:prstGeom prst="rect">
                  <a:avLst/>
                </a:prstGeom>
              </p:spPr>
            </p:pic>
            <p:pic>
              <p:nvPicPr>
                <p:cNvPr id="18440" name="Graphic 18439" descr="Line arrow Horizontal U turn">
                  <a:extLst>
                    <a:ext uri="{FF2B5EF4-FFF2-40B4-BE49-F238E27FC236}">
                      <a16:creationId xmlns:a16="http://schemas.microsoft.com/office/drawing/2014/main" id="{0DD555EB-8EF5-4AAA-86BE-1A8E41E385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44813" y="5995636"/>
                  <a:ext cx="336106" cy="336106"/>
                </a:xfrm>
                <a:prstGeom prst="rect">
                  <a:avLst/>
                </a:prstGeom>
              </p:spPr>
            </p:pic>
            <p:pic>
              <p:nvPicPr>
                <p:cNvPr id="18442" name="Graphic 18441" descr="Fingerprint">
                  <a:extLst>
                    <a:ext uri="{FF2B5EF4-FFF2-40B4-BE49-F238E27FC236}">
                      <a16:creationId xmlns:a16="http://schemas.microsoft.com/office/drawing/2014/main" id="{08805B7A-8CFD-44BE-88EE-90188EDBA4D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77786" y="5995636"/>
                  <a:ext cx="336106" cy="336106"/>
                </a:xfrm>
                <a:prstGeom prst="rect">
                  <a:avLst/>
                </a:prstGeom>
              </p:spPr>
            </p:pic>
            <p:cxnSp>
              <p:nvCxnSpPr>
                <p:cNvPr id="77" name="Straight Connector 76">
                  <a:extLst>
                    <a:ext uri="{FF2B5EF4-FFF2-40B4-BE49-F238E27FC236}">
                      <a16:creationId xmlns:a16="http://schemas.microsoft.com/office/drawing/2014/main" id="{8E4E97B3-1004-47C1-AC4F-F7483C547CCA}"/>
                    </a:ext>
                  </a:extLst>
                </p:cNvPr>
                <p:cNvCxnSpPr>
                  <a:cxnSpLocks/>
                </p:cNvCxnSpPr>
                <p:nvPr/>
              </p:nvCxnSpPr>
              <p:spPr>
                <a:xfrm>
                  <a:off x="2378867" y="5400105"/>
                  <a:ext cx="1769271" cy="0"/>
                </a:xfrm>
                <a:prstGeom prst="line">
                  <a:avLst/>
                </a:prstGeom>
                <a:ln w="63500" cap="rnd">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8446" name="Graphic 18444" descr="Close">
                  <a:extLst>
                    <a:ext uri="{FF2B5EF4-FFF2-40B4-BE49-F238E27FC236}">
                      <a16:creationId xmlns:a16="http://schemas.microsoft.com/office/drawing/2014/main" id="{7EC9BD73-93E2-4714-9809-C7F695696A9F}"/>
                    </a:ext>
                  </a:extLst>
                </p:cNvPr>
                <p:cNvSpPr/>
                <p:nvPr/>
              </p:nvSpPr>
              <p:spPr>
                <a:xfrm>
                  <a:off x="4766067" y="5366191"/>
                  <a:ext cx="75014" cy="75014"/>
                </a:xfrm>
                <a:custGeom>
                  <a:avLst/>
                  <a:gdLst>
                    <a:gd name="connsiteX0" fmla="*/ 155399 w 153642"/>
                    <a:gd name="connsiteY0" fmla="*/ 18657 h 153642"/>
                    <a:gd name="connsiteX1" fmla="*/ 136742 w 153642"/>
                    <a:gd name="connsiteY1" fmla="*/ 0 h 153642"/>
                    <a:gd name="connsiteX2" fmla="*/ 77699 w 153642"/>
                    <a:gd name="connsiteY2" fmla="*/ 59043 h 153642"/>
                    <a:gd name="connsiteX3" fmla="*/ 18657 w 153642"/>
                    <a:gd name="connsiteY3" fmla="*/ 0 h 153642"/>
                    <a:gd name="connsiteX4" fmla="*/ 0 w 153642"/>
                    <a:gd name="connsiteY4" fmla="*/ 18657 h 153642"/>
                    <a:gd name="connsiteX5" fmla="*/ 59043 w 153642"/>
                    <a:gd name="connsiteY5" fmla="*/ 77699 h 153642"/>
                    <a:gd name="connsiteX6" fmla="*/ 0 w 153642"/>
                    <a:gd name="connsiteY6" fmla="*/ 136742 h 153642"/>
                    <a:gd name="connsiteX7" fmla="*/ 18657 w 153642"/>
                    <a:gd name="connsiteY7" fmla="*/ 155399 h 153642"/>
                    <a:gd name="connsiteX8" fmla="*/ 77699 w 153642"/>
                    <a:gd name="connsiteY8" fmla="*/ 96356 h 153642"/>
                    <a:gd name="connsiteX9" fmla="*/ 136742 w 153642"/>
                    <a:gd name="connsiteY9" fmla="*/ 155399 h 153642"/>
                    <a:gd name="connsiteX10" fmla="*/ 155399 w 153642"/>
                    <a:gd name="connsiteY10" fmla="*/ 136742 h 153642"/>
                    <a:gd name="connsiteX11" fmla="*/ 96356 w 153642"/>
                    <a:gd name="connsiteY11" fmla="*/ 77699 h 15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642" h="153642">
                      <a:moveTo>
                        <a:pt x="155399" y="18657"/>
                      </a:moveTo>
                      <a:lnTo>
                        <a:pt x="136742" y="0"/>
                      </a:lnTo>
                      <a:lnTo>
                        <a:pt x="77699" y="59043"/>
                      </a:lnTo>
                      <a:lnTo>
                        <a:pt x="18657" y="0"/>
                      </a:lnTo>
                      <a:lnTo>
                        <a:pt x="0" y="18657"/>
                      </a:lnTo>
                      <a:lnTo>
                        <a:pt x="59043" y="77699"/>
                      </a:lnTo>
                      <a:lnTo>
                        <a:pt x="0" y="136742"/>
                      </a:lnTo>
                      <a:lnTo>
                        <a:pt x="18657" y="155399"/>
                      </a:lnTo>
                      <a:lnTo>
                        <a:pt x="77699" y="96356"/>
                      </a:lnTo>
                      <a:lnTo>
                        <a:pt x="136742" y="155399"/>
                      </a:lnTo>
                      <a:lnTo>
                        <a:pt x="155399" y="136742"/>
                      </a:lnTo>
                      <a:lnTo>
                        <a:pt x="96356" y="77699"/>
                      </a:lnTo>
                      <a:close/>
                    </a:path>
                  </a:pathLst>
                </a:custGeom>
                <a:solidFill>
                  <a:schemeClr val="tx2">
                    <a:lumMod val="40000"/>
                    <a:lumOff val="60000"/>
                  </a:schemeClr>
                </a:solidFill>
                <a:ln w="2183" cap="flat">
                  <a:noFill/>
                  <a:prstDash val="solid"/>
                  <a:miter/>
                </a:ln>
              </p:spPr>
              <p:txBody>
                <a:bodyPr rtlCol="0" anchor="ctr"/>
                <a:lstStyle/>
                <a:p>
                  <a:endParaRPr lang="en-US"/>
                </a:p>
              </p:txBody>
            </p:sp>
            <p:sp>
              <p:nvSpPr>
                <p:cNvPr id="82" name="Graphic 18444" descr="Close">
                  <a:extLst>
                    <a:ext uri="{FF2B5EF4-FFF2-40B4-BE49-F238E27FC236}">
                      <a16:creationId xmlns:a16="http://schemas.microsoft.com/office/drawing/2014/main" id="{0780588A-DECB-4FB4-919B-896E03AE2E80}"/>
                    </a:ext>
                  </a:extLst>
                </p:cNvPr>
                <p:cNvSpPr/>
                <p:nvPr/>
              </p:nvSpPr>
              <p:spPr>
                <a:xfrm>
                  <a:off x="9462686" y="5366191"/>
                  <a:ext cx="75014" cy="75014"/>
                </a:xfrm>
                <a:custGeom>
                  <a:avLst/>
                  <a:gdLst>
                    <a:gd name="connsiteX0" fmla="*/ 155399 w 153642"/>
                    <a:gd name="connsiteY0" fmla="*/ 18657 h 153642"/>
                    <a:gd name="connsiteX1" fmla="*/ 136742 w 153642"/>
                    <a:gd name="connsiteY1" fmla="*/ 0 h 153642"/>
                    <a:gd name="connsiteX2" fmla="*/ 77699 w 153642"/>
                    <a:gd name="connsiteY2" fmla="*/ 59043 h 153642"/>
                    <a:gd name="connsiteX3" fmla="*/ 18657 w 153642"/>
                    <a:gd name="connsiteY3" fmla="*/ 0 h 153642"/>
                    <a:gd name="connsiteX4" fmla="*/ 0 w 153642"/>
                    <a:gd name="connsiteY4" fmla="*/ 18657 h 153642"/>
                    <a:gd name="connsiteX5" fmla="*/ 59043 w 153642"/>
                    <a:gd name="connsiteY5" fmla="*/ 77699 h 153642"/>
                    <a:gd name="connsiteX6" fmla="*/ 0 w 153642"/>
                    <a:gd name="connsiteY6" fmla="*/ 136742 h 153642"/>
                    <a:gd name="connsiteX7" fmla="*/ 18657 w 153642"/>
                    <a:gd name="connsiteY7" fmla="*/ 155399 h 153642"/>
                    <a:gd name="connsiteX8" fmla="*/ 77699 w 153642"/>
                    <a:gd name="connsiteY8" fmla="*/ 96356 h 153642"/>
                    <a:gd name="connsiteX9" fmla="*/ 136742 w 153642"/>
                    <a:gd name="connsiteY9" fmla="*/ 155399 h 153642"/>
                    <a:gd name="connsiteX10" fmla="*/ 155399 w 153642"/>
                    <a:gd name="connsiteY10" fmla="*/ 136742 h 153642"/>
                    <a:gd name="connsiteX11" fmla="*/ 96356 w 153642"/>
                    <a:gd name="connsiteY11" fmla="*/ 77699 h 15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642" h="153642">
                      <a:moveTo>
                        <a:pt x="155399" y="18657"/>
                      </a:moveTo>
                      <a:lnTo>
                        <a:pt x="136742" y="0"/>
                      </a:lnTo>
                      <a:lnTo>
                        <a:pt x="77699" y="59043"/>
                      </a:lnTo>
                      <a:lnTo>
                        <a:pt x="18657" y="0"/>
                      </a:lnTo>
                      <a:lnTo>
                        <a:pt x="0" y="18657"/>
                      </a:lnTo>
                      <a:lnTo>
                        <a:pt x="59043" y="77699"/>
                      </a:lnTo>
                      <a:lnTo>
                        <a:pt x="0" y="136742"/>
                      </a:lnTo>
                      <a:lnTo>
                        <a:pt x="18657" y="155399"/>
                      </a:lnTo>
                      <a:lnTo>
                        <a:pt x="77699" y="96356"/>
                      </a:lnTo>
                      <a:lnTo>
                        <a:pt x="136742" y="155399"/>
                      </a:lnTo>
                      <a:lnTo>
                        <a:pt x="155399" y="136742"/>
                      </a:lnTo>
                      <a:lnTo>
                        <a:pt x="96356" y="77699"/>
                      </a:lnTo>
                      <a:close/>
                    </a:path>
                  </a:pathLst>
                </a:custGeom>
                <a:solidFill>
                  <a:schemeClr val="tx2">
                    <a:lumMod val="40000"/>
                    <a:lumOff val="60000"/>
                  </a:schemeClr>
                </a:solidFill>
                <a:ln w="2183" cap="flat">
                  <a:noFill/>
                  <a:prstDash val="solid"/>
                  <a:miter/>
                </a:ln>
              </p:spPr>
              <p:txBody>
                <a:bodyPr rtlCol="0" anchor="ctr"/>
                <a:lstStyle/>
                <a:p>
                  <a:endParaRPr lang="en-US"/>
                </a:p>
              </p:txBody>
            </p:sp>
            <p:cxnSp>
              <p:nvCxnSpPr>
                <p:cNvPr id="84" name="Straight Connector 83">
                  <a:extLst>
                    <a:ext uri="{FF2B5EF4-FFF2-40B4-BE49-F238E27FC236}">
                      <a16:creationId xmlns:a16="http://schemas.microsoft.com/office/drawing/2014/main" id="{99E274E1-1374-4207-8BD1-30DE800B0C16}"/>
                    </a:ext>
                  </a:extLst>
                </p:cNvPr>
                <p:cNvCxnSpPr>
                  <a:cxnSpLocks/>
                </p:cNvCxnSpPr>
                <p:nvPr/>
              </p:nvCxnSpPr>
              <p:spPr>
                <a:xfrm>
                  <a:off x="5274468" y="5400105"/>
                  <a:ext cx="3534776" cy="0"/>
                </a:xfrm>
                <a:prstGeom prst="line">
                  <a:avLst/>
                </a:prstGeom>
                <a:ln w="63500" cap="rnd"/>
              </p:spPr>
              <p:style>
                <a:lnRef idx="1">
                  <a:schemeClr val="accent1"/>
                </a:lnRef>
                <a:fillRef idx="0">
                  <a:schemeClr val="accent1"/>
                </a:fillRef>
                <a:effectRef idx="0">
                  <a:schemeClr val="accent1"/>
                </a:effectRef>
                <a:fontRef idx="minor">
                  <a:schemeClr val="tx1"/>
                </a:fontRef>
              </p:style>
            </p:cxnSp>
          </p:grpSp>
          <p:grpSp>
            <p:nvGrpSpPr>
              <p:cNvPr id="18451" name="Group 18450">
                <a:extLst>
                  <a:ext uri="{FF2B5EF4-FFF2-40B4-BE49-F238E27FC236}">
                    <a16:creationId xmlns:a16="http://schemas.microsoft.com/office/drawing/2014/main" id="{100DF073-B066-4D80-9CEE-3D5621FCFC25}"/>
                  </a:ext>
                </a:extLst>
              </p:cNvPr>
              <p:cNvGrpSpPr/>
              <p:nvPr/>
            </p:nvGrpSpPr>
            <p:grpSpPr>
              <a:xfrm>
                <a:off x="9723485" y="1214632"/>
                <a:ext cx="1882870" cy="4975745"/>
                <a:chOff x="9813132" y="1214632"/>
                <a:chExt cx="1882870" cy="4975745"/>
              </a:xfrm>
            </p:grpSpPr>
            <p:sp>
              <p:nvSpPr>
                <p:cNvPr id="18450" name="TextBox 18449">
                  <a:extLst>
                    <a:ext uri="{FF2B5EF4-FFF2-40B4-BE49-F238E27FC236}">
                      <a16:creationId xmlns:a16="http://schemas.microsoft.com/office/drawing/2014/main" id="{ABB99FC9-9D19-4D5B-86D8-0E0348788A63}"/>
                    </a:ext>
                  </a:extLst>
                </p:cNvPr>
                <p:cNvSpPr txBox="1"/>
                <p:nvPr/>
              </p:nvSpPr>
              <p:spPr>
                <a:xfrm>
                  <a:off x="9813132" y="1214632"/>
                  <a:ext cx="1402948" cy="430887"/>
                </a:xfrm>
                <a:prstGeom prst="rect">
                  <a:avLst/>
                </a:prstGeom>
                <a:noFill/>
              </p:spPr>
              <p:txBody>
                <a:bodyPr wrap="none" rtlCol="0">
                  <a:spAutoFit/>
                </a:bodyPr>
                <a:lstStyle/>
                <a:p>
                  <a:r>
                    <a:rPr lang="en-US" sz="2200" b="1" dirty="0">
                      <a:latin typeface="Montserrat" panose="00000500000000000000" pitchFamily="50" charset="0"/>
                    </a:rPr>
                    <a:t>Medium</a:t>
                  </a:r>
                </a:p>
              </p:txBody>
            </p:sp>
            <p:sp>
              <p:nvSpPr>
                <p:cNvPr id="88" name="TextBox 87">
                  <a:extLst>
                    <a:ext uri="{FF2B5EF4-FFF2-40B4-BE49-F238E27FC236}">
                      <a16:creationId xmlns:a16="http://schemas.microsoft.com/office/drawing/2014/main" id="{E5065A1A-C94B-41BA-893B-DCDCBCA7E5B3}"/>
                    </a:ext>
                  </a:extLst>
                </p:cNvPr>
                <p:cNvSpPr txBox="1"/>
                <p:nvPr/>
              </p:nvSpPr>
              <p:spPr>
                <a:xfrm>
                  <a:off x="9813132" y="1796267"/>
                  <a:ext cx="1181734" cy="369332"/>
                </a:xfrm>
                <a:prstGeom prst="rect">
                  <a:avLst/>
                </a:prstGeom>
                <a:noFill/>
              </p:spPr>
              <p:txBody>
                <a:bodyPr wrap="none" rtlCol="0">
                  <a:spAutoFit/>
                </a:bodyPr>
                <a:lstStyle/>
                <a:p>
                  <a:r>
                    <a:rPr lang="en-US" b="1" dirty="0">
                      <a:latin typeface="Montserrat" panose="00000500000000000000" pitchFamily="50" charset="0"/>
                    </a:rPr>
                    <a:t>Medium</a:t>
                  </a:r>
                </a:p>
              </p:txBody>
            </p:sp>
            <p:sp>
              <p:nvSpPr>
                <p:cNvPr id="89" name="TextBox 88">
                  <a:extLst>
                    <a:ext uri="{FF2B5EF4-FFF2-40B4-BE49-F238E27FC236}">
                      <a16:creationId xmlns:a16="http://schemas.microsoft.com/office/drawing/2014/main" id="{CF2E3266-8DC2-4721-8ADB-42FCBC2AE9AA}"/>
                    </a:ext>
                  </a:extLst>
                </p:cNvPr>
                <p:cNvSpPr txBox="1"/>
                <p:nvPr/>
              </p:nvSpPr>
              <p:spPr>
                <a:xfrm>
                  <a:off x="9813132" y="2316347"/>
                  <a:ext cx="960519" cy="307777"/>
                </a:xfrm>
                <a:prstGeom prst="rect">
                  <a:avLst/>
                </a:prstGeom>
                <a:noFill/>
              </p:spPr>
              <p:txBody>
                <a:bodyPr wrap="none" rtlCol="0">
                  <a:spAutoFit/>
                </a:bodyPr>
                <a:lstStyle/>
                <a:p>
                  <a:r>
                    <a:rPr lang="en-US" sz="1400" b="1" dirty="0">
                      <a:latin typeface="Montserrat" panose="00000500000000000000" pitchFamily="50" charset="0"/>
                    </a:rPr>
                    <a:t>Medium</a:t>
                  </a:r>
                </a:p>
              </p:txBody>
            </p:sp>
            <p:sp>
              <p:nvSpPr>
                <p:cNvPr id="90" name="TextBox 89">
                  <a:extLst>
                    <a:ext uri="{FF2B5EF4-FFF2-40B4-BE49-F238E27FC236}">
                      <a16:creationId xmlns:a16="http://schemas.microsoft.com/office/drawing/2014/main" id="{FA5B56C6-6E79-4370-86E3-6E60755BC600}"/>
                    </a:ext>
                  </a:extLst>
                </p:cNvPr>
                <p:cNvSpPr txBox="1"/>
                <p:nvPr/>
              </p:nvSpPr>
              <p:spPr>
                <a:xfrm>
                  <a:off x="9813132" y="2774871"/>
                  <a:ext cx="792205" cy="261610"/>
                </a:xfrm>
                <a:prstGeom prst="rect">
                  <a:avLst/>
                </a:prstGeom>
                <a:noFill/>
              </p:spPr>
              <p:txBody>
                <a:bodyPr wrap="none" rtlCol="0">
                  <a:spAutoFit/>
                </a:bodyPr>
                <a:lstStyle/>
                <a:p>
                  <a:r>
                    <a:rPr lang="en-US" sz="1100" b="1" dirty="0">
                      <a:latin typeface="Montserrat" panose="00000500000000000000" pitchFamily="50" charset="0"/>
                    </a:rPr>
                    <a:t>Medium</a:t>
                  </a:r>
                </a:p>
              </p:txBody>
            </p:sp>
            <p:sp>
              <p:nvSpPr>
                <p:cNvPr id="92" name="TextBox 91">
                  <a:extLst>
                    <a:ext uri="{FF2B5EF4-FFF2-40B4-BE49-F238E27FC236}">
                      <a16:creationId xmlns:a16="http://schemas.microsoft.com/office/drawing/2014/main" id="{52397105-F09D-45D2-A986-C63C31C9E627}"/>
                    </a:ext>
                  </a:extLst>
                </p:cNvPr>
                <p:cNvSpPr txBox="1"/>
                <p:nvPr/>
              </p:nvSpPr>
              <p:spPr>
                <a:xfrm>
                  <a:off x="9813132" y="3454820"/>
                  <a:ext cx="1882870" cy="2735557"/>
                </a:xfrm>
                <a:prstGeom prst="rect">
                  <a:avLst/>
                </a:prstGeom>
                <a:noFill/>
              </p:spPr>
              <p:txBody>
                <a:bodyPr wrap="square" rtlCol="0">
                  <a:spAutoFit/>
                </a:bodyPr>
                <a:lstStyle/>
                <a:p>
                  <a:pPr>
                    <a:lnSpc>
                      <a:spcPts val="1600"/>
                    </a:lnSpc>
                  </a:pPr>
                  <a:r>
                    <a:rPr lang="en-US" sz="1100" dirty="0">
                      <a:latin typeface="Montserrat" panose="00000500000000000000" pitchFamily="50" charset="0"/>
                    </a:rPr>
                    <a:t>Lorem ipsum dolor sit amet, consectetuer adipiscing elit. Maecenas </a:t>
                  </a:r>
                  <a:r>
                    <a:rPr lang="en-US" sz="1100" dirty="0" err="1">
                      <a:latin typeface="Montserrat" panose="00000500000000000000" pitchFamily="50" charset="0"/>
                    </a:rPr>
                    <a:t>porttitor</a:t>
                  </a:r>
                  <a:r>
                    <a:rPr lang="en-US" sz="1100" dirty="0">
                      <a:latin typeface="Montserrat" panose="00000500000000000000" pitchFamily="50" charset="0"/>
                    </a:rPr>
                    <a:t>.</a:t>
                  </a:r>
                </a:p>
                <a:p>
                  <a:pPr>
                    <a:lnSpc>
                      <a:spcPts val="1600"/>
                    </a:lnSpc>
                  </a:pPr>
                  <a:endParaRPr lang="en-US" sz="1100" dirty="0">
                    <a:latin typeface="Montserrat" panose="00000500000000000000" pitchFamily="50" charset="0"/>
                  </a:endParaRPr>
                </a:p>
                <a:p>
                  <a:pPr>
                    <a:lnSpc>
                      <a:spcPts val="1600"/>
                    </a:lnSpc>
                  </a:pPr>
                  <a:r>
                    <a:rPr lang="en-US" sz="1000" dirty="0">
                      <a:latin typeface="Montserrat" panose="00000500000000000000" pitchFamily="50" charset="0"/>
                    </a:rPr>
                    <a:t>Nunc </a:t>
                  </a:r>
                  <a:r>
                    <a:rPr lang="en-US" sz="1000" dirty="0" err="1">
                      <a:latin typeface="Montserrat" panose="00000500000000000000" pitchFamily="50" charset="0"/>
                    </a:rPr>
                    <a:t>viverra</a:t>
                  </a:r>
                  <a:r>
                    <a:rPr lang="en-US" sz="1000" dirty="0">
                      <a:latin typeface="Montserrat" panose="00000500000000000000" pitchFamily="50" charset="0"/>
                    </a:rPr>
                    <a:t> </a:t>
                  </a:r>
                  <a:r>
                    <a:rPr lang="en-US" sz="1000" dirty="0" err="1">
                      <a:latin typeface="Montserrat" panose="00000500000000000000" pitchFamily="50" charset="0"/>
                    </a:rPr>
                    <a:t>imperdiet</a:t>
                  </a:r>
                  <a:r>
                    <a:rPr lang="en-US" sz="1000" dirty="0">
                      <a:latin typeface="Montserrat" panose="00000500000000000000" pitchFamily="50" charset="0"/>
                    </a:rPr>
                    <a:t> </a:t>
                  </a:r>
                  <a:r>
                    <a:rPr lang="en-US" sz="1000" dirty="0" err="1">
                      <a:latin typeface="Montserrat" panose="00000500000000000000" pitchFamily="50" charset="0"/>
                    </a:rPr>
                    <a:t>enim</a:t>
                  </a:r>
                  <a:r>
                    <a:rPr lang="en-US" sz="1000" dirty="0">
                      <a:latin typeface="Montserrat" panose="00000500000000000000" pitchFamily="50" charset="0"/>
                    </a:rPr>
                    <a:t>. </a:t>
                  </a:r>
                  <a:r>
                    <a:rPr lang="en-US" sz="1000" dirty="0" err="1">
                      <a:latin typeface="Montserrat" panose="00000500000000000000" pitchFamily="50" charset="0"/>
                    </a:rPr>
                    <a:t>Fusce</a:t>
                  </a:r>
                  <a:r>
                    <a:rPr lang="en-US" sz="1000" dirty="0">
                      <a:latin typeface="Montserrat" panose="00000500000000000000" pitchFamily="50" charset="0"/>
                    </a:rPr>
                    <a:t> est. </a:t>
                  </a:r>
                  <a:r>
                    <a:rPr lang="en-US" sz="1000" dirty="0" err="1">
                      <a:latin typeface="Montserrat" panose="00000500000000000000" pitchFamily="50" charset="0"/>
                    </a:rPr>
                    <a:t>Vivamus</a:t>
                  </a:r>
                  <a:r>
                    <a:rPr lang="en-US" sz="1000" dirty="0">
                      <a:latin typeface="Montserrat" panose="00000500000000000000" pitchFamily="50" charset="0"/>
                    </a:rPr>
                    <a:t> a </a:t>
                  </a:r>
                  <a:r>
                    <a:rPr lang="en-US" sz="1000" dirty="0" err="1">
                      <a:latin typeface="Montserrat" panose="00000500000000000000" pitchFamily="50" charset="0"/>
                    </a:rPr>
                    <a:t>tellus</a:t>
                  </a:r>
                  <a:r>
                    <a:rPr lang="en-US" sz="1000" dirty="0">
                      <a:latin typeface="Montserrat" panose="00000500000000000000" pitchFamily="50" charset="0"/>
                    </a:rPr>
                    <a:t>.</a:t>
                  </a:r>
                </a:p>
                <a:p>
                  <a:pPr>
                    <a:lnSpc>
                      <a:spcPts val="1600"/>
                    </a:lnSpc>
                  </a:pPr>
                  <a:endParaRPr lang="en-US" sz="1100" dirty="0">
                    <a:latin typeface="Montserrat" panose="00000500000000000000" pitchFamily="50" charset="0"/>
                  </a:endParaRPr>
                </a:p>
                <a:p>
                  <a:pPr>
                    <a:lnSpc>
                      <a:spcPts val="1600"/>
                    </a:lnSpc>
                  </a:pPr>
                  <a:r>
                    <a:rPr lang="en-US" sz="900" dirty="0" err="1">
                      <a:latin typeface="Montserrat" panose="00000500000000000000" pitchFamily="50" charset="0"/>
                    </a:rPr>
                    <a:t>Pellentesque</a:t>
                  </a:r>
                  <a:r>
                    <a:rPr lang="en-US" sz="900" dirty="0">
                      <a:latin typeface="Montserrat" panose="00000500000000000000" pitchFamily="50" charset="0"/>
                    </a:rPr>
                    <a:t> habitant morbi tristique senectus et netus et malesuada fames ac turpis egestas. </a:t>
                  </a:r>
                  <a:r>
                    <a:rPr lang="en-US" sz="900" dirty="0" err="1">
                      <a:latin typeface="Montserrat" panose="00000500000000000000" pitchFamily="50" charset="0"/>
                    </a:rPr>
                    <a:t>Proin</a:t>
                  </a:r>
                  <a:r>
                    <a:rPr lang="en-US" sz="900" dirty="0">
                      <a:latin typeface="Montserrat" panose="00000500000000000000" pitchFamily="50" charset="0"/>
                    </a:rPr>
                    <a:t> pharetra</a:t>
                  </a:r>
                  <a:endParaRPr lang="en-US" sz="1100" dirty="0">
                    <a:latin typeface="Montserrat" panose="00000500000000000000" pitchFamily="50" charset="0"/>
                  </a:endParaRPr>
                </a:p>
              </p:txBody>
            </p:sp>
          </p:grpSp>
        </p:grpSp>
      </p:grpSp>
    </p:spTree>
    <p:extLst>
      <p:ext uri="{BB962C8B-B14F-4D97-AF65-F5344CB8AC3E}">
        <p14:creationId xmlns:p14="http://schemas.microsoft.com/office/powerpoint/2010/main" val="1785107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rrow: Pentagon 43">
            <a:extLst>
              <a:ext uri="{FF2B5EF4-FFF2-40B4-BE49-F238E27FC236}">
                <a16:creationId xmlns:a16="http://schemas.microsoft.com/office/drawing/2014/main" id="{AEC9E042-E353-4CF3-A88D-9D80F199A3F2}"/>
              </a:ext>
            </a:extLst>
          </p:cNvPr>
          <p:cNvSpPr/>
          <p:nvPr/>
        </p:nvSpPr>
        <p:spPr>
          <a:xfrm rot="16200000">
            <a:off x="3975614" y="-1358386"/>
            <a:ext cx="4240772" cy="12192000"/>
          </a:xfrm>
          <a:prstGeom prst="homePlate">
            <a:avLst>
              <a:gd name="adj" fmla="val 41950"/>
            </a:avLst>
          </a:prstGeom>
          <a:gradFill>
            <a:gsLst>
              <a:gs pos="0">
                <a:schemeClr val="accent1">
                  <a:lumMod val="20000"/>
                  <a:lumOff val="80000"/>
                  <a:alpha val="40000"/>
                </a:schemeClr>
              </a:gs>
              <a:gs pos="100000">
                <a:schemeClr val="accent1">
                  <a:alpha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833400C2-E219-4256-B95F-4F7B23C5BA3F}"/>
              </a:ext>
            </a:extLst>
          </p:cNvPr>
          <p:cNvGrpSpPr/>
          <p:nvPr/>
        </p:nvGrpSpPr>
        <p:grpSpPr>
          <a:xfrm>
            <a:off x="7552121" y="2151510"/>
            <a:ext cx="3918566" cy="2825906"/>
            <a:chOff x="7552121" y="2168532"/>
            <a:chExt cx="3918566" cy="2825906"/>
          </a:xfrm>
        </p:grpSpPr>
        <p:pic>
          <p:nvPicPr>
            <p:cNvPr id="40" name="Picture 39">
              <a:extLst>
                <a:ext uri="{FF2B5EF4-FFF2-40B4-BE49-F238E27FC236}">
                  <a16:creationId xmlns:a16="http://schemas.microsoft.com/office/drawing/2014/main" id="{6A14670F-D93A-4725-B45D-74B2E5C8C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2121" y="2168532"/>
              <a:ext cx="3918566" cy="2825906"/>
            </a:xfrm>
            <a:prstGeom prst="rect">
              <a:avLst/>
            </a:prstGeom>
          </p:spPr>
        </p:pic>
        <p:sp>
          <p:nvSpPr>
            <p:cNvPr id="41" name="Rectangle: Rounded Corners 40">
              <a:extLst>
                <a:ext uri="{FF2B5EF4-FFF2-40B4-BE49-F238E27FC236}">
                  <a16:creationId xmlns:a16="http://schemas.microsoft.com/office/drawing/2014/main" id="{55AC7849-3748-4772-B8B2-C3DEC814D83B}"/>
                </a:ext>
              </a:extLst>
            </p:cNvPr>
            <p:cNvSpPr/>
            <p:nvPr/>
          </p:nvSpPr>
          <p:spPr>
            <a:xfrm>
              <a:off x="8107315" y="2460893"/>
              <a:ext cx="2808178" cy="1763482"/>
            </a:xfrm>
            <a:prstGeom prst="roundRect">
              <a:avLst>
                <a:gd name="adj" fmla="val 1503"/>
              </a:avLst>
            </a:prstGeom>
            <a:blipFill dpi="0" rotWithShape="1">
              <a:blip r:embed="rId3">
                <a:extLst>
                  <a:ext uri="{28A0092B-C50C-407E-A947-70E740481C1C}">
                    <a14:useLocalDpi xmlns:a14="http://schemas.microsoft.com/office/drawing/2010/main" val="0"/>
                  </a:ext>
                </a:extLst>
              </a:blip>
              <a:srcRect/>
              <a:stretch>
                <a:fillRect t="-51877" b="-6036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E659C465-3CE6-4108-9D98-908ADA2A1783}"/>
              </a:ext>
            </a:extLst>
          </p:cNvPr>
          <p:cNvGrpSpPr/>
          <p:nvPr/>
        </p:nvGrpSpPr>
        <p:grpSpPr>
          <a:xfrm>
            <a:off x="721314" y="2151510"/>
            <a:ext cx="3918566" cy="2825906"/>
            <a:chOff x="721314" y="2168532"/>
            <a:chExt cx="3918566" cy="2825906"/>
          </a:xfrm>
        </p:grpSpPr>
        <p:pic>
          <p:nvPicPr>
            <p:cNvPr id="37" name="Picture 36">
              <a:extLst>
                <a:ext uri="{FF2B5EF4-FFF2-40B4-BE49-F238E27FC236}">
                  <a16:creationId xmlns:a16="http://schemas.microsoft.com/office/drawing/2014/main" id="{937A3906-885E-4ADE-963B-022C5AB243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14" y="2168532"/>
              <a:ext cx="3918566" cy="2825906"/>
            </a:xfrm>
            <a:prstGeom prst="rect">
              <a:avLst/>
            </a:prstGeom>
          </p:spPr>
        </p:pic>
        <p:sp>
          <p:nvSpPr>
            <p:cNvPr id="38" name="Rectangle: Rounded Corners 37">
              <a:extLst>
                <a:ext uri="{FF2B5EF4-FFF2-40B4-BE49-F238E27FC236}">
                  <a16:creationId xmlns:a16="http://schemas.microsoft.com/office/drawing/2014/main" id="{88BD8A38-5A35-4FF1-991A-60208E7A1603}"/>
                </a:ext>
              </a:extLst>
            </p:cNvPr>
            <p:cNvSpPr/>
            <p:nvPr/>
          </p:nvSpPr>
          <p:spPr>
            <a:xfrm>
              <a:off x="1276508" y="2460893"/>
              <a:ext cx="2808178" cy="1763482"/>
            </a:xfrm>
            <a:prstGeom prst="roundRect">
              <a:avLst>
                <a:gd name="adj" fmla="val 1503"/>
              </a:avLst>
            </a:prstGeom>
            <a:blipFill dpi="0" rotWithShape="1">
              <a:blip r:embed="rId4">
                <a:extLst>
                  <a:ext uri="{28A0092B-C50C-407E-A947-70E740481C1C}">
                    <a14:useLocalDpi xmlns:a14="http://schemas.microsoft.com/office/drawing/2010/main" val="0"/>
                  </a:ext>
                </a:extLst>
              </a:blip>
              <a:srcRect/>
              <a:stretch>
                <a:fillRect t="-82368" b="-82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9DE2DB57-6E52-4C54-AC07-66F646899A93}"/>
              </a:ext>
            </a:extLst>
          </p:cNvPr>
          <p:cNvSpPr txBox="1"/>
          <p:nvPr/>
        </p:nvSpPr>
        <p:spPr>
          <a:xfrm>
            <a:off x="4011936" y="439603"/>
            <a:ext cx="4168129" cy="553998"/>
          </a:xfrm>
          <a:prstGeom prst="rect">
            <a:avLst/>
          </a:prstGeom>
          <a:noFill/>
        </p:spPr>
        <p:txBody>
          <a:bodyPr wrap="none" rtlCol="0">
            <a:spAutoFit/>
          </a:bodyPr>
          <a:lstStyle/>
          <a:p>
            <a:pPr algn="ctr"/>
            <a:r>
              <a:rPr lang="en-US" sz="3000" b="1" dirty="0">
                <a:solidFill>
                  <a:schemeClr val="tx2"/>
                </a:solidFill>
                <a:latin typeface="Montserrat" panose="00000500000000000000" pitchFamily="50" charset="0"/>
              </a:rPr>
              <a:t>PRODUCT MOCKUP</a:t>
            </a:r>
          </a:p>
        </p:txBody>
      </p:sp>
      <p:grpSp>
        <p:nvGrpSpPr>
          <p:cNvPr id="34" name="Group 33">
            <a:extLst>
              <a:ext uri="{FF2B5EF4-FFF2-40B4-BE49-F238E27FC236}">
                <a16:creationId xmlns:a16="http://schemas.microsoft.com/office/drawing/2014/main" id="{B71E0D52-A740-44B1-9F1D-3E8AF2AEA662}"/>
              </a:ext>
            </a:extLst>
          </p:cNvPr>
          <p:cNvGrpSpPr/>
          <p:nvPr/>
        </p:nvGrpSpPr>
        <p:grpSpPr>
          <a:xfrm>
            <a:off x="3309257" y="1491195"/>
            <a:ext cx="5573486" cy="4019366"/>
            <a:chOff x="3309257" y="1419317"/>
            <a:chExt cx="5573486" cy="4019366"/>
          </a:xfrm>
        </p:grpSpPr>
        <p:pic>
          <p:nvPicPr>
            <p:cNvPr id="4" name="Picture 3">
              <a:extLst>
                <a:ext uri="{FF2B5EF4-FFF2-40B4-BE49-F238E27FC236}">
                  <a16:creationId xmlns:a16="http://schemas.microsoft.com/office/drawing/2014/main" id="{42729445-141A-4C8F-AED9-25CB8F3FB6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9257" y="1419317"/>
              <a:ext cx="5573486" cy="4019366"/>
            </a:xfrm>
            <a:prstGeom prst="rect">
              <a:avLst/>
            </a:prstGeom>
          </p:spPr>
        </p:pic>
        <p:sp>
          <p:nvSpPr>
            <p:cNvPr id="31" name="Rectangle: Rounded Corners 30">
              <a:extLst>
                <a:ext uri="{FF2B5EF4-FFF2-40B4-BE49-F238E27FC236}">
                  <a16:creationId xmlns:a16="http://schemas.microsoft.com/office/drawing/2014/main" id="{8D875F82-0C7A-4AB6-AEF1-03E633CFAA82}"/>
                </a:ext>
              </a:extLst>
            </p:cNvPr>
            <p:cNvSpPr/>
            <p:nvPr/>
          </p:nvSpPr>
          <p:spPr>
            <a:xfrm>
              <a:off x="4098925" y="1835150"/>
              <a:ext cx="3994150" cy="2508250"/>
            </a:xfrm>
            <a:prstGeom prst="roundRect">
              <a:avLst>
                <a:gd name="adj" fmla="val 1503"/>
              </a:avLst>
            </a:prstGeom>
            <a:blipFill dpi="0" rotWithShape="1">
              <a:blip r:embed="rId5">
                <a:extLst>
                  <a:ext uri="{28A0092B-C50C-407E-A947-70E740481C1C}">
                    <a14:useLocalDpi xmlns:a14="http://schemas.microsoft.com/office/drawing/2010/main" val="0"/>
                  </a:ext>
                </a:extLst>
              </a:blip>
              <a:srcRect/>
              <a:stretch>
                <a:fillRect t="-7849" b="-784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77779DDC-B071-46C9-B887-4E57F2642109}"/>
              </a:ext>
            </a:extLst>
          </p:cNvPr>
          <p:cNvSpPr txBox="1"/>
          <p:nvPr/>
        </p:nvSpPr>
        <p:spPr>
          <a:xfrm>
            <a:off x="1074057" y="5705159"/>
            <a:ext cx="10043886" cy="631263"/>
          </a:xfrm>
          <a:prstGeom prst="rect">
            <a:avLst/>
          </a:prstGeom>
          <a:noFill/>
        </p:spPr>
        <p:txBody>
          <a:bodyPr wrap="square" rtlCol="0">
            <a:spAutoFit/>
          </a:bodyPr>
          <a:lstStyle/>
          <a:p>
            <a:pPr algn="ctr">
              <a:lnSpc>
                <a:spcPts val="2200"/>
              </a:lnSpc>
            </a:pPr>
            <a:r>
              <a:rPr lang="en-US" sz="1500" dirty="0">
                <a:latin typeface="Montserrat" panose="00000500000000000000" pitchFamily="50" charset="0"/>
              </a:rPr>
              <a:t>Lorem ipsum dolor sit amet, consectetuer adipiscing elit. Maecenas porttitor congue massa. Fusce posuere, magna sed pulvinar ultricies, purus lectus malesuada libero, sit amet commodo magna </a:t>
            </a:r>
            <a:r>
              <a:rPr lang="en-US" sz="1500" dirty="0" err="1">
                <a:latin typeface="Montserrat" panose="00000500000000000000" pitchFamily="50" charset="0"/>
              </a:rPr>
              <a:t>eros</a:t>
            </a:r>
            <a:endParaRPr lang="en-US" sz="1500" dirty="0">
              <a:latin typeface="Montserrat" panose="00000500000000000000" pitchFamily="50" charset="0"/>
            </a:endParaRPr>
          </a:p>
        </p:txBody>
      </p:sp>
    </p:spTree>
    <p:extLst>
      <p:ext uri="{BB962C8B-B14F-4D97-AF65-F5344CB8AC3E}">
        <p14:creationId xmlns:p14="http://schemas.microsoft.com/office/powerpoint/2010/main" val="419432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2500"/>
                                        <p:tgtEl>
                                          <p:spTgt spid="42"/>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2500"/>
                                        <p:tgtEl>
                                          <p:spTgt spid="43"/>
                                        </p:tgtEl>
                                      </p:cBhvr>
                                    </p:animEffect>
                                  </p:childTnLst>
                                </p:cTn>
                              </p:par>
                              <p:par>
                                <p:cTn id="14" presetID="23" presetClass="entr" presetSubtype="288"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p:cTn id="16" dur="2500" fill="hold"/>
                                        <p:tgtEl>
                                          <p:spTgt spid="42"/>
                                        </p:tgtEl>
                                        <p:attrNameLst>
                                          <p:attrName>ppt_w</p:attrName>
                                        </p:attrNameLst>
                                      </p:cBhvr>
                                      <p:tavLst>
                                        <p:tav tm="0">
                                          <p:val>
                                            <p:strVal val="4/3*#ppt_w"/>
                                          </p:val>
                                        </p:tav>
                                        <p:tav tm="100000">
                                          <p:val>
                                            <p:strVal val="#ppt_w"/>
                                          </p:val>
                                        </p:tav>
                                      </p:tavLst>
                                    </p:anim>
                                    <p:anim calcmode="lin" valueType="num">
                                      <p:cBhvr>
                                        <p:cTn id="17" dur="2500" fill="hold"/>
                                        <p:tgtEl>
                                          <p:spTgt spid="42"/>
                                        </p:tgtEl>
                                        <p:attrNameLst>
                                          <p:attrName>ppt_h</p:attrName>
                                        </p:attrNameLst>
                                      </p:cBhvr>
                                      <p:tavLst>
                                        <p:tav tm="0">
                                          <p:val>
                                            <p:strVal val="4/3*#ppt_h"/>
                                          </p:val>
                                        </p:tav>
                                        <p:tav tm="100000">
                                          <p:val>
                                            <p:strVal val="#ppt_h"/>
                                          </p:val>
                                        </p:tav>
                                      </p:tavLst>
                                    </p:anim>
                                  </p:childTnLst>
                                </p:cTn>
                              </p:par>
                              <p:par>
                                <p:cTn id="18" presetID="23" presetClass="entr" presetSubtype="288"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 calcmode="lin" valueType="num">
                                      <p:cBhvr>
                                        <p:cTn id="20" dur="2500" fill="hold"/>
                                        <p:tgtEl>
                                          <p:spTgt spid="43"/>
                                        </p:tgtEl>
                                        <p:attrNameLst>
                                          <p:attrName>ppt_w</p:attrName>
                                        </p:attrNameLst>
                                      </p:cBhvr>
                                      <p:tavLst>
                                        <p:tav tm="0">
                                          <p:val>
                                            <p:strVal val="4/3*#ppt_w"/>
                                          </p:val>
                                        </p:tav>
                                        <p:tav tm="100000">
                                          <p:val>
                                            <p:strVal val="#ppt_w"/>
                                          </p:val>
                                        </p:tav>
                                      </p:tavLst>
                                    </p:anim>
                                    <p:anim calcmode="lin" valueType="num">
                                      <p:cBhvr>
                                        <p:cTn id="21" dur="2500" fill="hold"/>
                                        <p:tgtEl>
                                          <p:spTgt spid="43"/>
                                        </p:tgtEl>
                                        <p:attrNameLst>
                                          <p:attrName>ppt_h</p:attrName>
                                        </p:attrNameLst>
                                      </p:cBhvr>
                                      <p:tavLst>
                                        <p:tav tm="0">
                                          <p:val>
                                            <p:strVal val="4/3*#ppt_h"/>
                                          </p:val>
                                        </p:tav>
                                        <p:tav tm="100000">
                                          <p:val>
                                            <p:strVal val="#ppt_h"/>
                                          </p:val>
                                        </p:tav>
                                      </p:tavLst>
                                    </p:anim>
                                  </p:childTnLst>
                                </p:cTn>
                              </p:par>
                              <p:par>
                                <p:cTn id="22" presetID="23" presetClass="entr" presetSubtype="272"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p:cTn id="24" dur="2500" fill="hold"/>
                                        <p:tgtEl>
                                          <p:spTgt spid="34"/>
                                        </p:tgtEl>
                                        <p:attrNameLst>
                                          <p:attrName>ppt_w</p:attrName>
                                        </p:attrNameLst>
                                      </p:cBhvr>
                                      <p:tavLst>
                                        <p:tav tm="0">
                                          <p:val>
                                            <p:strVal val="2/3*#ppt_w"/>
                                          </p:val>
                                        </p:tav>
                                        <p:tav tm="100000">
                                          <p:val>
                                            <p:strVal val="#ppt_w"/>
                                          </p:val>
                                        </p:tav>
                                      </p:tavLst>
                                    </p:anim>
                                    <p:anim calcmode="lin" valueType="num">
                                      <p:cBhvr>
                                        <p:cTn id="25" dur="2500" fill="hold"/>
                                        <p:tgtEl>
                                          <p:spTgt spid="34"/>
                                        </p:tgtEl>
                                        <p:attrNameLst>
                                          <p:attrName>ppt_h</p:attrName>
                                        </p:attrNameLst>
                                      </p:cBhvr>
                                      <p:tavLst>
                                        <p:tav tm="0">
                                          <p:val>
                                            <p:strVal val="2/3*#ppt_h"/>
                                          </p:val>
                                        </p:tav>
                                        <p:tav tm="100000">
                                          <p:val>
                                            <p:strVal val="#ppt_h"/>
                                          </p:val>
                                        </p:tav>
                                      </p:tavLst>
                                    </p:anim>
                                  </p:childTnLst>
                                </p:cTn>
                              </p:par>
                              <p:par>
                                <p:cTn id="26" presetID="23" presetClass="entr" presetSubtype="288"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p:cTn id="28" dur="5000" fill="hold"/>
                                        <p:tgtEl>
                                          <p:spTgt spid="44"/>
                                        </p:tgtEl>
                                        <p:attrNameLst>
                                          <p:attrName>ppt_w</p:attrName>
                                        </p:attrNameLst>
                                      </p:cBhvr>
                                      <p:tavLst>
                                        <p:tav tm="0">
                                          <p:val>
                                            <p:strVal val="4/3*#ppt_w"/>
                                          </p:val>
                                        </p:tav>
                                        <p:tav tm="100000">
                                          <p:val>
                                            <p:strVal val="#ppt_w"/>
                                          </p:val>
                                        </p:tav>
                                      </p:tavLst>
                                    </p:anim>
                                    <p:anim calcmode="lin" valueType="num">
                                      <p:cBhvr>
                                        <p:cTn id="29" dur="5000" fill="hold"/>
                                        <p:tgtEl>
                                          <p:spTgt spid="44"/>
                                        </p:tgtEl>
                                        <p:attrNameLst>
                                          <p:attrName>ppt_h</p:attrName>
                                        </p:attrNameLst>
                                      </p:cBhvr>
                                      <p:tavLst>
                                        <p:tav tm="0">
                                          <p:val>
                                            <p:strVal val="4/3*#ppt_h"/>
                                          </p:val>
                                        </p:tav>
                                        <p:tav tm="100000">
                                          <p:val>
                                            <p:strVal val="#ppt_h"/>
                                          </p:val>
                                        </p:tav>
                                      </p:tavLst>
                                    </p:anim>
                                  </p:childTnLst>
                                </p:cTn>
                              </p:par>
                              <p:par>
                                <p:cTn id="30" presetID="16" presetClass="entr" presetSubtype="37" fill="hold" grpId="0" nodeType="withEffect">
                                  <p:stCondLst>
                                    <p:cond delay="1500"/>
                                  </p:stCondLst>
                                  <p:childTnLst>
                                    <p:set>
                                      <p:cBhvr>
                                        <p:cTn id="31" dur="1" fill="hold">
                                          <p:stCondLst>
                                            <p:cond delay="0"/>
                                          </p:stCondLst>
                                        </p:cTn>
                                        <p:tgtEl>
                                          <p:spTgt spid="47"/>
                                        </p:tgtEl>
                                        <p:attrNameLst>
                                          <p:attrName>style.visibility</p:attrName>
                                        </p:attrNameLst>
                                      </p:cBhvr>
                                      <p:to>
                                        <p:strVal val="visible"/>
                                      </p:to>
                                    </p:set>
                                    <p:animEffect transition="in" filter="barn(outVertical)">
                                      <p:cBhvr>
                                        <p:cTn id="32" dur="1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3319577C-1E24-42F3-A279-E4D758A3F36E}"/>
              </a:ext>
            </a:extLst>
          </p:cNvPr>
          <p:cNvSpPr/>
          <p:nvPr/>
        </p:nvSpPr>
        <p:spPr>
          <a:xfrm rot="4234473">
            <a:off x="-3788390" y="671809"/>
            <a:ext cx="8567250" cy="7260150"/>
          </a:xfrm>
          <a:prstGeom prst="rect">
            <a:avLst/>
          </a:prstGeom>
          <a:gradFill>
            <a:gsLst>
              <a:gs pos="0">
                <a:schemeClr val="accent1">
                  <a:lumMod val="20000"/>
                  <a:lumOff val="80000"/>
                  <a:alpha val="40000"/>
                </a:schemeClr>
              </a:gs>
              <a:gs pos="100000">
                <a:schemeClr val="accent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991DB9A-7F42-4841-965C-97B2B8ACC8F7}"/>
              </a:ext>
            </a:extLst>
          </p:cNvPr>
          <p:cNvSpPr/>
          <p:nvPr/>
        </p:nvSpPr>
        <p:spPr>
          <a:xfrm rot="4433475">
            <a:off x="-3236135" y="269015"/>
            <a:ext cx="8567250" cy="7260150"/>
          </a:xfrm>
          <a:prstGeom prst="rect">
            <a:avLst/>
          </a:prstGeom>
          <a:gradFill>
            <a:gsLst>
              <a:gs pos="0">
                <a:schemeClr val="accent1">
                  <a:lumMod val="20000"/>
                  <a:lumOff val="80000"/>
                  <a:alpha val="40000"/>
                </a:schemeClr>
              </a:gs>
              <a:gs pos="100000">
                <a:schemeClr val="accent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45C1E82-163A-4EBD-A1C1-F4348407E187}"/>
              </a:ext>
            </a:extLst>
          </p:cNvPr>
          <p:cNvGrpSpPr/>
          <p:nvPr/>
        </p:nvGrpSpPr>
        <p:grpSpPr>
          <a:xfrm>
            <a:off x="2017610" y="820096"/>
            <a:ext cx="3849573" cy="5359364"/>
            <a:chOff x="2017610" y="820096"/>
            <a:chExt cx="3849573" cy="5359364"/>
          </a:xfrm>
        </p:grpSpPr>
        <p:pic>
          <p:nvPicPr>
            <p:cNvPr id="14" name="Picture 13">
              <a:extLst>
                <a:ext uri="{FF2B5EF4-FFF2-40B4-BE49-F238E27FC236}">
                  <a16:creationId xmlns:a16="http://schemas.microsoft.com/office/drawing/2014/main" id="{909DDF74-1D46-4E9E-83FB-7A2A6D44AE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610" y="902468"/>
              <a:ext cx="3849573" cy="5276992"/>
            </a:xfrm>
            <a:prstGeom prst="rect">
              <a:avLst/>
            </a:prstGeom>
          </p:spPr>
        </p:pic>
        <p:sp>
          <p:nvSpPr>
            <p:cNvPr id="15" name="Picture Placeholder 3">
              <a:extLst>
                <a:ext uri="{FF2B5EF4-FFF2-40B4-BE49-F238E27FC236}">
                  <a16:creationId xmlns:a16="http://schemas.microsoft.com/office/drawing/2014/main" id="{EB53A71D-BFC9-41AB-83D1-89EC246BE154}"/>
                </a:ext>
              </a:extLst>
            </p:cNvPr>
            <p:cNvSpPr txBox="1">
              <a:spLocks/>
            </p:cNvSpPr>
            <p:nvPr/>
          </p:nvSpPr>
          <p:spPr>
            <a:xfrm rot="1105870">
              <a:off x="2875856" y="820096"/>
              <a:ext cx="2060180" cy="5185385"/>
            </a:xfrm>
            <a:custGeom>
              <a:avLst/>
              <a:gdLst>
                <a:gd name="connsiteX0" fmla="*/ 238884 w 2060180"/>
                <a:gd name="connsiteY0" fmla="*/ 369743 h 5185385"/>
                <a:gd name="connsiteX1" fmla="*/ 463163 w 2060180"/>
                <a:gd name="connsiteY1" fmla="*/ 333513 h 5185385"/>
                <a:gd name="connsiteX2" fmla="*/ 516637 w 2060180"/>
                <a:gd name="connsiteY2" fmla="*/ 462907 h 5185385"/>
                <a:gd name="connsiteX3" fmla="*/ 1384587 w 2060180"/>
                <a:gd name="connsiteY3" fmla="*/ 267449 h 5185385"/>
                <a:gd name="connsiteX4" fmla="*/ 1495223 w 2060180"/>
                <a:gd name="connsiteY4" fmla="*/ 188753 h 5185385"/>
                <a:gd name="connsiteX5" fmla="*/ 1517934 w 2060180"/>
                <a:gd name="connsiteY5" fmla="*/ 90703 h 5185385"/>
                <a:gd name="connsiteX6" fmla="*/ 1564059 w 2060180"/>
                <a:gd name="connsiteY6" fmla="*/ 48000 h 5185385"/>
                <a:gd name="connsiteX7" fmla="*/ 1798587 w 2060180"/>
                <a:gd name="connsiteY7" fmla="*/ 900 h 5185385"/>
                <a:gd name="connsiteX8" fmla="*/ 1996414 w 2060180"/>
                <a:gd name="connsiteY8" fmla="*/ 250314 h 5185385"/>
                <a:gd name="connsiteX9" fmla="*/ 2055636 w 2060180"/>
                <a:gd name="connsiteY9" fmla="*/ 4597237 h 5185385"/>
                <a:gd name="connsiteX10" fmla="*/ 1719338 w 2060180"/>
                <a:gd name="connsiteY10" fmla="*/ 4969888 h 5185385"/>
                <a:gd name="connsiteX11" fmla="*/ 203812 w 2060180"/>
                <a:gd name="connsiteY11" fmla="*/ 5183318 h 5185385"/>
                <a:gd name="connsiteX12" fmla="*/ 955 w 2060180"/>
                <a:gd name="connsiteY12" fmla="*/ 4898931 h 5185385"/>
                <a:gd name="connsiteX13" fmla="*/ 33936 w 2060180"/>
                <a:gd name="connsiteY13" fmla="*/ 723053 h 5185385"/>
                <a:gd name="connsiteX14" fmla="*/ 238884 w 2060180"/>
                <a:gd name="connsiteY14" fmla="*/ 369743 h 518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180" h="5185385">
                  <a:moveTo>
                    <a:pt x="238884" y="369743"/>
                  </a:moveTo>
                  <a:cubicBezTo>
                    <a:pt x="362128" y="346271"/>
                    <a:pt x="448008" y="310404"/>
                    <a:pt x="463163" y="333513"/>
                  </a:cubicBezTo>
                  <a:cubicBezTo>
                    <a:pt x="478317" y="356621"/>
                    <a:pt x="472472" y="462717"/>
                    <a:pt x="516637" y="462907"/>
                  </a:cubicBezTo>
                  <a:cubicBezTo>
                    <a:pt x="560803" y="463096"/>
                    <a:pt x="1384587" y="267449"/>
                    <a:pt x="1384587" y="267449"/>
                  </a:cubicBezTo>
                  <a:cubicBezTo>
                    <a:pt x="1384587" y="267449"/>
                    <a:pt x="1474843" y="253728"/>
                    <a:pt x="1495223" y="188753"/>
                  </a:cubicBezTo>
                  <a:cubicBezTo>
                    <a:pt x="1495223" y="188753"/>
                    <a:pt x="1516687" y="159964"/>
                    <a:pt x="1517934" y="90703"/>
                  </a:cubicBezTo>
                  <a:cubicBezTo>
                    <a:pt x="1516848" y="70359"/>
                    <a:pt x="1537628" y="53805"/>
                    <a:pt x="1564059" y="48000"/>
                  </a:cubicBezTo>
                  <a:cubicBezTo>
                    <a:pt x="1590490" y="42194"/>
                    <a:pt x="1762776" y="-3"/>
                    <a:pt x="1798587" y="900"/>
                  </a:cubicBezTo>
                  <a:cubicBezTo>
                    <a:pt x="1834397" y="1803"/>
                    <a:pt x="1996619" y="-32693"/>
                    <a:pt x="1996414" y="250314"/>
                  </a:cubicBezTo>
                  <a:cubicBezTo>
                    <a:pt x="1996209" y="533321"/>
                    <a:pt x="2055636" y="4597237"/>
                    <a:pt x="2055636" y="4597237"/>
                  </a:cubicBezTo>
                  <a:cubicBezTo>
                    <a:pt x="2055636" y="4597237"/>
                    <a:pt x="2125276" y="4964326"/>
                    <a:pt x="1719338" y="4969888"/>
                  </a:cubicBezTo>
                  <a:cubicBezTo>
                    <a:pt x="1478724" y="5001521"/>
                    <a:pt x="203812" y="5183318"/>
                    <a:pt x="203812" y="5183318"/>
                  </a:cubicBezTo>
                  <a:cubicBezTo>
                    <a:pt x="203812" y="5183318"/>
                    <a:pt x="-16209" y="5228276"/>
                    <a:pt x="955" y="4898931"/>
                  </a:cubicBezTo>
                  <a:cubicBezTo>
                    <a:pt x="2095" y="4569957"/>
                    <a:pt x="33936" y="723053"/>
                    <a:pt x="33936" y="723053"/>
                  </a:cubicBezTo>
                  <a:cubicBezTo>
                    <a:pt x="33936" y="723053"/>
                    <a:pt x="-1295" y="422868"/>
                    <a:pt x="238884" y="369743"/>
                  </a:cubicBezTo>
                  <a:close/>
                </a:path>
              </a:pathLst>
            </a:custGeom>
            <a:blipFill dpi="0" rotWithShape="1">
              <a:blip r:embed="rId3">
                <a:extLst>
                  <a:ext uri="{28A0092B-C50C-407E-A947-70E740481C1C}">
                    <a14:useLocalDpi xmlns:a14="http://schemas.microsoft.com/office/drawing/2010/main" val="0"/>
                  </a:ext>
                </a:extLst>
              </a:blip>
              <a:srcRect/>
              <a:stretch>
                <a:fillRect l="-85320" r="-85320"/>
              </a:stretch>
            </a:blipFill>
          </p:spPr>
        </p:sp>
      </p:grpSp>
      <p:sp>
        <p:nvSpPr>
          <p:cNvPr id="16" name="Rectangle: Rounded Corners 15">
            <a:extLst>
              <a:ext uri="{FF2B5EF4-FFF2-40B4-BE49-F238E27FC236}">
                <a16:creationId xmlns:a16="http://schemas.microsoft.com/office/drawing/2014/main" id="{DCF43A84-33F5-4426-98B6-5E254C0F700D}"/>
              </a:ext>
            </a:extLst>
          </p:cNvPr>
          <p:cNvSpPr/>
          <p:nvPr/>
        </p:nvSpPr>
        <p:spPr>
          <a:xfrm>
            <a:off x="1342187" y="1720505"/>
            <a:ext cx="2750235" cy="720090"/>
          </a:xfrm>
          <a:prstGeom prst="roundRect">
            <a:avLst>
              <a:gd name="adj" fmla="val 21756"/>
            </a:avLst>
          </a:prstGeom>
          <a:solidFill>
            <a:schemeClr val="bg1">
              <a:alpha val="85000"/>
            </a:schemeClr>
          </a:solidFill>
          <a:ln>
            <a:noFill/>
          </a:ln>
          <a:effectLst>
            <a:outerShdw blurRad="520700" dist="127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457200" bIns="0" rtlCol="0" anchor="ctr"/>
          <a:lstStyle/>
          <a:p>
            <a:r>
              <a:rPr lang="en-US" sz="1200" dirty="0">
                <a:solidFill>
                  <a:schemeClr val="tx1"/>
                </a:solidFill>
                <a:latin typeface="Montserrat" panose="00000500000000000000" pitchFamily="50" charset="0"/>
              </a:rPr>
              <a:t>Key feature addition A</a:t>
            </a:r>
          </a:p>
        </p:txBody>
      </p:sp>
      <p:sp>
        <p:nvSpPr>
          <p:cNvPr id="24" name="Graphic 51">
            <a:extLst>
              <a:ext uri="{FF2B5EF4-FFF2-40B4-BE49-F238E27FC236}">
                <a16:creationId xmlns:a16="http://schemas.microsoft.com/office/drawing/2014/main" id="{9285A084-5CA2-4235-9185-13B11E5D25C4}"/>
              </a:ext>
            </a:extLst>
          </p:cNvPr>
          <p:cNvSpPr/>
          <p:nvPr/>
        </p:nvSpPr>
        <p:spPr>
          <a:xfrm rot="5400000">
            <a:off x="3634054" y="1930602"/>
            <a:ext cx="299896" cy="299896"/>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l="100000" t="100000"/>
            </a:path>
            <a:tileRect r="-100000" b="-100000"/>
          </a:gradFill>
          <a:ln w="9525" cap="flat">
            <a:noFill/>
            <a:prstDash val="solid"/>
            <a:miter/>
          </a:ln>
        </p:spPr>
        <p:txBody>
          <a:bodyPr rtlCol="0" anchor="ctr"/>
          <a:lstStyle/>
          <a:p>
            <a:endParaRPr lang="en-US"/>
          </a:p>
        </p:txBody>
      </p:sp>
      <p:sp>
        <p:nvSpPr>
          <p:cNvPr id="30" name="Rectangle: Rounded Corners 29">
            <a:extLst>
              <a:ext uri="{FF2B5EF4-FFF2-40B4-BE49-F238E27FC236}">
                <a16:creationId xmlns:a16="http://schemas.microsoft.com/office/drawing/2014/main" id="{C7633F51-8E3F-4FC0-9364-F1D2EF001C46}"/>
              </a:ext>
            </a:extLst>
          </p:cNvPr>
          <p:cNvSpPr/>
          <p:nvPr/>
        </p:nvSpPr>
        <p:spPr>
          <a:xfrm flipH="1">
            <a:off x="4091160" y="4487350"/>
            <a:ext cx="2750235" cy="720090"/>
          </a:xfrm>
          <a:prstGeom prst="roundRect">
            <a:avLst>
              <a:gd name="adj" fmla="val 21756"/>
            </a:avLst>
          </a:prstGeom>
          <a:solidFill>
            <a:schemeClr val="bg1">
              <a:alpha val="85000"/>
            </a:schemeClr>
          </a:solidFill>
          <a:ln>
            <a:noFill/>
          </a:ln>
          <a:effectLst>
            <a:outerShdw blurRad="520700" dist="127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40080" tIns="0" rIns="137160" bIns="0" rtlCol="0" anchor="ctr"/>
          <a:lstStyle/>
          <a:p>
            <a:r>
              <a:rPr lang="en-US" sz="1200" dirty="0">
                <a:solidFill>
                  <a:schemeClr val="tx1"/>
                </a:solidFill>
                <a:latin typeface="Montserrat" panose="00000500000000000000" pitchFamily="50" charset="0"/>
              </a:rPr>
              <a:t>Key feature addition C</a:t>
            </a:r>
          </a:p>
        </p:txBody>
      </p:sp>
      <p:sp>
        <p:nvSpPr>
          <p:cNvPr id="31" name="Graphic 51">
            <a:extLst>
              <a:ext uri="{FF2B5EF4-FFF2-40B4-BE49-F238E27FC236}">
                <a16:creationId xmlns:a16="http://schemas.microsoft.com/office/drawing/2014/main" id="{14F4BCE6-2D81-41DF-9CE8-B4A5BBC825B7}"/>
              </a:ext>
            </a:extLst>
          </p:cNvPr>
          <p:cNvSpPr/>
          <p:nvPr/>
        </p:nvSpPr>
        <p:spPr>
          <a:xfrm rot="10800000" flipH="1">
            <a:off x="4249633" y="4697447"/>
            <a:ext cx="299896" cy="299896"/>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l="100000" t="100000"/>
            </a:path>
            <a:tileRect r="-100000" b="-100000"/>
          </a:gradFill>
          <a:ln w="9525" cap="flat">
            <a:noFill/>
            <a:prstDash val="solid"/>
            <a:miter/>
          </a:ln>
        </p:spPr>
        <p:txBody>
          <a:bodyPr rtlCol="0" anchor="ctr"/>
          <a:lstStyle/>
          <a:p>
            <a:endParaRPr lang="en-US"/>
          </a:p>
        </p:txBody>
      </p:sp>
      <p:sp>
        <p:nvSpPr>
          <p:cNvPr id="33" name="Rectangle: Rounded Corners 32">
            <a:extLst>
              <a:ext uri="{FF2B5EF4-FFF2-40B4-BE49-F238E27FC236}">
                <a16:creationId xmlns:a16="http://schemas.microsoft.com/office/drawing/2014/main" id="{B17AFA18-81B5-41DA-94D2-B69EA750D3DC}"/>
              </a:ext>
            </a:extLst>
          </p:cNvPr>
          <p:cNvSpPr/>
          <p:nvPr/>
        </p:nvSpPr>
        <p:spPr>
          <a:xfrm>
            <a:off x="495235" y="3204777"/>
            <a:ext cx="2425952" cy="720090"/>
          </a:xfrm>
          <a:prstGeom prst="roundRect">
            <a:avLst>
              <a:gd name="adj" fmla="val 21756"/>
            </a:avLst>
          </a:prstGeom>
          <a:solidFill>
            <a:schemeClr val="bg1">
              <a:alpha val="85000"/>
            </a:schemeClr>
          </a:solidFill>
          <a:ln>
            <a:noFill/>
          </a:ln>
          <a:effectLst>
            <a:outerShdw blurRad="520700" dist="127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457200" bIns="0" rtlCol="0" anchor="ctr"/>
          <a:lstStyle/>
          <a:p>
            <a:r>
              <a:rPr lang="en-US" sz="1200" dirty="0">
                <a:solidFill>
                  <a:schemeClr val="tx1"/>
                </a:solidFill>
                <a:latin typeface="Montserrat" panose="00000500000000000000" pitchFamily="50" charset="0"/>
              </a:rPr>
              <a:t>Key feature addition B</a:t>
            </a:r>
          </a:p>
        </p:txBody>
      </p:sp>
      <p:sp>
        <p:nvSpPr>
          <p:cNvPr id="34" name="Graphic 51">
            <a:extLst>
              <a:ext uri="{FF2B5EF4-FFF2-40B4-BE49-F238E27FC236}">
                <a16:creationId xmlns:a16="http://schemas.microsoft.com/office/drawing/2014/main" id="{57588785-203E-4A50-A849-70E5AD8DA524}"/>
              </a:ext>
            </a:extLst>
          </p:cNvPr>
          <p:cNvSpPr/>
          <p:nvPr/>
        </p:nvSpPr>
        <p:spPr>
          <a:xfrm rot="16200000">
            <a:off x="2462819" y="3414874"/>
            <a:ext cx="299896" cy="299896"/>
          </a:xfrm>
          <a:custGeom>
            <a:avLst/>
            <a:gdLst>
              <a:gd name="connsiteX0" fmla="*/ 141446 w 257175"/>
              <a:gd name="connsiteY0" fmla="*/ 4001 h 257175"/>
              <a:gd name="connsiteX1" fmla="*/ 264128 w 257175"/>
              <a:gd name="connsiteY1" fmla="*/ 126683 h 257175"/>
              <a:gd name="connsiteX2" fmla="*/ 177832 w 257175"/>
              <a:gd name="connsiteY2" fmla="*/ 126683 h 257175"/>
              <a:gd name="connsiteX3" fmla="*/ 25241 w 257175"/>
              <a:gd name="connsiteY3" fmla="*/ 262223 h 257175"/>
              <a:gd name="connsiteX4" fmla="*/ 14097 w 257175"/>
              <a:gd name="connsiteY4" fmla="*/ 261652 h 257175"/>
              <a:gd name="connsiteX5" fmla="*/ 92774 w 257175"/>
              <a:gd name="connsiteY5" fmla="*/ 143637 h 257175"/>
              <a:gd name="connsiteX6" fmla="*/ 92202 w 257175"/>
              <a:gd name="connsiteY6" fmla="*/ 126587 h 257175"/>
              <a:gd name="connsiteX7" fmla="*/ 0 w 257175"/>
              <a:gd name="connsiteY7" fmla="*/ 126587 h 257175"/>
              <a:gd name="connsiteX8" fmla="*/ 122682 w 257175"/>
              <a:gd name="connsiteY8" fmla="*/ 4001 h 257175"/>
              <a:gd name="connsiteX9" fmla="*/ 141446 w 257175"/>
              <a:gd name="connsiteY9" fmla="*/ 4001 h 257175"/>
              <a:gd name="connsiteX10" fmla="*/ 141446 w 257175"/>
              <a:gd name="connsiteY10" fmla="*/ 40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75" h="257175">
                <a:moveTo>
                  <a:pt x="141446" y="4001"/>
                </a:moveTo>
                <a:lnTo>
                  <a:pt x="264128" y="126683"/>
                </a:lnTo>
                <a:lnTo>
                  <a:pt x="177832" y="126683"/>
                </a:lnTo>
                <a:cubicBezTo>
                  <a:pt x="168402" y="202978"/>
                  <a:pt x="103918" y="262223"/>
                  <a:pt x="25241" y="262223"/>
                </a:cubicBezTo>
                <a:cubicBezTo>
                  <a:pt x="21717" y="262223"/>
                  <a:pt x="17621" y="261652"/>
                  <a:pt x="14097" y="261652"/>
                </a:cubicBezTo>
                <a:cubicBezTo>
                  <a:pt x="60484" y="242316"/>
                  <a:pt x="92774" y="197072"/>
                  <a:pt x="92774" y="143637"/>
                </a:cubicBezTo>
                <a:cubicBezTo>
                  <a:pt x="92774" y="137732"/>
                  <a:pt x="92774" y="132493"/>
                  <a:pt x="92202" y="126587"/>
                </a:cubicBezTo>
                <a:lnTo>
                  <a:pt x="0" y="126587"/>
                </a:lnTo>
                <a:lnTo>
                  <a:pt x="122682" y="4001"/>
                </a:lnTo>
                <a:cubicBezTo>
                  <a:pt x="127921" y="-1334"/>
                  <a:pt x="136112" y="-1334"/>
                  <a:pt x="141446" y="4001"/>
                </a:cubicBezTo>
                <a:lnTo>
                  <a:pt x="141446" y="4001"/>
                </a:lnTo>
                <a:close/>
              </a:path>
            </a:pathLst>
          </a:custGeom>
          <a:gradFill flip="none" rotWithShape="1">
            <a:gsLst>
              <a:gs pos="0">
                <a:schemeClr val="accent1"/>
              </a:gs>
              <a:gs pos="100000">
                <a:schemeClr val="accent2"/>
              </a:gs>
            </a:gsLst>
            <a:path path="circle">
              <a:fillToRect l="100000" t="100000"/>
            </a:path>
            <a:tileRect r="-100000" b="-100000"/>
          </a:gradFill>
          <a:ln w="9525"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91D96983-C6E0-423F-9DB8-9D6D1D166B91}"/>
              </a:ext>
            </a:extLst>
          </p:cNvPr>
          <p:cNvSpPr txBox="1"/>
          <p:nvPr/>
        </p:nvSpPr>
        <p:spPr>
          <a:xfrm>
            <a:off x="6991219" y="1293164"/>
            <a:ext cx="4168129" cy="553998"/>
          </a:xfrm>
          <a:prstGeom prst="rect">
            <a:avLst/>
          </a:prstGeom>
          <a:noFill/>
        </p:spPr>
        <p:txBody>
          <a:bodyPr wrap="none" rtlCol="0">
            <a:spAutoFit/>
          </a:bodyPr>
          <a:lstStyle/>
          <a:p>
            <a:pPr algn="ctr"/>
            <a:r>
              <a:rPr lang="en-US" sz="3000" b="1" dirty="0">
                <a:solidFill>
                  <a:schemeClr val="tx2"/>
                </a:solidFill>
                <a:latin typeface="Montserrat" panose="00000500000000000000" pitchFamily="50" charset="0"/>
              </a:rPr>
              <a:t>PRODUCT MOCKUP</a:t>
            </a:r>
          </a:p>
        </p:txBody>
      </p:sp>
      <p:sp>
        <p:nvSpPr>
          <p:cNvPr id="38" name="Oval 37">
            <a:extLst>
              <a:ext uri="{FF2B5EF4-FFF2-40B4-BE49-F238E27FC236}">
                <a16:creationId xmlns:a16="http://schemas.microsoft.com/office/drawing/2014/main" id="{5C6986A2-87D1-4410-9CF1-06CF966DFC5C}"/>
              </a:ext>
            </a:extLst>
          </p:cNvPr>
          <p:cNvSpPr/>
          <p:nvPr/>
        </p:nvSpPr>
        <p:spPr>
          <a:xfrm flipH="1">
            <a:off x="7133647" y="2436541"/>
            <a:ext cx="363671" cy="352641"/>
          </a:xfrm>
          <a:prstGeom prst="ellips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9" name="Oval 38">
            <a:extLst>
              <a:ext uri="{FF2B5EF4-FFF2-40B4-BE49-F238E27FC236}">
                <a16:creationId xmlns:a16="http://schemas.microsoft.com/office/drawing/2014/main" id="{C8B182F3-143D-4D58-B946-F34144FEA750}"/>
              </a:ext>
            </a:extLst>
          </p:cNvPr>
          <p:cNvSpPr/>
          <p:nvPr/>
        </p:nvSpPr>
        <p:spPr>
          <a:xfrm flipH="1">
            <a:off x="7226704" y="2526775"/>
            <a:ext cx="177556" cy="1721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TextBox 39">
            <a:extLst>
              <a:ext uri="{FF2B5EF4-FFF2-40B4-BE49-F238E27FC236}">
                <a16:creationId xmlns:a16="http://schemas.microsoft.com/office/drawing/2014/main" id="{4A811332-CE63-4EA5-9084-852563FDF5FA}"/>
              </a:ext>
            </a:extLst>
          </p:cNvPr>
          <p:cNvSpPr txBox="1"/>
          <p:nvPr/>
        </p:nvSpPr>
        <p:spPr>
          <a:xfrm>
            <a:off x="7647525" y="2323551"/>
            <a:ext cx="3957232" cy="578620"/>
          </a:xfrm>
          <a:prstGeom prst="rect">
            <a:avLst/>
          </a:prstGeom>
          <a:noFill/>
        </p:spPr>
        <p:txBody>
          <a:bodyPr wrap="square" bIns="91440" rtlCol="0">
            <a:spAutoFit/>
          </a:bodyPr>
          <a:lstStyle/>
          <a:p>
            <a:pPr>
              <a:lnSpc>
                <a:spcPts val="1800"/>
              </a:lnSpc>
            </a:pPr>
            <a:r>
              <a:rPr lang="en-ID" sz="1200" dirty="0">
                <a:latin typeface="Montserrat" panose="00000500000000000000" pitchFamily="50" charset="0"/>
                <a:ea typeface="Open Sans" panose="020B0606030504020204" pitchFamily="34" charset="0"/>
                <a:cs typeface="Open Sans" panose="020B0606030504020204" pitchFamily="34" charset="0"/>
              </a:rPr>
              <a:t>Pellentesque habitant morbi tristique senectus et netus et malesuada fames ac turpis egestas.</a:t>
            </a:r>
          </a:p>
        </p:txBody>
      </p:sp>
      <p:sp>
        <p:nvSpPr>
          <p:cNvPr id="53" name="Oval 52">
            <a:extLst>
              <a:ext uri="{FF2B5EF4-FFF2-40B4-BE49-F238E27FC236}">
                <a16:creationId xmlns:a16="http://schemas.microsoft.com/office/drawing/2014/main" id="{F44BBC38-1B10-4C7E-9752-2E735EC37DA8}"/>
              </a:ext>
            </a:extLst>
          </p:cNvPr>
          <p:cNvSpPr/>
          <p:nvPr/>
        </p:nvSpPr>
        <p:spPr>
          <a:xfrm flipH="1">
            <a:off x="7133647" y="3324096"/>
            <a:ext cx="363671" cy="352641"/>
          </a:xfrm>
          <a:prstGeom prst="ellips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4" name="Oval 53">
            <a:extLst>
              <a:ext uri="{FF2B5EF4-FFF2-40B4-BE49-F238E27FC236}">
                <a16:creationId xmlns:a16="http://schemas.microsoft.com/office/drawing/2014/main" id="{F984E797-021D-4442-BD84-30369FFCECA4}"/>
              </a:ext>
            </a:extLst>
          </p:cNvPr>
          <p:cNvSpPr/>
          <p:nvPr/>
        </p:nvSpPr>
        <p:spPr>
          <a:xfrm flipH="1">
            <a:off x="7226704" y="3414330"/>
            <a:ext cx="177556" cy="1721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2" name="TextBox 51">
            <a:extLst>
              <a:ext uri="{FF2B5EF4-FFF2-40B4-BE49-F238E27FC236}">
                <a16:creationId xmlns:a16="http://schemas.microsoft.com/office/drawing/2014/main" id="{BECA1079-A6A4-4245-A186-80671700655F}"/>
              </a:ext>
            </a:extLst>
          </p:cNvPr>
          <p:cNvSpPr txBox="1"/>
          <p:nvPr/>
        </p:nvSpPr>
        <p:spPr>
          <a:xfrm>
            <a:off x="7647525" y="3211106"/>
            <a:ext cx="3957232" cy="578620"/>
          </a:xfrm>
          <a:prstGeom prst="rect">
            <a:avLst/>
          </a:prstGeom>
          <a:noFill/>
        </p:spPr>
        <p:txBody>
          <a:bodyPr wrap="square" bIns="91440" rtlCol="0">
            <a:spAutoFit/>
          </a:bodyPr>
          <a:lstStyle/>
          <a:p>
            <a:pPr>
              <a:lnSpc>
                <a:spcPts val="1800"/>
              </a:lnSpc>
            </a:pPr>
            <a:r>
              <a:rPr lang="en-ID" sz="1200" dirty="0">
                <a:latin typeface="Montserrat" panose="00000500000000000000" pitchFamily="50" charset="0"/>
                <a:ea typeface="Open Sans" panose="020B0606030504020204" pitchFamily="34" charset="0"/>
                <a:cs typeface="Open Sans" panose="020B0606030504020204" pitchFamily="34" charset="0"/>
              </a:rPr>
              <a:t>Lorem ipsum dolor sit amet, consectetuer adipiscing elit. Maecenas </a:t>
            </a:r>
            <a:r>
              <a:rPr lang="en-ID" sz="1200" dirty="0" err="1">
                <a:latin typeface="Montserrat" panose="00000500000000000000" pitchFamily="50" charset="0"/>
                <a:ea typeface="Open Sans" panose="020B0606030504020204" pitchFamily="34" charset="0"/>
                <a:cs typeface="Open Sans" panose="020B0606030504020204" pitchFamily="34" charset="0"/>
              </a:rPr>
              <a:t>porttitor</a:t>
            </a:r>
            <a:r>
              <a:rPr lang="en-ID" sz="1200" dirty="0">
                <a:latin typeface="Montserrat" panose="00000500000000000000" pitchFamily="50" charset="0"/>
                <a:ea typeface="Open Sans" panose="020B0606030504020204" pitchFamily="34" charset="0"/>
                <a:cs typeface="Open Sans" panose="020B0606030504020204" pitchFamily="34" charset="0"/>
              </a:rPr>
              <a:t> </a:t>
            </a:r>
            <a:r>
              <a:rPr lang="en-ID" sz="1200" dirty="0" err="1">
                <a:latin typeface="Montserrat" panose="00000500000000000000" pitchFamily="50" charset="0"/>
                <a:ea typeface="Open Sans" panose="020B0606030504020204" pitchFamily="34" charset="0"/>
                <a:cs typeface="Open Sans" panose="020B0606030504020204" pitchFamily="34" charset="0"/>
              </a:rPr>
              <a:t>congue</a:t>
            </a:r>
            <a:endParaRPr lang="en-ID" sz="1200" dirty="0">
              <a:latin typeface="Montserrat" panose="00000500000000000000" pitchFamily="50" charset="0"/>
              <a:ea typeface="Open Sans" panose="020B0606030504020204" pitchFamily="34" charset="0"/>
              <a:cs typeface="Open Sans" panose="020B0606030504020204" pitchFamily="34" charset="0"/>
            </a:endParaRPr>
          </a:p>
        </p:txBody>
      </p:sp>
      <p:sp>
        <p:nvSpPr>
          <p:cNvPr id="58" name="Oval 57">
            <a:extLst>
              <a:ext uri="{FF2B5EF4-FFF2-40B4-BE49-F238E27FC236}">
                <a16:creationId xmlns:a16="http://schemas.microsoft.com/office/drawing/2014/main" id="{59D10F14-E7AB-43E9-AA4E-680E8B508EEC}"/>
              </a:ext>
            </a:extLst>
          </p:cNvPr>
          <p:cNvSpPr/>
          <p:nvPr/>
        </p:nvSpPr>
        <p:spPr>
          <a:xfrm flipH="1">
            <a:off x="7133647" y="4211651"/>
            <a:ext cx="363671" cy="352641"/>
          </a:xfrm>
          <a:prstGeom prst="ellips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9" name="Oval 58">
            <a:extLst>
              <a:ext uri="{FF2B5EF4-FFF2-40B4-BE49-F238E27FC236}">
                <a16:creationId xmlns:a16="http://schemas.microsoft.com/office/drawing/2014/main" id="{97ED4D8D-DA29-470B-8EE3-39C196CD00E8}"/>
              </a:ext>
            </a:extLst>
          </p:cNvPr>
          <p:cNvSpPr/>
          <p:nvPr/>
        </p:nvSpPr>
        <p:spPr>
          <a:xfrm flipH="1">
            <a:off x="7226704" y="4301885"/>
            <a:ext cx="177556" cy="1721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7" name="TextBox 56">
            <a:extLst>
              <a:ext uri="{FF2B5EF4-FFF2-40B4-BE49-F238E27FC236}">
                <a16:creationId xmlns:a16="http://schemas.microsoft.com/office/drawing/2014/main" id="{95804DAC-1680-4624-B1E2-AB86A6BA776D}"/>
              </a:ext>
            </a:extLst>
          </p:cNvPr>
          <p:cNvSpPr txBox="1"/>
          <p:nvPr/>
        </p:nvSpPr>
        <p:spPr>
          <a:xfrm>
            <a:off x="7647525" y="4098661"/>
            <a:ext cx="3957232" cy="578620"/>
          </a:xfrm>
          <a:prstGeom prst="rect">
            <a:avLst/>
          </a:prstGeom>
          <a:noFill/>
        </p:spPr>
        <p:txBody>
          <a:bodyPr wrap="square" bIns="91440" rtlCol="0">
            <a:spAutoFit/>
          </a:bodyPr>
          <a:lstStyle/>
          <a:p>
            <a:pPr>
              <a:lnSpc>
                <a:spcPts val="1800"/>
              </a:lnSpc>
            </a:pPr>
            <a:r>
              <a:rPr lang="en-ID" sz="1200" dirty="0" err="1">
                <a:latin typeface="Montserrat" panose="00000500000000000000" pitchFamily="50" charset="0"/>
                <a:ea typeface="Open Sans" panose="020B0606030504020204" pitchFamily="34" charset="0"/>
                <a:cs typeface="Open Sans" panose="020B0606030504020204" pitchFamily="34" charset="0"/>
              </a:rPr>
              <a:t>Fusce</a:t>
            </a:r>
            <a:r>
              <a:rPr lang="en-ID" sz="1200" dirty="0">
                <a:latin typeface="Montserrat" panose="00000500000000000000" pitchFamily="50" charset="0"/>
                <a:ea typeface="Open Sans" panose="020B0606030504020204" pitchFamily="34" charset="0"/>
                <a:cs typeface="Open Sans" panose="020B0606030504020204" pitchFamily="34" charset="0"/>
              </a:rPr>
              <a:t> posuere, magna sed pulvinar ultricies, purus lectus malesuada libero, sit </a:t>
            </a:r>
            <a:r>
              <a:rPr lang="en-ID" sz="1200" dirty="0" err="1">
                <a:latin typeface="Montserrat" panose="00000500000000000000" pitchFamily="50" charset="0"/>
                <a:ea typeface="Open Sans" panose="020B0606030504020204" pitchFamily="34" charset="0"/>
                <a:cs typeface="Open Sans" panose="020B0606030504020204" pitchFamily="34" charset="0"/>
              </a:rPr>
              <a:t>amet</a:t>
            </a:r>
            <a:endParaRPr lang="en-ID" sz="1200" dirty="0">
              <a:latin typeface="Montserrat" panose="00000500000000000000" pitchFamily="50" charset="0"/>
              <a:ea typeface="Open Sans" panose="020B0606030504020204" pitchFamily="34" charset="0"/>
              <a:cs typeface="Open Sans" panose="020B0606030504020204" pitchFamily="34" charset="0"/>
            </a:endParaRPr>
          </a:p>
        </p:txBody>
      </p:sp>
      <p:sp>
        <p:nvSpPr>
          <p:cNvPr id="63" name="Oval 62">
            <a:extLst>
              <a:ext uri="{FF2B5EF4-FFF2-40B4-BE49-F238E27FC236}">
                <a16:creationId xmlns:a16="http://schemas.microsoft.com/office/drawing/2014/main" id="{284E9C59-F8B6-4A3E-8598-2E83A7ADB4B6}"/>
              </a:ext>
            </a:extLst>
          </p:cNvPr>
          <p:cNvSpPr/>
          <p:nvPr/>
        </p:nvSpPr>
        <p:spPr>
          <a:xfrm flipH="1">
            <a:off x="7133647" y="5099206"/>
            <a:ext cx="363671" cy="352641"/>
          </a:xfrm>
          <a:prstGeom prst="ellips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4" name="Oval 63">
            <a:extLst>
              <a:ext uri="{FF2B5EF4-FFF2-40B4-BE49-F238E27FC236}">
                <a16:creationId xmlns:a16="http://schemas.microsoft.com/office/drawing/2014/main" id="{573B2517-61DC-470D-8CBE-10C1FE0D664D}"/>
              </a:ext>
            </a:extLst>
          </p:cNvPr>
          <p:cNvSpPr/>
          <p:nvPr/>
        </p:nvSpPr>
        <p:spPr>
          <a:xfrm flipH="1">
            <a:off x="7226704" y="5189440"/>
            <a:ext cx="177556" cy="1721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2" name="TextBox 61">
            <a:extLst>
              <a:ext uri="{FF2B5EF4-FFF2-40B4-BE49-F238E27FC236}">
                <a16:creationId xmlns:a16="http://schemas.microsoft.com/office/drawing/2014/main" id="{3830C648-E0C7-44AF-A5C7-62EBF7B1092A}"/>
              </a:ext>
            </a:extLst>
          </p:cNvPr>
          <p:cNvSpPr txBox="1"/>
          <p:nvPr/>
        </p:nvSpPr>
        <p:spPr>
          <a:xfrm>
            <a:off x="7647525" y="4986216"/>
            <a:ext cx="3957232" cy="578620"/>
          </a:xfrm>
          <a:prstGeom prst="rect">
            <a:avLst/>
          </a:prstGeom>
          <a:noFill/>
        </p:spPr>
        <p:txBody>
          <a:bodyPr wrap="square" bIns="91440" rtlCol="0">
            <a:spAutoFit/>
          </a:bodyPr>
          <a:lstStyle/>
          <a:p>
            <a:pPr>
              <a:lnSpc>
                <a:spcPts val="1800"/>
              </a:lnSpc>
            </a:pPr>
            <a:r>
              <a:rPr lang="en-ID" sz="1200" dirty="0">
                <a:latin typeface="Montserrat" panose="00000500000000000000" pitchFamily="50" charset="0"/>
                <a:ea typeface="Open Sans" panose="020B0606030504020204" pitchFamily="34" charset="0"/>
                <a:cs typeface="Open Sans" panose="020B0606030504020204" pitchFamily="34" charset="0"/>
              </a:rPr>
              <a:t>Nunc viverra imperdiet enim. Fusce est. Vivamus a </a:t>
            </a:r>
            <a:r>
              <a:rPr lang="en-ID" sz="1200" dirty="0" err="1">
                <a:latin typeface="Montserrat" panose="00000500000000000000" pitchFamily="50" charset="0"/>
                <a:ea typeface="Open Sans" panose="020B0606030504020204" pitchFamily="34" charset="0"/>
                <a:cs typeface="Open Sans" panose="020B0606030504020204" pitchFamily="34" charset="0"/>
              </a:rPr>
              <a:t>tellus</a:t>
            </a:r>
            <a:r>
              <a:rPr lang="en-ID" sz="1200" dirty="0">
                <a:latin typeface="Montserrat" panose="00000500000000000000" pitchFamily="50" charset="0"/>
                <a:ea typeface="Open Sans" panose="020B0606030504020204" pitchFamily="34" charset="0"/>
                <a:cs typeface="Open Sans" panose="020B0606030504020204" pitchFamily="34" charset="0"/>
              </a:rPr>
              <a:t>. Pellentesque habitant </a:t>
            </a:r>
            <a:r>
              <a:rPr lang="en-ID" sz="1200" dirty="0" err="1">
                <a:latin typeface="Montserrat" panose="00000500000000000000" pitchFamily="50" charset="0"/>
                <a:ea typeface="Open Sans" panose="020B0606030504020204" pitchFamily="34" charset="0"/>
                <a:cs typeface="Open Sans" panose="020B0606030504020204" pitchFamily="34" charset="0"/>
              </a:rPr>
              <a:t>morbi</a:t>
            </a:r>
            <a:r>
              <a:rPr lang="en-ID" sz="1200" dirty="0">
                <a:latin typeface="Montserrat" panose="00000500000000000000" pitchFamily="50" charset="0"/>
                <a:ea typeface="Open Sans" panose="020B0606030504020204" pitchFamily="34" charset="0"/>
                <a:cs typeface="Open Sans" panose="020B0606030504020204" pitchFamily="34" charset="0"/>
              </a:rPr>
              <a:t> </a:t>
            </a:r>
            <a:r>
              <a:rPr lang="en-ID" sz="1200" dirty="0" err="1">
                <a:latin typeface="Montserrat" panose="00000500000000000000" pitchFamily="50" charset="0"/>
                <a:ea typeface="Open Sans" panose="020B0606030504020204" pitchFamily="34" charset="0"/>
                <a:cs typeface="Open Sans" panose="020B0606030504020204" pitchFamily="34" charset="0"/>
              </a:rPr>
              <a:t>tristique</a:t>
            </a:r>
            <a:endParaRPr lang="en-ID" sz="1200" dirty="0">
              <a:latin typeface="Montserrat" panose="000005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0609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48581 -3.7037E-6 L 3.125E-6 -3.7037E-6 " pathEditMode="relative" rAng="0" ptsTypes="AA">
                                      <p:cBhvr>
                                        <p:cTn id="6" dur="2000" fill="hold"/>
                                        <p:tgtEl>
                                          <p:spTgt spid="6"/>
                                        </p:tgtEl>
                                        <p:attrNameLst>
                                          <p:attrName>ppt_x</p:attrName>
                                          <p:attrName>ppt_y</p:attrName>
                                        </p:attrNameLst>
                                      </p:cBhvr>
                                      <p:rCtr x="24896" y="0"/>
                                    </p:animMotion>
                                  </p:childTnLst>
                                </p:cTn>
                              </p:par>
                              <p:par>
                                <p:cTn id="7" presetID="10" presetClass="entr" presetSubtype="0" fill="hold" grpId="1" nodeType="withEffect">
                                  <p:stCondLst>
                                    <p:cond delay="0"/>
                                  </p:stCondLst>
                                  <p:childTnLst>
                                    <p:set>
                                      <p:cBhvr>
                                        <p:cTn id="8" dur="1" fill="hold">
                                          <p:stCondLst>
                                            <p:cond delay="0"/>
                                          </p:stCondLst>
                                        </p:cTn>
                                        <p:tgtEl>
                                          <p:spTgt spid="36"/>
                                        </p:tgtEl>
                                        <p:attrNameLst>
                                          <p:attrName>style.visibility</p:attrName>
                                        </p:attrNameLst>
                                      </p:cBhvr>
                                      <p:to>
                                        <p:strVal val="visible"/>
                                      </p:to>
                                    </p:set>
                                    <p:animEffect transition="in" filter="fade">
                                      <p:cBhvr>
                                        <p:cTn id="9" dur="500"/>
                                        <p:tgtEl>
                                          <p:spTgt spid="36"/>
                                        </p:tgtEl>
                                      </p:cBhvr>
                                    </p:animEffect>
                                  </p:childTnLst>
                                </p:cTn>
                              </p:par>
                              <p:par>
                                <p:cTn id="10" presetID="63" presetClass="path" presetSubtype="0" accel="50000" decel="50000" fill="hold" grpId="0" nodeType="withEffect">
                                  <p:stCondLst>
                                    <p:cond delay="0"/>
                                  </p:stCondLst>
                                  <p:childTnLst>
                                    <p:animMotion origin="layout" path="M -0.32396 1.48148E-6 L 2.70833E-6 1.48148E-6 " pathEditMode="relative" rAng="0" ptsTypes="AA">
                                      <p:cBhvr>
                                        <p:cTn id="11" dur="2000" fill="hold"/>
                                        <p:tgtEl>
                                          <p:spTgt spid="36"/>
                                        </p:tgtEl>
                                        <p:attrNameLst>
                                          <p:attrName>ppt_x</p:attrName>
                                          <p:attrName>ppt_y</p:attrName>
                                        </p:attrNameLst>
                                      </p:cBhvr>
                                      <p:rCtr x="16198" y="0"/>
                                    </p:animMotion>
                                  </p:childTnLst>
                                </p:cTn>
                              </p:par>
                              <p:par>
                                <p:cTn id="12" presetID="23" presetClass="entr" presetSubtype="16" fill="hold" grpId="0" nodeType="withEffect">
                                  <p:stCondLst>
                                    <p:cond delay="1750"/>
                                  </p:stCondLst>
                                  <p:childTnLst>
                                    <p:set>
                                      <p:cBhvr>
                                        <p:cTn id="13" dur="1" fill="hold">
                                          <p:stCondLst>
                                            <p:cond delay="0"/>
                                          </p:stCondLst>
                                        </p:cTn>
                                        <p:tgtEl>
                                          <p:spTgt spid="38"/>
                                        </p:tgtEl>
                                        <p:attrNameLst>
                                          <p:attrName>style.visibility</p:attrName>
                                        </p:attrNameLst>
                                      </p:cBhvr>
                                      <p:to>
                                        <p:strVal val="visible"/>
                                      </p:to>
                                    </p:set>
                                    <p:anim calcmode="lin" valueType="num">
                                      <p:cBhvr>
                                        <p:cTn id="14" dur="1000" fill="hold"/>
                                        <p:tgtEl>
                                          <p:spTgt spid="38"/>
                                        </p:tgtEl>
                                        <p:attrNameLst>
                                          <p:attrName>ppt_w</p:attrName>
                                        </p:attrNameLst>
                                      </p:cBhvr>
                                      <p:tavLst>
                                        <p:tav tm="0">
                                          <p:val>
                                            <p:fltVal val="0"/>
                                          </p:val>
                                        </p:tav>
                                        <p:tav tm="100000">
                                          <p:val>
                                            <p:strVal val="#ppt_w"/>
                                          </p:val>
                                        </p:tav>
                                      </p:tavLst>
                                    </p:anim>
                                    <p:anim calcmode="lin" valueType="num">
                                      <p:cBhvr>
                                        <p:cTn id="15" dur="1000" fill="hold"/>
                                        <p:tgtEl>
                                          <p:spTgt spid="38"/>
                                        </p:tgtEl>
                                        <p:attrNameLst>
                                          <p:attrName>ppt_h</p:attrName>
                                        </p:attrNameLst>
                                      </p:cBhvr>
                                      <p:tavLst>
                                        <p:tav tm="0">
                                          <p:val>
                                            <p:fltVal val="0"/>
                                          </p:val>
                                        </p:tav>
                                        <p:tav tm="100000">
                                          <p:val>
                                            <p:strVal val="#ppt_h"/>
                                          </p:val>
                                        </p:tav>
                                      </p:tavLst>
                                    </p:anim>
                                  </p:childTnLst>
                                </p:cTn>
                              </p:par>
                              <p:par>
                                <p:cTn id="16" presetID="23" presetClass="entr" presetSubtype="16" fill="hold" grpId="0" nodeType="withEffect">
                                  <p:stCondLst>
                                    <p:cond delay="2250"/>
                                  </p:stCondLst>
                                  <p:childTnLst>
                                    <p:set>
                                      <p:cBhvr>
                                        <p:cTn id="17" dur="1" fill="hold">
                                          <p:stCondLst>
                                            <p:cond delay="0"/>
                                          </p:stCondLst>
                                        </p:cTn>
                                        <p:tgtEl>
                                          <p:spTgt spid="39"/>
                                        </p:tgtEl>
                                        <p:attrNameLst>
                                          <p:attrName>style.visibility</p:attrName>
                                        </p:attrNameLst>
                                      </p:cBhvr>
                                      <p:to>
                                        <p:strVal val="visible"/>
                                      </p:to>
                                    </p:set>
                                    <p:anim calcmode="lin" valueType="num">
                                      <p:cBhvr>
                                        <p:cTn id="18" dur="1000" fill="hold"/>
                                        <p:tgtEl>
                                          <p:spTgt spid="39"/>
                                        </p:tgtEl>
                                        <p:attrNameLst>
                                          <p:attrName>ppt_w</p:attrName>
                                        </p:attrNameLst>
                                      </p:cBhvr>
                                      <p:tavLst>
                                        <p:tav tm="0">
                                          <p:val>
                                            <p:fltVal val="0"/>
                                          </p:val>
                                        </p:tav>
                                        <p:tav tm="100000">
                                          <p:val>
                                            <p:strVal val="#ppt_w"/>
                                          </p:val>
                                        </p:tav>
                                      </p:tavLst>
                                    </p:anim>
                                    <p:anim calcmode="lin" valueType="num">
                                      <p:cBhvr>
                                        <p:cTn id="19" dur="1000" fill="hold"/>
                                        <p:tgtEl>
                                          <p:spTgt spid="39"/>
                                        </p:tgtEl>
                                        <p:attrNameLst>
                                          <p:attrName>ppt_h</p:attrName>
                                        </p:attrNameLst>
                                      </p:cBhvr>
                                      <p:tavLst>
                                        <p:tav tm="0">
                                          <p:val>
                                            <p:fltVal val="0"/>
                                          </p:val>
                                        </p:tav>
                                        <p:tav tm="100000">
                                          <p:val>
                                            <p:strVal val="#ppt_h"/>
                                          </p:val>
                                        </p:tav>
                                      </p:tavLst>
                                    </p:anim>
                                  </p:childTnLst>
                                </p:cTn>
                              </p:par>
                              <p:par>
                                <p:cTn id="20" presetID="23" presetClass="entr" presetSubtype="16" fill="hold" grpId="0" nodeType="withEffect">
                                  <p:stCondLst>
                                    <p:cond delay="2000"/>
                                  </p:stCondLst>
                                  <p:childTnLst>
                                    <p:set>
                                      <p:cBhvr>
                                        <p:cTn id="21" dur="1" fill="hold">
                                          <p:stCondLst>
                                            <p:cond delay="0"/>
                                          </p:stCondLst>
                                        </p:cTn>
                                        <p:tgtEl>
                                          <p:spTgt spid="53"/>
                                        </p:tgtEl>
                                        <p:attrNameLst>
                                          <p:attrName>style.visibility</p:attrName>
                                        </p:attrNameLst>
                                      </p:cBhvr>
                                      <p:to>
                                        <p:strVal val="visible"/>
                                      </p:to>
                                    </p:set>
                                    <p:anim calcmode="lin" valueType="num">
                                      <p:cBhvr>
                                        <p:cTn id="22" dur="1000" fill="hold"/>
                                        <p:tgtEl>
                                          <p:spTgt spid="53"/>
                                        </p:tgtEl>
                                        <p:attrNameLst>
                                          <p:attrName>ppt_w</p:attrName>
                                        </p:attrNameLst>
                                      </p:cBhvr>
                                      <p:tavLst>
                                        <p:tav tm="0">
                                          <p:val>
                                            <p:fltVal val="0"/>
                                          </p:val>
                                        </p:tav>
                                        <p:tav tm="100000">
                                          <p:val>
                                            <p:strVal val="#ppt_w"/>
                                          </p:val>
                                        </p:tav>
                                      </p:tavLst>
                                    </p:anim>
                                    <p:anim calcmode="lin" valueType="num">
                                      <p:cBhvr>
                                        <p:cTn id="23" dur="1000" fill="hold"/>
                                        <p:tgtEl>
                                          <p:spTgt spid="53"/>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2500"/>
                                  </p:stCondLst>
                                  <p:childTnLst>
                                    <p:set>
                                      <p:cBhvr>
                                        <p:cTn id="25" dur="1" fill="hold">
                                          <p:stCondLst>
                                            <p:cond delay="0"/>
                                          </p:stCondLst>
                                        </p:cTn>
                                        <p:tgtEl>
                                          <p:spTgt spid="54"/>
                                        </p:tgtEl>
                                        <p:attrNameLst>
                                          <p:attrName>style.visibility</p:attrName>
                                        </p:attrNameLst>
                                      </p:cBhvr>
                                      <p:to>
                                        <p:strVal val="visible"/>
                                      </p:to>
                                    </p:set>
                                    <p:anim calcmode="lin" valueType="num">
                                      <p:cBhvr>
                                        <p:cTn id="26" dur="1000" fill="hold"/>
                                        <p:tgtEl>
                                          <p:spTgt spid="54"/>
                                        </p:tgtEl>
                                        <p:attrNameLst>
                                          <p:attrName>ppt_w</p:attrName>
                                        </p:attrNameLst>
                                      </p:cBhvr>
                                      <p:tavLst>
                                        <p:tav tm="0">
                                          <p:val>
                                            <p:fltVal val="0"/>
                                          </p:val>
                                        </p:tav>
                                        <p:tav tm="100000">
                                          <p:val>
                                            <p:strVal val="#ppt_w"/>
                                          </p:val>
                                        </p:tav>
                                      </p:tavLst>
                                    </p:anim>
                                    <p:anim calcmode="lin" valueType="num">
                                      <p:cBhvr>
                                        <p:cTn id="27" dur="1000" fill="hold"/>
                                        <p:tgtEl>
                                          <p:spTgt spid="54"/>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2250"/>
                                  </p:stCondLst>
                                  <p:childTnLst>
                                    <p:set>
                                      <p:cBhvr>
                                        <p:cTn id="29" dur="1" fill="hold">
                                          <p:stCondLst>
                                            <p:cond delay="0"/>
                                          </p:stCondLst>
                                        </p:cTn>
                                        <p:tgtEl>
                                          <p:spTgt spid="58"/>
                                        </p:tgtEl>
                                        <p:attrNameLst>
                                          <p:attrName>style.visibility</p:attrName>
                                        </p:attrNameLst>
                                      </p:cBhvr>
                                      <p:to>
                                        <p:strVal val="visible"/>
                                      </p:to>
                                    </p:set>
                                    <p:anim calcmode="lin" valueType="num">
                                      <p:cBhvr>
                                        <p:cTn id="30" dur="1000" fill="hold"/>
                                        <p:tgtEl>
                                          <p:spTgt spid="58"/>
                                        </p:tgtEl>
                                        <p:attrNameLst>
                                          <p:attrName>ppt_w</p:attrName>
                                        </p:attrNameLst>
                                      </p:cBhvr>
                                      <p:tavLst>
                                        <p:tav tm="0">
                                          <p:val>
                                            <p:fltVal val="0"/>
                                          </p:val>
                                        </p:tav>
                                        <p:tav tm="100000">
                                          <p:val>
                                            <p:strVal val="#ppt_w"/>
                                          </p:val>
                                        </p:tav>
                                      </p:tavLst>
                                    </p:anim>
                                    <p:anim calcmode="lin" valueType="num">
                                      <p:cBhvr>
                                        <p:cTn id="31" dur="1000" fill="hold"/>
                                        <p:tgtEl>
                                          <p:spTgt spid="58"/>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2750"/>
                                  </p:stCondLst>
                                  <p:childTnLst>
                                    <p:set>
                                      <p:cBhvr>
                                        <p:cTn id="33" dur="1" fill="hold">
                                          <p:stCondLst>
                                            <p:cond delay="0"/>
                                          </p:stCondLst>
                                        </p:cTn>
                                        <p:tgtEl>
                                          <p:spTgt spid="59"/>
                                        </p:tgtEl>
                                        <p:attrNameLst>
                                          <p:attrName>style.visibility</p:attrName>
                                        </p:attrNameLst>
                                      </p:cBhvr>
                                      <p:to>
                                        <p:strVal val="visible"/>
                                      </p:to>
                                    </p:set>
                                    <p:anim calcmode="lin" valueType="num">
                                      <p:cBhvr>
                                        <p:cTn id="34" dur="1000" fill="hold"/>
                                        <p:tgtEl>
                                          <p:spTgt spid="59"/>
                                        </p:tgtEl>
                                        <p:attrNameLst>
                                          <p:attrName>ppt_w</p:attrName>
                                        </p:attrNameLst>
                                      </p:cBhvr>
                                      <p:tavLst>
                                        <p:tav tm="0">
                                          <p:val>
                                            <p:fltVal val="0"/>
                                          </p:val>
                                        </p:tav>
                                        <p:tav tm="100000">
                                          <p:val>
                                            <p:strVal val="#ppt_w"/>
                                          </p:val>
                                        </p:tav>
                                      </p:tavLst>
                                    </p:anim>
                                    <p:anim calcmode="lin" valueType="num">
                                      <p:cBhvr>
                                        <p:cTn id="35" dur="1000" fill="hold"/>
                                        <p:tgtEl>
                                          <p:spTgt spid="59"/>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2500"/>
                                  </p:stCondLst>
                                  <p:childTnLst>
                                    <p:set>
                                      <p:cBhvr>
                                        <p:cTn id="37" dur="1" fill="hold">
                                          <p:stCondLst>
                                            <p:cond delay="0"/>
                                          </p:stCondLst>
                                        </p:cTn>
                                        <p:tgtEl>
                                          <p:spTgt spid="63"/>
                                        </p:tgtEl>
                                        <p:attrNameLst>
                                          <p:attrName>style.visibility</p:attrName>
                                        </p:attrNameLst>
                                      </p:cBhvr>
                                      <p:to>
                                        <p:strVal val="visible"/>
                                      </p:to>
                                    </p:set>
                                    <p:anim calcmode="lin" valueType="num">
                                      <p:cBhvr>
                                        <p:cTn id="38" dur="1000" fill="hold"/>
                                        <p:tgtEl>
                                          <p:spTgt spid="63"/>
                                        </p:tgtEl>
                                        <p:attrNameLst>
                                          <p:attrName>ppt_w</p:attrName>
                                        </p:attrNameLst>
                                      </p:cBhvr>
                                      <p:tavLst>
                                        <p:tav tm="0">
                                          <p:val>
                                            <p:fltVal val="0"/>
                                          </p:val>
                                        </p:tav>
                                        <p:tav tm="100000">
                                          <p:val>
                                            <p:strVal val="#ppt_w"/>
                                          </p:val>
                                        </p:tav>
                                      </p:tavLst>
                                    </p:anim>
                                    <p:anim calcmode="lin" valueType="num">
                                      <p:cBhvr>
                                        <p:cTn id="39" dur="1000" fill="hold"/>
                                        <p:tgtEl>
                                          <p:spTgt spid="63"/>
                                        </p:tgtEl>
                                        <p:attrNameLst>
                                          <p:attrName>ppt_h</p:attrName>
                                        </p:attrNameLst>
                                      </p:cBhvr>
                                      <p:tavLst>
                                        <p:tav tm="0">
                                          <p:val>
                                            <p:fltVal val="0"/>
                                          </p:val>
                                        </p:tav>
                                        <p:tav tm="100000">
                                          <p:val>
                                            <p:strVal val="#ppt_h"/>
                                          </p:val>
                                        </p:tav>
                                      </p:tavLst>
                                    </p:anim>
                                  </p:childTnLst>
                                </p:cTn>
                              </p:par>
                              <p:par>
                                <p:cTn id="40" presetID="23" presetClass="entr" presetSubtype="16" fill="hold" grpId="0" nodeType="withEffect">
                                  <p:stCondLst>
                                    <p:cond delay="3000"/>
                                  </p:stCondLst>
                                  <p:childTnLst>
                                    <p:set>
                                      <p:cBhvr>
                                        <p:cTn id="41" dur="1" fill="hold">
                                          <p:stCondLst>
                                            <p:cond delay="0"/>
                                          </p:stCondLst>
                                        </p:cTn>
                                        <p:tgtEl>
                                          <p:spTgt spid="64"/>
                                        </p:tgtEl>
                                        <p:attrNameLst>
                                          <p:attrName>style.visibility</p:attrName>
                                        </p:attrNameLst>
                                      </p:cBhvr>
                                      <p:to>
                                        <p:strVal val="visible"/>
                                      </p:to>
                                    </p:set>
                                    <p:anim calcmode="lin" valueType="num">
                                      <p:cBhvr>
                                        <p:cTn id="42" dur="1500" fill="hold"/>
                                        <p:tgtEl>
                                          <p:spTgt spid="64"/>
                                        </p:tgtEl>
                                        <p:attrNameLst>
                                          <p:attrName>ppt_w</p:attrName>
                                        </p:attrNameLst>
                                      </p:cBhvr>
                                      <p:tavLst>
                                        <p:tav tm="0">
                                          <p:val>
                                            <p:fltVal val="0"/>
                                          </p:val>
                                        </p:tav>
                                        <p:tav tm="100000">
                                          <p:val>
                                            <p:strVal val="#ppt_w"/>
                                          </p:val>
                                        </p:tav>
                                      </p:tavLst>
                                    </p:anim>
                                    <p:anim calcmode="lin" valueType="num">
                                      <p:cBhvr>
                                        <p:cTn id="43" dur="1500" fill="hold"/>
                                        <p:tgtEl>
                                          <p:spTgt spid="64"/>
                                        </p:tgtEl>
                                        <p:attrNameLst>
                                          <p:attrName>ppt_h</p:attrName>
                                        </p:attrNameLst>
                                      </p:cBhvr>
                                      <p:tavLst>
                                        <p:tav tm="0">
                                          <p:val>
                                            <p:fltVal val="0"/>
                                          </p:val>
                                        </p:tav>
                                        <p:tav tm="100000">
                                          <p:val>
                                            <p:strVal val="#ppt_h"/>
                                          </p:val>
                                        </p:tav>
                                      </p:tavLst>
                                    </p:anim>
                                  </p:childTnLst>
                                </p:cTn>
                              </p:par>
                              <p:par>
                                <p:cTn id="44" presetID="22" presetClass="entr" presetSubtype="8" fill="hold" grpId="0" nodeType="withEffect">
                                  <p:stCondLst>
                                    <p:cond delay="3000"/>
                                  </p:stCondLst>
                                  <p:childTnLst>
                                    <p:set>
                                      <p:cBhvr>
                                        <p:cTn id="45" dur="1" fill="hold">
                                          <p:stCondLst>
                                            <p:cond delay="0"/>
                                          </p:stCondLst>
                                        </p:cTn>
                                        <p:tgtEl>
                                          <p:spTgt spid="40"/>
                                        </p:tgtEl>
                                        <p:attrNameLst>
                                          <p:attrName>style.visibility</p:attrName>
                                        </p:attrNameLst>
                                      </p:cBhvr>
                                      <p:to>
                                        <p:strVal val="visible"/>
                                      </p:to>
                                    </p:set>
                                    <p:animEffect transition="in" filter="wipe(left)">
                                      <p:cBhvr>
                                        <p:cTn id="46" dur="1500"/>
                                        <p:tgtEl>
                                          <p:spTgt spid="40"/>
                                        </p:tgtEl>
                                      </p:cBhvr>
                                    </p:animEffect>
                                  </p:childTnLst>
                                </p:cTn>
                              </p:par>
                              <p:par>
                                <p:cTn id="47" presetID="22" presetClass="entr" presetSubtype="8" fill="hold" grpId="0" nodeType="withEffect">
                                  <p:stCondLst>
                                    <p:cond delay="3000"/>
                                  </p:stCondLst>
                                  <p:childTnLst>
                                    <p:set>
                                      <p:cBhvr>
                                        <p:cTn id="48" dur="1" fill="hold">
                                          <p:stCondLst>
                                            <p:cond delay="0"/>
                                          </p:stCondLst>
                                        </p:cTn>
                                        <p:tgtEl>
                                          <p:spTgt spid="52"/>
                                        </p:tgtEl>
                                        <p:attrNameLst>
                                          <p:attrName>style.visibility</p:attrName>
                                        </p:attrNameLst>
                                      </p:cBhvr>
                                      <p:to>
                                        <p:strVal val="visible"/>
                                      </p:to>
                                    </p:set>
                                    <p:animEffect transition="in" filter="wipe(left)">
                                      <p:cBhvr>
                                        <p:cTn id="49" dur="1500"/>
                                        <p:tgtEl>
                                          <p:spTgt spid="52"/>
                                        </p:tgtEl>
                                      </p:cBhvr>
                                    </p:animEffect>
                                  </p:childTnLst>
                                </p:cTn>
                              </p:par>
                              <p:par>
                                <p:cTn id="50" presetID="22" presetClass="entr" presetSubtype="8" fill="hold" grpId="0" nodeType="withEffect">
                                  <p:stCondLst>
                                    <p:cond delay="3000"/>
                                  </p:stCondLst>
                                  <p:childTnLst>
                                    <p:set>
                                      <p:cBhvr>
                                        <p:cTn id="51" dur="1" fill="hold">
                                          <p:stCondLst>
                                            <p:cond delay="0"/>
                                          </p:stCondLst>
                                        </p:cTn>
                                        <p:tgtEl>
                                          <p:spTgt spid="57"/>
                                        </p:tgtEl>
                                        <p:attrNameLst>
                                          <p:attrName>style.visibility</p:attrName>
                                        </p:attrNameLst>
                                      </p:cBhvr>
                                      <p:to>
                                        <p:strVal val="visible"/>
                                      </p:to>
                                    </p:set>
                                    <p:animEffect transition="in" filter="wipe(left)">
                                      <p:cBhvr>
                                        <p:cTn id="52" dur="1500"/>
                                        <p:tgtEl>
                                          <p:spTgt spid="57"/>
                                        </p:tgtEl>
                                      </p:cBhvr>
                                    </p:animEffect>
                                  </p:childTnLst>
                                </p:cTn>
                              </p:par>
                              <p:par>
                                <p:cTn id="53" presetID="22" presetClass="entr" presetSubtype="8" fill="hold" grpId="0" nodeType="withEffect">
                                  <p:stCondLst>
                                    <p:cond delay="3000"/>
                                  </p:stCondLst>
                                  <p:childTnLst>
                                    <p:set>
                                      <p:cBhvr>
                                        <p:cTn id="54" dur="1" fill="hold">
                                          <p:stCondLst>
                                            <p:cond delay="0"/>
                                          </p:stCondLst>
                                        </p:cTn>
                                        <p:tgtEl>
                                          <p:spTgt spid="62"/>
                                        </p:tgtEl>
                                        <p:attrNameLst>
                                          <p:attrName>style.visibility</p:attrName>
                                        </p:attrNameLst>
                                      </p:cBhvr>
                                      <p:to>
                                        <p:strVal val="visible"/>
                                      </p:to>
                                    </p:set>
                                    <p:animEffect transition="in" filter="wipe(left)">
                                      <p:cBhvr>
                                        <p:cTn id="55" dur="1500"/>
                                        <p:tgtEl>
                                          <p:spTgt spid="62"/>
                                        </p:tgtEl>
                                      </p:cBhvr>
                                    </p:animEffect>
                                  </p:childTnLst>
                                </p:cTn>
                              </p:par>
                              <p:par>
                                <p:cTn id="56" presetID="10" presetClass="entr" presetSubtype="0" fill="hold" grpId="1"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63" presetClass="path" presetSubtype="0" accel="50000" decel="50000" fill="hold" grpId="0" nodeType="withEffect">
                                  <p:stCondLst>
                                    <p:cond delay="0"/>
                                  </p:stCondLst>
                                  <p:childTnLst>
                                    <p:animMotion origin="layout" path="M -0.41563 -4.81481E-6 L 5E-6 -4.81481E-6 " pathEditMode="relative" rAng="0" ptsTypes="AA">
                                      <p:cBhvr>
                                        <p:cTn id="60" dur="2000" fill="hold"/>
                                        <p:tgtEl>
                                          <p:spTgt spid="44"/>
                                        </p:tgtEl>
                                        <p:attrNameLst>
                                          <p:attrName>ppt_x</p:attrName>
                                          <p:attrName>ppt_y</p:attrName>
                                        </p:attrNameLst>
                                      </p:cBhvr>
                                      <p:rCtr x="20781" y="0"/>
                                    </p:animMotion>
                                  </p:childTnLst>
                                </p:cTn>
                              </p:par>
                              <p:par>
                                <p:cTn id="61" presetID="22" presetClass="entr" presetSubtype="2" fill="hold" grpId="0" nodeType="withEffect">
                                  <p:stCondLst>
                                    <p:cond delay="2000"/>
                                  </p:stCondLst>
                                  <p:childTnLst>
                                    <p:set>
                                      <p:cBhvr>
                                        <p:cTn id="62" dur="1" fill="hold">
                                          <p:stCondLst>
                                            <p:cond delay="0"/>
                                          </p:stCondLst>
                                        </p:cTn>
                                        <p:tgtEl>
                                          <p:spTgt spid="16"/>
                                        </p:tgtEl>
                                        <p:attrNameLst>
                                          <p:attrName>style.visibility</p:attrName>
                                        </p:attrNameLst>
                                      </p:cBhvr>
                                      <p:to>
                                        <p:strVal val="visible"/>
                                      </p:to>
                                    </p:set>
                                    <p:animEffect transition="in" filter="wipe(right)">
                                      <p:cBhvr>
                                        <p:cTn id="63" dur="1000"/>
                                        <p:tgtEl>
                                          <p:spTgt spid="16"/>
                                        </p:tgtEl>
                                      </p:cBhvr>
                                    </p:animEffect>
                                  </p:childTnLst>
                                </p:cTn>
                              </p:par>
                              <p:par>
                                <p:cTn id="64" presetID="22" presetClass="entr" presetSubtype="2" fill="hold" grpId="0" nodeType="withEffect">
                                  <p:stCondLst>
                                    <p:cond delay="2000"/>
                                  </p:stCondLst>
                                  <p:childTnLst>
                                    <p:set>
                                      <p:cBhvr>
                                        <p:cTn id="65" dur="1" fill="hold">
                                          <p:stCondLst>
                                            <p:cond delay="0"/>
                                          </p:stCondLst>
                                        </p:cTn>
                                        <p:tgtEl>
                                          <p:spTgt spid="33"/>
                                        </p:tgtEl>
                                        <p:attrNameLst>
                                          <p:attrName>style.visibility</p:attrName>
                                        </p:attrNameLst>
                                      </p:cBhvr>
                                      <p:to>
                                        <p:strVal val="visible"/>
                                      </p:to>
                                    </p:set>
                                    <p:animEffect transition="in" filter="wipe(right)">
                                      <p:cBhvr>
                                        <p:cTn id="66" dur="1000"/>
                                        <p:tgtEl>
                                          <p:spTgt spid="33"/>
                                        </p:tgtEl>
                                      </p:cBhvr>
                                    </p:animEffect>
                                  </p:childTnLst>
                                </p:cTn>
                              </p:par>
                              <p:par>
                                <p:cTn id="67" presetID="22" presetClass="entr" presetSubtype="8" fill="hold" grpId="0" nodeType="withEffect">
                                  <p:stCondLst>
                                    <p:cond delay="2000"/>
                                  </p:stCondLst>
                                  <p:childTnLst>
                                    <p:set>
                                      <p:cBhvr>
                                        <p:cTn id="68" dur="1" fill="hold">
                                          <p:stCondLst>
                                            <p:cond delay="0"/>
                                          </p:stCondLst>
                                        </p:cTn>
                                        <p:tgtEl>
                                          <p:spTgt spid="30"/>
                                        </p:tgtEl>
                                        <p:attrNameLst>
                                          <p:attrName>style.visibility</p:attrName>
                                        </p:attrNameLst>
                                      </p:cBhvr>
                                      <p:to>
                                        <p:strVal val="visible"/>
                                      </p:to>
                                    </p:set>
                                    <p:animEffect transition="in" filter="wipe(left)">
                                      <p:cBhvr>
                                        <p:cTn id="69" dur="1000"/>
                                        <p:tgtEl>
                                          <p:spTgt spid="30"/>
                                        </p:tgtEl>
                                      </p:cBhvr>
                                    </p:animEffect>
                                  </p:childTnLst>
                                </p:cTn>
                              </p:par>
                              <p:par>
                                <p:cTn id="70" presetID="6" presetClass="entr" presetSubtype="32" fill="hold" grpId="0" nodeType="withEffect">
                                  <p:stCondLst>
                                    <p:cond delay="2000"/>
                                  </p:stCondLst>
                                  <p:childTnLst>
                                    <p:set>
                                      <p:cBhvr>
                                        <p:cTn id="71" dur="1" fill="hold">
                                          <p:stCondLst>
                                            <p:cond delay="0"/>
                                          </p:stCondLst>
                                        </p:cTn>
                                        <p:tgtEl>
                                          <p:spTgt spid="24"/>
                                        </p:tgtEl>
                                        <p:attrNameLst>
                                          <p:attrName>style.visibility</p:attrName>
                                        </p:attrNameLst>
                                      </p:cBhvr>
                                      <p:to>
                                        <p:strVal val="visible"/>
                                      </p:to>
                                    </p:set>
                                    <p:animEffect transition="in" filter="circle(out)">
                                      <p:cBhvr>
                                        <p:cTn id="72" dur="1500"/>
                                        <p:tgtEl>
                                          <p:spTgt spid="24"/>
                                        </p:tgtEl>
                                      </p:cBhvr>
                                    </p:animEffect>
                                  </p:childTnLst>
                                </p:cTn>
                              </p:par>
                              <p:par>
                                <p:cTn id="73" presetID="6" presetClass="entr" presetSubtype="32" fill="hold" grpId="0" nodeType="withEffect">
                                  <p:stCondLst>
                                    <p:cond delay="2000"/>
                                  </p:stCondLst>
                                  <p:childTnLst>
                                    <p:set>
                                      <p:cBhvr>
                                        <p:cTn id="74" dur="1" fill="hold">
                                          <p:stCondLst>
                                            <p:cond delay="0"/>
                                          </p:stCondLst>
                                        </p:cTn>
                                        <p:tgtEl>
                                          <p:spTgt spid="34"/>
                                        </p:tgtEl>
                                        <p:attrNameLst>
                                          <p:attrName>style.visibility</p:attrName>
                                        </p:attrNameLst>
                                      </p:cBhvr>
                                      <p:to>
                                        <p:strVal val="visible"/>
                                      </p:to>
                                    </p:set>
                                    <p:animEffect transition="in" filter="circle(out)">
                                      <p:cBhvr>
                                        <p:cTn id="75" dur="1500"/>
                                        <p:tgtEl>
                                          <p:spTgt spid="34"/>
                                        </p:tgtEl>
                                      </p:cBhvr>
                                    </p:animEffect>
                                  </p:childTnLst>
                                </p:cTn>
                              </p:par>
                              <p:par>
                                <p:cTn id="76" presetID="6" presetClass="entr" presetSubtype="32" fill="hold" grpId="0" nodeType="withEffect">
                                  <p:stCondLst>
                                    <p:cond delay="2000"/>
                                  </p:stCondLst>
                                  <p:childTnLst>
                                    <p:set>
                                      <p:cBhvr>
                                        <p:cTn id="77" dur="1" fill="hold">
                                          <p:stCondLst>
                                            <p:cond delay="0"/>
                                          </p:stCondLst>
                                        </p:cTn>
                                        <p:tgtEl>
                                          <p:spTgt spid="31"/>
                                        </p:tgtEl>
                                        <p:attrNameLst>
                                          <p:attrName>style.visibility</p:attrName>
                                        </p:attrNameLst>
                                      </p:cBhvr>
                                      <p:to>
                                        <p:strVal val="visible"/>
                                      </p:to>
                                    </p:set>
                                    <p:animEffect transition="in" filter="circle(out)">
                                      <p:cBhvr>
                                        <p:cTn id="78" dur="1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36" grpId="0" animBg="1"/>
      <p:bldP spid="36" grpId="1" animBg="1"/>
      <p:bldP spid="16" grpId="0" animBg="1"/>
      <p:bldP spid="24" grpId="0" animBg="1"/>
      <p:bldP spid="30" grpId="0" animBg="1"/>
      <p:bldP spid="31" grpId="0" animBg="1"/>
      <p:bldP spid="33" grpId="0" animBg="1"/>
      <p:bldP spid="34" grpId="0" animBg="1"/>
      <p:bldP spid="38" grpId="0" animBg="1"/>
      <p:bldP spid="39" grpId="0" animBg="1"/>
      <p:bldP spid="40" grpId="0"/>
      <p:bldP spid="53" grpId="0" animBg="1"/>
      <p:bldP spid="54" grpId="0" animBg="1"/>
      <p:bldP spid="52" grpId="0"/>
      <p:bldP spid="58" grpId="0" animBg="1"/>
      <p:bldP spid="59" grpId="0" animBg="1"/>
      <p:bldP spid="57" grpId="0"/>
      <p:bldP spid="63" grpId="0" animBg="1"/>
      <p:bldP spid="64" grpId="0" animBg="1"/>
      <p:bldP spid="6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arallelogram 17">
            <a:extLst>
              <a:ext uri="{FF2B5EF4-FFF2-40B4-BE49-F238E27FC236}">
                <a16:creationId xmlns:a16="http://schemas.microsoft.com/office/drawing/2014/main" id="{60A00495-1CC0-41B9-B328-55554B581EA4}"/>
              </a:ext>
            </a:extLst>
          </p:cNvPr>
          <p:cNvSpPr/>
          <p:nvPr/>
        </p:nvSpPr>
        <p:spPr>
          <a:xfrm rot="21067085" flipH="1">
            <a:off x="-3105166" y="3160068"/>
            <a:ext cx="11840136" cy="6667352"/>
          </a:xfrm>
          <a:prstGeom prst="parallelogram">
            <a:avLst>
              <a:gd name="adj" fmla="val 43618"/>
            </a:avLst>
          </a:prstGeom>
          <a:gradFill>
            <a:gsLst>
              <a:gs pos="0">
                <a:schemeClr val="accent1">
                  <a:lumMod val="20000"/>
                  <a:lumOff val="80000"/>
                  <a:alpha val="40000"/>
                </a:schemeClr>
              </a:gs>
              <a:gs pos="100000">
                <a:schemeClr val="accent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B67A98A-E2B7-4C2A-B8F8-2CA3DB70AF3F}"/>
              </a:ext>
            </a:extLst>
          </p:cNvPr>
          <p:cNvSpPr txBox="1"/>
          <p:nvPr/>
        </p:nvSpPr>
        <p:spPr>
          <a:xfrm>
            <a:off x="4011936" y="644217"/>
            <a:ext cx="4168129" cy="553998"/>
          </a:xfrm>
          <a:prstGeom prst="rect">
            <a:avLst/>
          </a:prstGeom>
          <a:noFill/>
        </p:spPr>
        <p:txBody>
          <a:bodyPr wrap="none" rtlCol="0">
            <a:spAutoFit/>
          </a:bodyPr>
          <a:lstStyle/>
          <a:p>
            <a:pPr algn="ctr"/>
            <a:r>
              <a:rPr lang="en-US" sz="3000" b="1" dirty="0">
                <a:solidFill>
                  <a:schemeClr val="tx2"/>
                </a:solidFill>
                <a:latin typeface="Montserrat" panose="00000500000000000000" pitchFamily="50" charset="0"/>
              </a:rPr>
              <a:t>PRODUCT MOCKUP</a:t>
            </a:r>
          </a:p>
        </p:txBody>
      </p:sp>
      <p:grpSp>
        <p:nvGrpSpPr>
          <p:cNvPr id="6" name="Group 5">
            <a:extLst>
              <a:ext uri="{FF2B5EF4-FFF2-40B4-BE49-F238E27FC236}">
                <a16:creationId xmlns:a16="http://schemas.microsoft.com/office/drawing/2014/main" id="{33F9568F-9134-424D-91C2-5E9E61CEFC2B}"/>
              </a:ext>
            </a:extLst>
          </p:cNvPr>
          <p:cNvGrpSpPr/>
          <p:nvPr/>
        </p:nvGrpSpPr>
        <p:grpSpPr>
          <a:xfrm>
            <a:off x="1062108" y="1773593"/>
            <a:ext cx="5090263" cy="3670886"/>
            <a:chOff x="3309257" y="1419317"/>
            <a:chExt cx="5573486" cy="4019366"/>
          </a:xfrm>
        </p:grpSpPr>
        <p:pic>
          <p:nvPicPr>
            <p:cNvPr id="7" name="Picture 6">
              <a:extLst>
                <a:ext uri="{FF2B5EF4-FFF2-40B4-BE49-F238E27FC236}">
                  <a16:creationId xmlns:a16="http://schemas.microsoft.com/office/drawing/2014/main" id="{B0455041-DECB-4C74-B69D-A553A7874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9257" y="1419317"/>
              <a:ext cx="5573486" cy="4019366"/>
            </a:xfrm>
            <a:prstGeom prst="rect">
              <a:avLst/>
            </a:prstGeom>
          </p:spPr>
        </p:pic>
        <p:sp>
          <p:nvSpPr>
            <p:cNvPr id="8" name="Rectangle: Rounded Corners 7">
              <a:extLst>
                <a:ext uri="{FF2B5EF4-FFF2-40B4-BE49-F238E27FC236}">
                  <a16:creationId xmlns:a16="http://schemas.microsoft.com/office/drawing/2014/main" id="{36E86ED9-A6C8-4D50-9184-CCB9E699A2A7}"/>
                </a:ext>
              </a:extLst>
            </p:cNvPr>
            <p:cNvSpPr/>
            <p:nvPr/>
          </p:nvSpPr>
          <p:spPr>
            <a:xfrm>
              <a:off x="4005197" y="1734261"/>
              <a:ext cx="4181607" cy="2766507"/>
            </a:xfrm>
            <a:prstGeom prst="roundRect">
              <a:avLst>
                <a:gd name="adj" fmla="val 1503"/>
              </a:avLst>
            </a:prstGeom>
            <a:blipFill dpi="0" rotWithShape="1">
              <a:blip r:embed="rId3">
                <a:extLst>
                  <a:ext uri="{28A0092B-C50C-407E-A947-70E740481C1C}">
                    <a14:useLocalDpi xmlns:a14="http://schemas.microsoft.com/office/drawing/2010/main" val="0"/>
                  </a:ext>
                </a:extLst>
              </a:blip>
              <a:srcRect/>
              <a:stretch>
                <a:fillRect t="-4910" b="-49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06A9C8A4-DFB9-4F14-A975-F79D357E5E6C}"/>
              </a:ext>
            </a:extLst>
          </p:cNvPr>
          <p:cNvGrpSpPr/>
          <p:nvPr/>
        </p:nvGrpSpPr>
        <p:grpSpPr>
          <a:xfrm>
            <a:off x="3952207" y="3540578"/>
            <a:ext cx="3551384" cy="2100776"/>
            <a:chOff x="4316782" y="8055377"/>
            <a:chExt cx="7583013" cy="4485633"/>
          </a:xfrm>
        </p:grpSpPr>
        <p:pic>
          <p:nvPicPr>
            <p:cNvPr id="4" name="Picture 3">
              <a:extLst>
                <a:ext uri="{FF2B5EF4-FFF2-40B4-BE49-F238E27FC236}">
                  <a16:creationId xmlns:a16="http://schemas.microsoft.com/office/drawing/2014/main" id="{A1479B1D-1357-4D2F-A431-0B9495DAC69B}"/>
                </a:ext>
              </a:extLst>
            </p:cNvPr>
            <p:cNvPicPr>
              <a:picLocks noChangeAspect="1"/>
            </p:cNvPicPr>
            <p:nvPr/>
          </p:nvPicPr>
          <p:blipFill>
            <a:blip r:embed="rId4"/>
            <a:stretch>
              <a:fillRect/>
            </a:stretch>
          </p:blipFill>
          <p:spPr>
            <a:xfrm>
              <a:off x="4316782" y="8055377"/>
              <a:ext cx="7583013" cy="4485633"/>
            </a:xfrm>
            <a:custGeom>
              <a:avLst/>
              <a:gdLst>
                <a:gd name="connsiteX0" fmla="*/ 0 w 11593524"/>
                <a:gd name="connsiteY0" fmla="*/ 0 h 6857999"/>
                <a:gd name="connsiteX1" fmla="*/ 11593524 w 11593524"/>
                <a:gd name="connsiteY1" fmla="*/ 0 h 6857999"/>
                <a:gd name="connsiteX2" fmla="*/ 11593524 w 11593524"/>
                <a:gd name="connsiteY2" fmla="*/ 6858000 h 6857999"/>
                <a:gd name="connsiteX3" fmla="*/ 0 w 11593524"/>
                <a:gd name="connsiteY3" fmla="*/ 6858000 h 6857999"/>
              </a:gdLst>
              <a:ahLst/>
              <a:cxnLst>
                <a:cxn ang="0">
                  <a:pos x="connsiteX0" y="connsiteY0"/>
                </a:cxn>
                <a:cxn ang="0">
                  <a:pos x="connsiteX1" y="connsiteY1"/>
                </a:cxn>
                <a:cxn ang="0">
                  <a:pos x="connsiteX2" y="connsiteY2"/>
                </a:cxn>
                <a:cxn ang="0">
                  <a:pos x="connsiteX3" y="connsiteY3"/>
                </a:cxn>
              </a:cxnLst>
              <a:rect l="l" t="t" r="r" b="b"/>
              <a:pathLst>
                <a:path w="11593524" h="6857999">
                  <a:moveTo>
                    <a:pt x="0" y="0"/>
                  </a:moveTo>
                  <a:lnTo>
                    <a:pt x="11593524" y="0"/>
                  </a:lnTo>
                  <a:lnTo>
                    <a:pt x="11593524" y="6858000"/>
                  </a:lnTo>
                  <a:lnTo>
                    <a:pt x="0" y="6858000"/>
                  </a:lnTo>
                  <a:close/>
                </a:path>
              </a:pathLst>
            </a:custGeom>
          </p:spPr>
        </p:pic>
        <p:sp>
          <p:nvSpPr>
            <p:cNvPr id="5" name="Picture Placeholder 13">
              <a:extLst>
                <a:ext uri="{FF2B5EF4-FFF2-40B4-BE49-F238E27FC236}">
                  <a16:creationId xmlns:a16="http://schemas.microsoft.com/office/drawing/2014/main" id="{E327C12E-58EC-4FE0-9ED5-DBC88287181F}"/>
                </a:ext>
              </a:extLst>
            </p:cNvPr>
            <p:cNvSpPr txBox="1">
              <a:spLocks/>
            </p:cNvSpPr>
            <p:nvPr/>
          </p:nvSpPr>
          <p:spPr>
            <a:xfrm>
              <a:off x="5069951" y="8191305"/>
              <a:ext cx="6140316" cy="3978170"/>
            </a:xfrm>
            <a:custGeom>
              <a:avLst/>
              <a:gdLst>
                <a:gd name="connsiteX0" fmla="*/ 110593 w 6140316"/>
                <a:gd name="connsiteY0" fmla="*/ 0 h 3978169"/>
                <a:gd name="connsiteX1" fmla="*/ 6029723 w 6140316"/>
                <a:gd name="connsiteY1" fmla="*/ 0 h 3978169"/>
                <a:gd name="connsiteX2" fmla="*/ 6140316 w 6140316"/>
                <a:gd name="connsiteY2" fmla="*/ 110593 h 3978169"/>
                <a:gd name="connsiteX3" fmla="*/ 6140316 w 6140316"/>
                <a:gd name="connsiteY3" fmla="*/ 3867576 h 3978169"/>
                <a:gd name="connsiteX4" fmla="*/ 6029723 w 6140316"/>
                <a:gd name="connsiteY4" fmla="*/ 3978169 h 3978169"/>
                <a:gd name="connsiteX5" fmla="*/ 110593 w 6140316"/>
                <a:gd name="connsiteY5" fmla="*/ 3978169 h 3978169"/>
                <a:gd name="connsiteX6" fmla="*/ 0 w 6140316"/>
                <a:gd name="connsiteY6" fmla="*/ 3867576 h 3978169"/>
                <a:gd name="connsiteX7" fmla="*/ 0 w 6140316"/>
                <a:gd name="connsiteY7" fmla="*/ 110593 h 3978169"/>
                <a:gd name="connsiteX8" fmla="*/ 110593 w 6140316"/>
                <a:gd name="connsiteY8" fmla="*/ 0 h 397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0316" h="3978169">
                  <a:moveTo>
                    <a:pt x="110593" y="0"/>
                  </a:moveTo>
                  <a:lnTo>
                    <a:pt x="6029723" y="0"/>
                  </a:lnTo>
                  <a:cubicBezTo>
                    <a:pt x="6090802" y="0"/>
                    <a:pt x="6140316" y="49514"/>
                    <a:pt x="6140316" y="110593"/>
                  </a:cubicBezTo>
                  <a:lnTo>
                    <a:pt x="6140316" y="3867576"/>
                  </a:lnTo>
                  <a:cubicBezTo>
                    <a:pt x="6140316" y="3928655"/>
                    <a:pt x="6090802" y="3978169"/>
                    <a:pt x="6029723" y="3978169"/>
                  </a:cubicBezTo>
                  <a:lnTo>
                    <a:pt x="110593" y="3978169"/>
                  </a:lnTo>
                  <a:cubicBezTo>
                    <a:pt x="49514" y="3978169"/>
                    <a:pt x="0" y="3928655"/>
                    <a:pt x="0" y="3867576"/>
                  </a:cubicBezTo>
                  <a:lnTo>
                    <a:pt x="0" y="110593"/>
                  </a:lnTo>
                  <a:cubicBezTo>
                    <a:pt x="0" y="49514"/>
                    <a:pt x="49514" y="0"/>
                    <a:pt x="110593" y="0"/>
                  </a:cubicBezTo>
                  <a:close/>
                </a:path>
              </a:pathLst>
            </a:custGeom>
            <a:blipFill dpi="0" rotWithShape="1">
              <a:blip r:embed="rId5">
                <a:extLst>
                  <a:ext uri="{28A0092B-C50C-407E-A947-70E740481C1C}">
                    <a14:useLocalDpi xmlns:a14="http://schemas.microsoft.com/office/drawing/2010/main" val="0"/>
                  </a:ext>
                </a:extLst>
              </a:blip>
              <a:srcRect/>
              <a:stretch>
                <a:fillRect t="-67039" b="-89567"/>
              </a:stretch>
            </a:blipFill>
          </p:spPr>
        </p:sp>
      </p:grpSp>
      <p:grpSp>
        <p:nvGrpSpPr>
          <p:cNvPr id="14" name="Group 13">
            <a:extLst>
              <a:ext uri="{FF2B5EF4-FFF2-40B4-BE49-F238E27FC236}">
                <a16:creationId xmlns:a16="http://schemas.microsoft.com/office/drawing/2014/main" id="{694EFC3F-B80D-4FC6-B643-6A0172D5E9EF}"/>
              </a:ext>
            </a:extLst>
          </p:cNvPr>
          <p:cNvGrpSpPr/>
          <p:nvPr/>
        </p:nvGrpSpPr>
        <p:grpSpPr>
          <a:xfrm>
            <a:off x="562147" y="4459721"/>
            <a:ext cx="588861" cy="1181633"/>
            <a:chOff x="14037099" y="7792767"/>
            <a:chExt cx="2195209" cy="4404995"/>
          </a:xfrm>
        </p:grpSpPr>
        <p:pic>
          <p:nvPicPr>
            <p:cNvPr id="10" name="Picture 9">
              <a:extLst>
                <a:ext uri="{FF2B5EF4-FFF2-40B4-BE49-F238E27FC236}">
                  <a16:creationId xmlns:a16="http://schemas.microsoft.com/office/drawing/2014/main" id="{6D3A8FE9-0626-4460-B75D-FF20BA9095B8}"/>
                </a:ext>
              </a:extLst>
            </p:cNvPr>
            <p:cNvPicPr>
              <a:picLocks noChangeAspect="1"/>
            </p:cNvPicPr>
            <p:nvPr/>
          </p:nvPicPr>
          <p:blipFill>
            <a:blip r:embed="rId6"/>
            <a:stretch>
              <a:fillRect/>
            </a:stretch>
          </p:blipFill>
          <p:spPr>
            <a:xfrm>
              <a:off x="14037099" y="7792767"/>
              <a:ext cx="2195209" cy="4404995"/>
            </a:xfrm>
            <a:prstGeom prst="rect">
              <a:avLst/>
            </a:prstGeom>
          </p:spPr>
        </p:pic>
        <p:sp>
          <p:nvSpPr>
            <p:cNvPr id="9" name="Picture Placeholder 23">
              <a:extLst>
                <a:ext uri="{FF2B5EF4-FFF2-40B4-BE49-F238E27FC236}">
                  <a16:creationId xmlns:a16="http://schemas.microsoft.com/office/drawing/2014/main" id="{8DB14619-3A19-482E-B7BE-6832019FBA41}"/>
                </a:ext>
              </a:extLst>
            </p:cNvPr>
            <p:cNvSpPr txBox="1">
              <a:spLocks/>
            </p:cNvSpPr>
            <p:nvPr/>
          </p:nvSpPr>
          <p:spPr>
            <a:xfrm>
              <a:off x="14159853" y="7900408"/>
              <a:ext cx="1966601" cy="4182276"/>
            </a:xfrm>
            <a:custGeom>
              <a:avLst/>
              <a:gdLst>
                <a:gd name="connsiteX0" fmla="*/ 190091 w 1966600"/>
                <a:gd name="connsiteY0" fmla="*/ 0 h 4182279"/>
                <a:gd name="connsiteX1" fmla="*/ 1776510 w 1966600"/>
                <a:gd name="connsiteY1" fmla="*/ 0 h 4182279"/>
                <a:gd name="connsiteX2" fmla="*/ 1966600 w 1966600"/>
                <a:gd name="connsiteY2" fmla="*/ 190019 h 4182279"/>
                <a:gd name="connsiteX3" fmla="*/ 1966600 w 1966600"/>
                <a:gd name="connsiteY3" fmla="*/ 3992260 h 4182279"/>
                <a:gd name="connsiteX4" fmla="*/ 1776510 w 1966600"/>
                <a:gd name="connsiteY4" fmla="*/ 4182279 h 4182279"/>
                <a:gd name="connsiteX5" fmla="*/ 190091 w 1966600"/>
                <a:gd name="connsiteY5" fmla="*/ 4182279 h 4182279"/>
                <a:gd name="connsiteX6" fmla="*/ 0 w 1966600"/>
                <a:gd name="connsiteY6" fmla="*/ 3992260 h 4182279"/>
                <a:gd name="connsiteX7" fmla="*/ 0 w 1966600"/>
                <a:gd name="connsiteY7" fmla="*/ 190019 h 4182279"/>
                <a:gd name="connsiteX8" fmla="*/ 190091 w 1966600"/>
                <a:gd name="connsiteY8" fmla="*/ 0 h 4182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6600" h="4182279">
                  <a:moveTo>
                    <a:pt x="190091" y="0"/>
                  </a:moveTo>
                  <a:lnTo>
                    <a:pt x="1776510" y="0"/>
                  </a:lnTo>
                  <a:cubicBezTo>
                    <a:pt x="1881495" y="0"/>
                    <a:pt x="1966600" y="85075"/>
                    <a:pt x="1966600" y="190019"/>
                  </a:cubicBezTo>
                  <a:lnTo>
                    <a:pt x="1966600" y="3992260"/>
                  </a:lnTo>
                  <a:cubicBezTo>
                    <a:pt x="1966600" y="4097205"/>
                    <a:pt x="1881495" y="4182279"/>
                    <a:pt x="1776510" y="4182279"/>
                  </a:cubicBezTo>
                  <a:lnTo>
                    <a:pt x="190091" y="4182279"/>
                  </a:lnTo>
                  <a:cubicBezTo>
                    <a:pt x="85107" y="4182279"/>
                    <a:pt x="0" y="4097205"/>
                    <a:pt x="0" y="3992260"/>
                  </a:cubicBezTo>
                  <a:lnTo>
                    <a:pt x="0" y="190019"/>
                  </a:lnTo>
                  <a:cubicBezTo>
                    <a:pt x="0" y="85075"/>
                    <a:pt x="85107" y="0"/>
                    <a:pt x="190091" y="0"/>
                  </a:cubicBezTo>
                  <a:close/>
                </a:path>
              </a:pathLst>
            </a:custGeom>
            <a:blipFill dpi="0" rotWithShape="1">
              <a:blip r:embed="rId7">
                <a:extLst>
                  <a:ext uri="{28A0092B-C50C-407E-A947-70E740481C1C}">
                    <a14:useLocalDpi xmlns:a14="http://schemas.microsoft.com/office/drawing/2010/main" val="0"/>
                  </a:ext>
                </a:extLst>
              </a:blip>
              <a:srcRect/>
              <a:stretch>
                <a:fillRect l="-140959" r="-140959"/>
              </a:stretch>
            </a:blipFill>
          </p:spPr>
        </p:sp>
      </p:grpSp>
      <p:grpSp>
        <p:nvGrpSpPr>
          <p:cNvPr id="3" name="Group 2">
            <a:extLst>
              <a:ext uri="{FF2B5EF4-FFF2-40B4-BE49-F238E27FC236}">
                <a16:creationId xmlns:a16="http://schemas.microsoft.com/office/drawing/2014/main" id="{E24DB3B7-9B32-44A3-953B-377888B164AA}"/>
              </a:ext>
            </a:extLst>
          </p:cNvPr>
          <p:cNvGrpSpPr/>
          <p:nvPr/>
        </p:nvGrpSpPr>
        <p:grpSpPr>
          <a:xfrm>
            <a:off x="1177305" y="3476152"/>
            <a:ext cx="1644372" cy="2221945"/>
            <a:chOff x="2250141" y="1689755"/>
            <a:chExt cx="3514165" cy="4748490"/>
          </a:xfrm>
        </p:grpSpPr>
        <p:pic>
          <p:nvPicPr>
            <p:cNvPr id="12" name="Picture 11">
              <a:extLst>
                <a:ext uri="{FF2B5EF4-FFF2-40B4-BE49-F238E27FC236}">
                  <a16:creationId xmlns:a16="http://schemas.microsoft.com/office/drawing/2014/main" id="{2B67CE38-4A68-4F04-9498-A7D50F285AF4}"/>
                </a:ext>
              </a:extLst>
            </p:cNvPr>
            <p:cNvPicPr>
              <a:picLocks noChangeAspect="1"/>
            </p:cNvPicPr>
            <p:nvPr/>
          </p:nvPicPr>
          <p:blipFill rotWithShape="1">
            <a:blip r:embed="rId8"/>
            <a:srcRect l="7087" r="18906"/>
            <a:stretch/>
          </p:blipFill>
          <p:spPr>
            <a:xfrm>
              <a:off x="2250141" y="1689755"/>
              <a:ext cx="3514165" cy="4748490"/>
            </a:xfrm>
            <a:prstGeom prst="rect">
              <a:avLst/>
            </a:prstGeom>
          </p:spPr>
        </p:pic>
        <p:sp>
          <p:nvSpPr>
            <p:cNvPr id="13" name="Picture Placeholder 15">
              <a:extLst>
                <a:ext uri="{FF2B5EF4-FFF2-40B4-BE49-F238E27FC236}">
                  <a16:creationId xmlns:a16="http://schemas.microsoft.com/office/drawing/2014/main" id="{19A271EB-1835-4958-8217-1668A0258B4C}"/>
                </a:ext>
              </a:extLst>
            </p:cNvPr>
            <p:cNvSpPr txBox="1">
              <a:spLocks/>
            </p:cNvSpPr>
            <p:nvPr/>
          </p:nvSpPr>
          <p:spPr>
            <a:xfrm>
              <a:off x="2567737" y="1973743"/>
              <a:ext cx="2960314" cy="4191667"/>
            </a:xfrm>
            <a:custGeom>
              <a:avLst/>
              <a:gdLst>
                <a:gd name="connsiteX0" fmla="*/ 108873 w 2995961"/>
                <a:gd name="connsiteY0" fmla="*/ 0 h 4222596"/>
                <a:gd name="connsiteX1" fmla="*/ 2887088 w 2995961"/>
                <a:gd name="connsiteY1" fmla="*/ 0 h 4222596"/>
                <a:gd name="connsiteX2" fmla="*/ 2995961 w 2995961"/>
                <a:gd name="connsiteY2" fmla="*/ 108873 h 4222596"/>
                <a:gd name="connsiteX3" fmla="*/ 2995961 w 2995961"/>
                <a:gd name="connsiteY3" fmla="*/ 4113723 h 4222596"/>
                <a:gd name="connsiteX4" fmla="*/ 2887088 w 2995961"/>
                <a:gd name="connsiteY4" fmla="*/ 4222596 h 4222596"/>
                <a:gd name="connsiteX5" fmla="*/ 108873 w 2995961"/>
                <a:gd name="connsiteY5" fmla="*/ 4222596 h 4222596"/>
                <a:gd name="connsiteX6" fmla="*/ 0 w 2995961"/>
                <a:gd name="connsiteY6" fmla="*/ 4113723 h 4222596"/>
                <a:gd name="connsiteX7" fmla="*/ 0 w 2995961"/>
                <a:gd name="connsiteY7" fmla="*/ 108873 h 4222596"/>
                <a:gd name="connsiteX8" fmla="*/ 108873 w 2995961"/>
                <a:gd name="connsiteY8" fmla="*/ 0 h 4222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961" h="4222596">
                  <a:moveTo>
                    <a:pt x="108873" y="0"/>
                  </a:moveTo>
                  <a:lnTo>
                    <a:pt x="2887088" y="0"/>
                  </a:lnTo>
                  <a:cubicBezTo>
                    <a:pt x="2947217" y="0"/>
                    <a:pt x="2995961" y="48744"/>
                    <a:pt x="2995961" y="108873"/>
                  </a:cubicBezTo>
                  <a:lnTo>
                    <a:pt x="2995961" y="4113723"/>
                  </a:lnTo>
                  <a:cubicBezTo>
                    <a:pt x="2995961" y="4173852"/>
                    <a:pt x="2947217" y="4222596"/>
                    <a:pt x="2887088" y="4222596"/>
                  </a:cubicBezTo>
                  <a:lnTo>
                    <a:pt x="108873" y="4222596"/>
                  </a:lnTo>
                  <a:cubicBezTo>
                    <a:pt x="48744" y="4222596"/>
                    <a:pt x="0" y="4173852"/>
                    <a:pt x="0" y="4113723"/>
                  </a:cubicBezTo>
                  <a:lnTo>
                    <a:pt x="0" y="108873"/>
                  </a:lnTo>
                  <a:cubicBezTo>
                    <a:pt x="0" y="48744"/>
                    <a:pt x="48744" y="0"/>
                    <a:pt x="108873" y="0"/>
                  </a:cubicBezTo>
                  <a:close/>
                </a:path>
              </a:pathLst>
            </a:custGeom>
            <a:blipFill dpi="0" rotWithShape="1">
              <a:blip r:embed="rId9">
                <a:extLst>
                  <a:ext uri="{28A0092B-C50C-407E-A947-70E740481C1C}">
                    <a14:useLocalDpi xmlns:a14="http://schemas.microsoft.com/office/drawing/2010/main" val="0"/>
                  </a:ext>
                </a:extLst>
              </a:blip>
              <a:srcRect/>
              <a:stretch>
                <a:fillRect l="-44397" r="-44397"/>
              </a:stretch>
            </a:blipFill>
          </p:spPr>
        </p:sp>
      </p:grpSp>
      <p:sp>
        <p:nvSpPr>
          <p:cNvPr id="26" name="TextBox 25">
            <a:extLst>
              <a:ext uri="{FF2B5EF4-FFF2-40B4-BE49-F238E27FC236}">
                <a16:creationId xmlns:a16="http://schemas.microsoft.com/office/drawing/2014/main" id="{BF02BB56-CDBC-460D-82AE-7D5D0CEC0DFC}"/>
              </a:ext>
            </a:extLst>
          </p:cNvPr>
          <p:cNvSpPr txBox="1"/>
          <p:nvPr/>
        </p:nvSpPr>
        <p:spPr>
          <a:xfrm>
            <a:off x="8601534" y="2542282"/>
            <a:ext cx="3086375" cy="578620"/>
          </a:xfrm>
          <a:prstGeom prst="rect">
            <a:avLst/>
          </a:prstGeom>
          <a:noFill/>
        </p:spPr>
        <p:txBody>
          <a:bodyPr wrap="square" bIns="91440" rtlCol="0">
            <a:spAutoFit/>
          </a:bodyPr>
          <a:lstStyle/>
          <a:p>
            <a:pPr>
              <a:lnSpc>
                <a:spcPts val="1800"/>
              </a:lnSpc>
            </a:pPr>
            <a:r>
              <a:rPr lang="en-ID" sz="1200" dirty="0">
                <a:latin typeface="Montserrat" panose="00000500000000000000" pitchFamily="50" charset="0"/>
                <a:ea typeface="Open Sans" panose="020B0606030504020204" pitchFamily="34" charset="0"/>
                <a:cs typeface="Open Sans" panose="020B0606030504020204" pitchFamily="34" charset="0"/>
              </a:rPr>
              <a:t>Pellentesque habitant morbi tristique senectus et netus et </a:t>
            </a:r>
            <a:r>
              <a:rPr lang="en-ID" sz="1200" dirty="0" err="1">
                <a:latin typeface="Montserrat" panose="00000500000000000000" pitchFamily="50" charset="0"/>
                <a:ea typeface="Open Sans" panose="020B0606030504020204" pitchFamily="34" charset="0"/>
                <a:cs typeface="Open Sans" panose="020B0606030504020204" pitchFamily="34" charset="0"/>
              </a:rPr>
              <a:t>malesuada</a:t>
            </a:r>
            <a:r>
              <a:rPr lang="en-ID" sz="1200" dirty="0">
                <a:latin typeface="Montserrat" panose="00000500000000000000" pitchFamily="50" charset="0"/>
                <a:ea typeface="Open Sans" panose="020B0606030504020204" pitchFamily="34" charset="0"/>
                <a:cs typeface="Open Sans" panose="020B0606030504020204" pitchFamily="34" charset="0"/>
              </a:rPr>
              <a:t>.</a:t>
            </a:r>
          </a:p>
        </p:txBody>
      </p:sp>
      <p:sp>
        <p:nvSpPr>
          <p:cNvPr id="31" name="TextBox 30">
            <a:extLst>
              <a:ext uri="{FF2B5EF4-FFF2-40B4-BE49-F238E27FC236}">
                <a16:creationId xmlns:a16="http://schemas.microsoft.com/office/drawing/2014/main" id="{31250F24-E0FD-4117-B218-0729F1070790}"/>
              </a:ext>
            </a:extLst>
          </p:cNvPr>
          <p:cNvSpPr txBox="1"/>
          <p:nvPr/>
        </p:nvSpPr>
        <p:spPr>
          <a:xfrm>
            <a:off x="8601534" y="3446534"/>
            <a:ext cx="3086375" cy="578620"/>
          </a:xfrm>
          <a:prstGeom prst="rect">
            <a:avLst/>
          </a:prstGeom>
          <a:noFill/>
        </p:spPr>
        <p:txBody>
          <a:bodyPr wrap="square" bIns="91440" rtlCol="0">
            <a:spAutoFit/>
          </a:bodyPr>
          <a:lstStyle/>
          <a:p>
            <a:pPr>
              <a:lnSpc>
                <a:spcPts val="1800"/>
              </a:lnSpc>
            </a:pPr>
            <a:r>
              <a:rPr lang="en-ID" sz="1200" dirty="0">
                <a:latin typeface="Montserrat" panose="00000500000000000000" pitchFamily="50" charset="0"/>
                <a:ea typeface="Open Sans" panose="020B0606030504020204" pitchFamily="34" charset="0"/>
                <a:cs typeface="Open Sans" panose="020B0606030504020204" pitchFamily="34" charset="0"/>
              </a:rPr>
              <a:t>Lorem ipsum dolor sit amet, consectetuer adipiscing elit. </a:t>
            </a:r>
          </a:p>
        </p:txBody>
      </p:sp>
      <p:sp>
        <p:nvSpPr>
          <p:cNvPr id="36" name="TextBox 35">
            <a:extLst>
              <a:ext uri="{FF2B5EF4-FFF2-40B4-BE49-F238E27FC236}">
                <a16:creationId xmlns:a16="http://schemas.microsoft.com/office/drawing/2014/main" id="{50D5086F-7046-45DD-B17F-3EBF59F8DFA4}"/>
              </a:ext>
            </a:extLst>
          </p:cNvPr>
          <p:cNvSpPr txBox="1"/>
          <p:nvPr/>
        </p:nvSpPr>
        <p:spPr>
          <a:xfrm>
            <a:off x="8601534" y="4350786"/>
            <a:ext cx="3086375" cy="578620"/>
          </a:xfrm>
          <a:prstGeom prst="rect">
            <a:avLst/>
          </a:prstGeom>
          <a:noFill/>
        </p:spPr>
        <p:txBody>
          <a:bodyPr wrap="square" bIns="91440" rtlCol="0">
            <a:spAutoFit/>
          </a:bodyPr>
          <a:lstStyle/>
          <a:p>
            <a:pPr>
              <a:lnSpc>
                <a:spcPts val="1800"/>
              </a:lnSpc>
            </a:pPr>
            <a:r>
              <a:rPr lang="en-ID" sz="1200" dirty="0" err="1">
                <a:latin typeface="Montserrat" panose="00000500000000000000" pitchFamily="50" charset="0"/>
                <a:ea typeface="Open Sans" panose="020B0606030504020204" pitchFamily="34" charset="0"/>
                <a:cs typeface="Open Sans" panose="020B0606030504020204" pitchFamily="34" charset="0"/>
              </a:rPr>
              <a:t>Fusce</a:t>
            </a:r>
            <a:r>
              <a:rPr lang="en-ID" sz="1200" dirty="0">
                <a:latin typeface="Montserrat" panose="00000500000000000000" pitchFamily="50" charset="0"/>
                <a:ea typeface="Open Sans" panose="020B0606030504020204" pitchFamily="34" charset="0"/>
                <a:cs typeface="Open Sans" panose="020B0606030504020204" pitchFamily="34" charset="0"/>
              </a:rPr>
              <a:t> posuere, magna sed pulvinar ultricies, purus </a:t>
            </a:r>
            <a:r>
              <a:rPr lang="en-ID" sz="1200" dirty="0" err="1">
                <a:latin typeface="Montserrat" panose="00000500000000000000" pitchFamily="50" charset="0"/>
                <a:ea typeface="Open Sans" panose="020B0606030504020204" pitchFamily="34" charset="0"/>
                <a:cs typeface="Open Sans" panose="020B0606030504020204" pitchFamily="34" charset="0"/>
              </a:rPr>
              <a:t>lectus</a:t>
            </a:r>
            <a:r>
              <a:rPr lang="en-ID" sz="1200" dirty="0">
                <a:latin typeface="Montserrat" panose="00000500000000000000" pitchFamily="50" charset="0"/>
                <a:ea typeface="Open Sans" panose="020B0606030504020204" pitchFamily="34" charset="0"/>
                <a:cs typeface="Open Sans" panose="020B0606030504020204" pitchFamily="34" charset="0"/>
              </a:rPr>
              <a:t> </a:t>
            </a:r>
            <a:r>
              <a:rPr lang="en-ID" sz="1200" dirty="0" err="1">
                <a:latin typeface="Montserrat" panose="00000500000000000000" pitchFamily="50" charset="0"/>
                <a:ea typeface="Open Sans" panose="020B0606030504020204" pitchFamily="34" charset="0"/>
                <a:cs typeface="Open Sans" panose="020B0606030504020204" pitchFamily="34" charset="0"/>
              </a:rPr>
              <a:t>malesuada</a:t>
            </a:r>
            <a:endParaRPr lang="en-ID" sz="1200" dirty="0">
              <a:latin typeface="Montserrat" panose="00000500000000000000" pitchFamily="50" charset="0"/>
              <a:ea typeface="Open Sans" panose="020B0606030504020204" pitchFamily="34" charset="0"/>
              <a:cs typeface="Open Sans" panose="020B0606030504020204" pitchFamily="34" charset="0"/>
            </a:endParaRPr>
          </a:p>
        </p:txBody>
      </p:sp>
      <p:sp>
        <p:nvSpPr>
          <p:cNvPr id="41" name="TextBox 40">
            <a:extLst>
              <a:ext uri="{FF2B5EF4-FFF2-40B4-BE49-F238E27FC236}">
                <a16:creationId xmlns:a16="http://schemas.microsoft.com/office/drawing/2014/main" id="{A7887EE5-ADE0-4214-9A12-54BFD9A531DD}"/>
              </a:ext>
            </a:extLst>
          </p:cNvPr>
          <p:cNvSpPr txBox="1"/>
          <p:nvPr/>
        </p:nvSpPr>
        <p:spPr>
          <a:xfrm>
            <a:off x="8601534" y="5255040"/>
            <a:ext cx="3086375" cy="578620"/>
          </a:xfrm>
          <a:prstGeom prst="rect">
            <a:avLst/>
          </a:prstGeom>
          <a:noFill/>
        </p:spPr>
        <p:txBody>
          <a:bodyPr wrap="square" bIns="91440" rtlCol="0">
            <a:spAutoFit/>
          </a:bodyPr>
          <a:lstStyle/>
          <a:p>
            <a:pPr>
              <a:lnSpc>
                <a:spcPts val="1800"/>
              </a:lnSpc>
            </a:pPr>
            <a:r>
              <a:rPr lang="en-ID" sz="1200" dirty="0">
                <a:latin typeface="Montserrat" panose="00000500000000000000" pitchFamily="50" charset="0"/>
                <a:ea typeface="Open Sans" panose="020B0606030504020204" pitchFamily="34" charset="0"/>
                <a:cs typeface="Open Sans" panose="020B0606030504020204" pitchFamily="34" charset="0"/>
              </a:rPr>
              <a:t>Nunc viverra imperdiet enim. Fusce est. Vivamus a </a:t>
            </a:r>
            <a:r>
              <a:rPr lang="en-ID" sz="1200" dirty="0" err="1">
                <a:latin typeface="Montserrat" panose="00000500000000000000" pitchFamily="50" charset="0"/>
                <a:ea typeface="Open Sans" panose="020B0606030504020204" pitchFamily="34" charset="0"/>
                <a:cs typeface="Open Sans" panose="020B0606030504020204" pitchFamily="34" charset="0"/>
              </a:rPr>
              <a:t>tellus</a:t>
            </a:r>
            <a:r>
              <a:rPr lang="en-ID" sz="1200" dirty="0">
                <a:latin typeface="Montserrat" panose="00000500000000000000" pitchFamily="50" charset="0"/>
                <a:ea typeface="Open Sans" panose="020B0606030504020204" pitchFamily="34" charset="0"/>
                <a:cs typeface="Open Sans" panose="020B0606030504020204" pitchFamily="34" charset="0"/>
              </a:rPr>
              <a:t>. Pellentesque</a:t>
            </a:r>
          </a:p>
        </p:txBody>
      </p:sp>
      <p:sp>
        <p:nvSpPr>
          <p:cNvPr id="27" name="Oval 26">
            <a:extLst>
              <a:ext uri="{FF2B5EF4-FFF2-40B4-BE49-F238E27FC236}">
                <a16:creationId xmlns:a16="http://schemas.microsoft.com/office/drawing/2014/main" id="{9EEC8356-1BE0-4241-93CC-896E26D695C2}"/>
              </a:ext>
            </a:extLst>
          </p:cNvPr>
          <p:cNvSpPr/>
          <p:nvPr/>
        </p:nvSpPr>
        <p:spPr>
          <a:xfrm flipH="1">
            <a:off x="8087656" y="2655272"/>
            <a:ext cx="363671" cy="352641"/>
          </a:xfrm>
          <a:prstGeom prst="ellips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Oval 27">
            <a:extLst>
              <a:ext uri="{FF2B5EF4-FFF2-40B4-BE49-F238E27FC236}">
                <a16:creationId xmlns:a16="http://schemas.microsoft.com/office/drawing/2014/main" id="{2695291A-2E0B-4294-A0AD-38DE7DAEEA9E}"/>
              </a:ext>
            </a:extLst>
          </p:cNvPr>
          <p:cNvSpPr/>
          <p:nvPr/>
        </p:nvSpPr>
        <p:spPr>
          <a:xfrm flipH="1">
            <a:off x="8180713" y="2745506"/>
            <a:ext cx="177556" cy="1721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Oval 31">
            <a:extLst>
              <a:ext uri="{FF2B5EF4-FFF2-40B4-BE49-F238E27FC236}">
                <a16:creationId xmlns:a16="http://schemas.microsoft.com/office/drawing/2014/main" id="{556F5E7D-D3CC-4D6B-91D0-72DFF8C4DEEF}"/>
              </a:ext>
            </a:extLst>
          </p:cNvPr>
          <p:cNvSpPr/>
          <p:nvPr/>
        </p:nvSpPr>
        <p:spPr>
          <a:xfrm flipH="1">
            <a:off x="8087656" y="3559524"/>
            <a:ext cx="363671" cy="352641"/>
          </a:xfrm>
          <a:prstGeom prst="ellips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Oval 32">
            <a:extLst>
              <a:ext uri="{FF2B5EF4-FFF2-40B4-BE49-F238E27FC236}">
                <a16:creationId xmlns:a16="http://schemas.microsoft.com/office/drawing/2014/main" id="{EC11CE6C-4984-4083-87FB-D876CE996A11}"/>
              </a:ext>
            </a:extLst>
          </p:cNvPr>
          <p:cNvSpPr/>
          <p:nvPr/>
        </p:nvSpPr>
        <p:spPr>
          <a:xfrm flipH="1">
            <a:off x="8180713" y="3649758"/>
            <a:ext cx="177556" cy="1721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Oval 36">
            <a:extLst>
              <a:ext uri="{FF2B5EF4-FFF2-40B4-BE49-F238E27FC236}">
                <a16:creationId xmlns:a16="http://schemas.microsoft.com/office/drawing/2014/main" id="{3A472EF3-61CA-4F15-856E-BCCBD30E72D9}"/>
              </a:ext>
            </a:extLst>
          </p:cNvPr>
          <p:cNvSpPr/>
          <p:nvPr/>
        </p:nvSpPr>
        <p:spPr>
          <a:xfrm flipH="1">
            <a:off x="8087656" y="4463776"/>
            <a:ext cx="363671" cy="352641"/>
          </a:xfrm>
          <a:prstGeom prst="ellips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Oval 37">
            <a:extLst>
              <a:ext uri="{FF2B5EF4-FFF2-40B4-BE49-F238E27FC236}">
                <a16:creationId xmlns:a16="http://schemas.microsoft.com/office/drawing/2014/main" id="{3CF7311F-F522-4844-99DD-923B32A17844}"/>
              </a:ext>
            </a:extLst>
          </p:cNvPr>
          <p:cNvSpPr/>
          <p:nvPr/>
        </p:nvSpPr>
        <p:spPr>
          <a:xfrm flipH="1">
            <a:off x="8180713" y="4554010"/>
            <a:ext cx="177556" cy="1721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2" name="Oval 41">
            <a:extLst>
              <a:ext uri="{FF2B5EF4-FFF2-40B4-BE49-F238E27FC236}">
                <a16:creationId xmlns:a16="http://schemas.microsoft.com/office/drawing/2014/main" id="{9A075419-9AAB-4012-A7A8-0A42AA860C6C}"/>
              </a:ext>
            </a:extLst>
          </p:cNvPr>
          <p:cNvSpPr/>
          <p:nvPr/>
        </p:nvSpPr>
        <p:spPr>
          <a:xfrm flipH="1">
            <a:off x="8087656" y="5368030"/>
            <a:ext cx="363671" cy="352641"/>
          </a:xfrm>
          <a:prstGeom prst="ellips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3" name="Oval 42">
            <a:extLst>
              <a:ext uri="{FF2B5EF4-FFF2-40B4-BE49-F238E27FC236}">
                <a16:creationId xmlns:a16="http://schemas.microsoft.com/office/drawing/2014/main" id="{43BDA80F-569E-4F24-8017-D4D6190667D9}"/>
              </a:ext>
            </a:extLst>
          </p:cNvPr>
          <p:cNvSpPr/>
          <p:nvPr/>
        </p:nvSpPr>
        <p:spPr>
          <a:xfrm flipH="1">
            <a:off x="8180713" y="5458264"/>
            <a:ext cx="177556" cy="1721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8" name="Oval 47">
            <a:extLst>
              <a:ext uri="{FF2B5EF4-FFF2-40B4-BE49-F238E27FC236}">
                <a16:creationId xmlns:a16="http://schemas.microsoft.com/office/drawing/2014/main" id="{078D1932-A0CF-4ECB-8251-F2230DDD45F5}"/>
              </a:ext>
            </a:extLst>
          </p:cNvPr>
          <p:cNvSpPr/>
          <p:nvPr/>
        </p:nvSpPr>
        <p:spPr>
          <a:xfrm flipH="1">
            <a:off x="8087656" y="1751020"/>
            <a:ext cx="363671" cy="352641"/>
          </a:xfrm>
          <a:prstGeom prst="ellips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9" name="Oval 48">
            <a:extLst>
              <a:ext uri="{FF2B5EF4-FFF2-40B4-BE49-F238E27FC236}">
                <a16:creationId xmlns:a16="http://schemas.microsoft.com/office/drawing/2014/main" id="{DED9ED3C-6ACC-494F-953C-F284C232FF56}"/>
              </a:ext>
            </a:extLst>
          </p:cNvPr>
          <p:cNvSpPr/>
          <p:nvPr/>
        </p:nvSpPr>
        <p:spPr>
          <a:xfrm flipH="1">
            <a:off x="8180713" y="1841254"/>
            <a:ext cx="177556" cy="1721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7" name="TextBox 46">
            <a:extLst>
              <a:ext uri="{FF2B5EF4-FFF2-40B4-BE49-F238E27FC236}">
                <a16:creationId xmlns:a16="http://schemas.microsoft.com/office/drawing/2014/main" id="{8B0D3676-7B2B-42FA-B8A2-5BC8B855BF73}"/>
              </a:ext>
            </a:extLst>
          </p:cNvPr>
          <p:cNvSpPr txBox="1"/>
          <p:nvPr/>
        </p:nvSpPr>
        <p:spPr>
          <a:xfrm>
            <a:off x="8601534" y="1638030"/>
            <a:ext cx="3086375" cy="578620"/>
          </a:xfrm>
          <a:prstGeom prst="rect">
            <a:avLst/>
          </a:prstGeom>
          <a:noFill/>
        </p:spPr>
        <p:txBody>
          <a:bodyPr wrap="square" bIns="91440" rtlCol="0">
            <a:spAutoFit/>
          </a:bodyPr>
          <a:lstStyle/>
          <a:p>
            <a:pPr>
              <a:lnSpc>
                <a:spcPts val="1800"/>
              </a:lnSpc>
            </a:pPr>
            <a:r>
              <a:rPr lang="en-ID" sz="1200" dirty="0" err="1">
                <a:latin typeface="Montserrat" panose="00000500000000000000" pitchFamily="50" charset="0"/>
                <a:ea typeface="Open Sans" panose="020B0606030504020204" pitchFamily="34" charset="0"/>
                <a:cs typeface="Open Sans" panose="020B0606030504020204" pitchFamily="34" charset="0"/>
              </a:rPr>
              <a:t>Fusce</a:t>
            </a:r>
            <a:r>
              <a:rPr lang="en-ID" sz="1200" dirty="0">
                <a:latin typeface="Montserrat" panose="00000500000000000000" pitchFamily="50" charset="0"/>
                <a:ea typeface="Open Sans" panose="020B0606030504020204" pitchFamily="34" charset="0"/>
                <a:cs typeface="Open Sans" panose="020B0606030504020204" pitchFamily="34" charset="0"/>
              </a:rPr>
              <a:t> posuere, magna sed pulvinar ultricies, purus </a:t>
            </a:r>
            <a:r>
              <a:rPr lang="en-ID" sz="1200" dirty="0" err="1">
                <a:latin typeface="Montserrat" panose="00000500000000000000" pitchFamily="50" charset="0"/>
                <a:ea typeface="Open Sans" panose="020B0606030504020204" pitchFamily="34" charset="0"/>
                <a:cs typeface="Open Sans" panose="020B0606030504020204" pitchFamily="34" charset="0"/>
              </a:rPr>
              <a:t>lectus</a:t>
            </a:r>
            <a:r>
              <a:rPr lang="en-ID" sz="1200" dirty="0">
                <a:latin typeface="Montserrat" panose="00000500000000000000" pitchFamily="50" charset="0"/>
                <a:ea typeface="Open Sans" panose="020B0606030504020204" pitchFamily="34" charset="0"/>
                <a:cs typeface="Open Sans" panose="020B0606030504020204" pitchFamily="34" charset="0"/>
              </a:rPr>
              <a:t> </a:t>
            </a:r>
            <a:r>
              <a:rPr lang="en-ID" sz="1200" dirty="0" err="1">
                <a:latin typeface="Montserrat" panose="00000500000000000000" pitchFamily="50" charset="0"/>
                <a:ea typeface="Open Sans" panose="020B0606030504020204" pitchFamily="34" charset="0"/>
                <a:cs typeface="Open Sans" panose="020B0606030504020204" pitchFamily="34" charset="0"/>
              </a:rPr>
              <a:t>malesuada</a:t>
            </a:r>
            <a:endParaRPr lang="en-ID" sz="1200" dirty="0">
              <a:latin typeface="Montserrat" panose="00000500000000000000" pitchFamily="50"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4416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0" fill="hold"/>
                                        <p:tgtEl>
                                          <p:spTgt spid="18"/>
                                        </p:tgtEl>
                                        <p:attrNameLst>
                                          <p:attrName>ppt_w</p:attrName>
                                        </p:attrNameLst>
                                      </p:cBhvr>
                                      <p:tavLst>
                                        <p:tav tm="0">
                                          <p:val>
                                            <p:strVal val="4/3*#ppt_w"/>
                                          </p:val>
                                        </p:tav>
                                        <p:tav tm="100000">
                                          <p:val>
                                            <p:strVal val="#ppt_w"/>
                                          </p:val>
                                        </p:tav>
                                      </p:tavLst>
                                    </p:anim>
                                    <p:anim calcmode="lin" valueType="num">
                                      <p:cBhvr>
                                        <p:cTn id="8" dur="5000" fill="hold"/>
                                        <p:tgtEl>
                                          <p:spTgt spid="18"/>
                                        </p:tgtEl>
                                        <p:attrNameLst>
                                          <p:attrName>ppt_h</p:attrName>
                                        </p:attrNameLst>
                                      </p:cBhvr>
                                      <p:tavLst>
                                        <p:tav tm="0">
                                          <p:val>
                                            <p:strVal val="4/3*#ppt_h"/>
                                          </p:val>
                                        </p:tav>
                                        <p:tav tm="100000">
                                          <p:val>
                                            <p:strVal val="#ppt_h"/>
                                          </p:val>
                                        </p:tav>
                                      </p:tavLst>
                                    </p:anim>
                                  </p:childTnLst>
                                </p:cTn>
                              </p:par>
                              <p:par>
                                <p:cTn id="9" presetID="53" presetClass="entr" presetSubtype="16" fill="hold" grpId="0" nodeType="withEffect">
                                  <p:stCondLst>
                                    <p:cond delay="1250"/>
                                  </p:stCondLst>
                                  <p:childTnLst>
                                    <p:set>
                                      <p:cBhvr>
                                        <p:cTn id="10" dur="1" fill="hold">
                                          <p:stCondLst>
                                            <p:cond delay="0"/>
                                          </p:stCondLst>
                                        </p:cTn>
                                        <p:tgtEl>
                                          <p:spTgt spid="48"/>
                                        </p:tgtEl>
                                        <p:attrNameLst>
                                          <p:attrName>style.visibility</p:attrName>
                                        </p:attrNameLst>
                                      </p:cBhvr>
                                      <p:to>
                                        <p:strVal val="visible"/>
                                      </p:to>
                                    </p:set>
                                    <p:anim calcmode="lin" valueType="num">
                                      <p:cBhvr>
                                        <p:cTn id="11" dur="1000" fill="hold"/>
                                        <p:tgtEl>
                                          <p:spTgt spid="48"/>
                                        </p:tgtEl>
                                        <p:attrNameLst>
                                          <p:attrName>ppt_w</p:attrName>
                                        </p:attrNameLst>
                                      </p:cBhvr>
                                      <p:tavLst>
                                        <p:tav tm="0">
                                          <p:val>
                                            <p:fltVal val="0"/>
                                          </p:val>
                                        </p:tav>
                                        <p:tav tm="100000">
                                          <p:val>
                                            <p:strVal val="#ppt_w"/>
                                          </p:val>
                                        </p:tav>
                                      </p:tavLst>
                                    </p:anim>
                                    <p:anim calcmode="lin" valueType="num">
                                      <p:cBhvr>
                                        <p:cTn id="12" dur="1000" fill="hold"/>
                                        <p:tgtEl>
                                          <p:spTgt spid="48"/>
                                        </p:tgtEl>
                                        <p:attrNameLst>
                                          <p:attrName>ppt_h</p:attrName>
                                        </p:attrNameLst>
                                      </p:cBhvr>
                                      <p:tavLst>
                                        <p:tav tm="0">
                                          <p:val>
                                            <p:fltVal val="0"/>
                                          </p:val>
                                        </p:tav>
                                        <p:tav tm="100000">
                                          <p:val>
                                            <p:strVal val="#ppt_h"/>
                                          </p:val>
                                        </p:tav>
                                      </p:tavLst>
                                    </p:anim>
                                    <p:animEffect transition="in" filter="fade">
                                      <p:cBhvr>
                                        <p:cTn id="13" dur="1000"/>
                                        <p:tgtEl>
                                          <p:spTgt spid="48"/>
                                        </p:tgtEl>
                                      </p:cBhvr>
                                    </p:animEffect>
                                  </p:childTnLst>
                                </p:cTn>
                              </p:par>
                              <p:par>
                                <p:cTn id="14" presetID="53" presetClass="entr" presetSubtype="16" fill="hold" grpId="0" nodeType="withEffect">
                                  <p:stCondLst>
                                    <p:cond delay="1750"/>
                                  </p:stCondLst>
                                  <p:childTnLst>
                                    <p:set>
                                      <p:cBhvr>
                                        <p:cTn id="15" dur="1" fill="hold">
                                          <p:stCondLst>
                                            <p:cond delay="0"/>
                                          </p:stCondLst>
                                        </p:cTn>
                                        <p:tgtEl>
                                          <p:spTgt spid="49"/>
                                        </p:tgtEl>
                                        <p:attrNameLst>
                                          <p:attrName>style.visibility</p:attrName>
                                        </p:attrNameLst>
                                      </p:cBhvr>
                                      <p:to>
                                        <p:strVal val="visible"/>
                                      </p:to>
                                    </p:set>
                                    <p:anim calcmode="lin" valueType="num">
                                      <p:cBhvr>
                                        <p:cTn id="16" dur="1000" fill="hold"/>
                                        <p:tgtEl>
                                          <p:spTgt spid="49"/>
                                        </p:tgtEl>
                                        <p:attrNameLst>
                                          <p:attrName>ppt_w</p:attrName>
                                        </p:attrNameLst>
                                      </p:cBhvr>
                                      <p:tavLst>
                                        <p:tav tm="0">
                                          <p:val>
                                            <p:fltVal val="0"/>
                                          </p:val>
                                        </p:tav>
                                        <p:tav tm="100000">
                                          <p:val>
                                            <p:strVal val="#ppt_w"/>
                                          </p:val>
                                        </p:tav>
                                      </p:tavLst>
                                    </p:anim>
                                    <p:anim calcmode="lin" valueType="num">
                                      <p:cBhvr>
                                        <p:cTn id="17" dur="1000" fill="hold"/>
                                        <p:tgtEl>
                                          <p:spTgt spid="49"/>
                                        </p:tgtEl>
                                        <p:attrNameLst>
                                          <p:attrName>ppt_h</p:attrName>
                                        </p:attrNameLst>
                                      </p:cBhvr>
                                      <p:tavLst>
                                        <p:tav tm="0">
                                          <p:val>
                                            <p:fltVal val="0"/>
                                          </p:val>
                                        </p:tav>
                                        <p:tav tm="100000">
                                          <p:val>
                                            <p:strVal val="#ppt_h"/>
                                          </p:val>
                                        </p:tav>
                                      </p:tavLst>
                                    </p:anim>
                                    <p:animEffect transition="in" filter="fade">
                                      <p:cBhvr>
                                        <p:cTn id="18" dur="1000"/>
                                        <p:tgtEl>
                                          <p:spTgt spid="49"/>
                                        </p:tgtEl>
                                      </p:cBhvr>
                                    </p:animEffect>
                                  </p:childTnLst>
                                </p:cTn>
                              </p:par>
                              <p:par>
                                <p:cTn id="19" presetID="53" presetClass="entr" presetSubtype="16" fill="hold" grpId="0" nodeType="withEffect">
                                  <p:stCondLst>
                                    <p:cond delay="1500"/>
                                  </p:stCondLst>
                                  <p:childTnLst>
                                    <p:set>
                                      <p:cBhvr>
                                        <p:cTn id="20" dur="1" fill="hold">
                                          <p:stCondLst>
                                            <p:cond delay="0"/>
                                          </p:stCondLst>
                                        </p:cTn>
                                        <p:tgtEl>
                                          <p:spTgt spid="27"/>
                                        </p:tgtEl>
                                        <p:attrNameLst>
                                          <p:attrName>style.visibility</p:attrName>
                                        </p:attrNameLst>
                                      </p:cBhvr>
                                      <p:to>
                                        <p:strVal val="visible"/>
                                      </p:to>
                                    </p:set>
                                    <p:anim calcmode="lin" valueType="num">
                                      <p:cBhvr>
                                        <p:cTn id="21" dur="1000" fill="hold"/>
                                        <p:tgtEl>
                                          <p:spTgt spid="27"/>
                                        </p:tgtEl>
                                        <p:attrNameLst>
                                          <p:attrName>ppt_w</p:attrName>
                                        </p:attrNameLst>
                                      </p:cBhvr>
                                      <p:tavLst>
                                        <p:tav tm="0">
                                          <p:val>
                                            <p:fltVal val="0"/>
                                          </p:val>
                                        </p:tav>
                                        <p:tav tm="100000">
                                          <p:val>
                                            <p:strVal val="#ppt_w"/>
                                          </p:val>
                                        </p:tav>
                                      </p:tavLst>
                                    </p:anim>
                                    <p:anim calcmode="lin" valueType="num">
                                      <p:cBhvr>
                                        <p:cTn id="22" dur="1000" fill="hold"/>
                                        <p:tgtEl>
                                          <p:spTgt spid="27"/>
                                        </p:tgtEl>
                                        <p:attrNameLst>
                                          <p:attrName>ppt_h</p:attrName>
                                        </p:attrNameLst>
                                      </p:cBhvr>
                                      <p:tavLst>
                                        <p:tav tm="0">
                                          <p:val>
                                            <p:fltVal val="0"/>
                                          </p:val>
                                        </p:tav>
                                        <p:tav tm="100000">
                                          <p:val>
                                            <p:strVal val="#ppt_h"/>
                                          </p:val>
                                        </p:tav>
                                      </p:tavLst>
                                    </p:anim>
                                    <p:animEffect transition="in" filter="fade">
                                      <p:cBhvr>
                                        <p:cTn id="23" dur="1000"/>
                                        <p:tgtEl>
                                          <p:spTgt spid="27"/>
                                        </p:tgtEl>
                                      </p:cBhvr>
                                    </p:animEffect>
                                  </p:childTnLst>
                                </p:cTn>
                              </p:par>
                              <p:par>
                                <p:cTn id="24" presetID="53" presetClass="entr" presetSubtype="16" fill="hold" grpId="0" nodeType="withEffect">
                                  <p:stCondLst>
                                    <p:cond delay="2000"/>
                                  </p:stCondLst>
                                  <p:childTnLst>
                                    <p:set>
                                      <p:cBhvr>
                                        <p:cTn id="25" dur="1" fill="hold">
                                          <p:stCondLst>
                                            <p:cond delay="0"/>
                                          </p:stCondLst>
                                        </p:cTn>
                                        <p:tgtEl>
                                          <p:spTgt spid="28"/>
                                        </p:tgtEl>
                                        <p:attrNameLst>
                                          <p:attrName>style.visibility</p:attrName>
                                        </p:attrNameLst>
                                      </p:cBhvr>
                                      <p:to>
                                        <p:strVal val="visible"/>
                                      </p:to>
                                    </p:set>
                                    <p:anim calcmode="lin" valueType="num">
                                      <p:cBhvr>
                                        <p:cTn id="26" dur="1000" fill="hold"/>
                                        <p:tgtEl>
                                          <p:spTgt spid="28"/>
                                        </p:tgtEl>
                                        <p:attrNameLst>
                                          <p:attrName>ppt_w</p:attrName>
                                        </p:attrNameLst>
                                      </p:cBhvr>
                                      <p:tavLst>
                                        <p:tav tm="0">
                                          <p:val>
                                            <p:fltVal val="0"/>
                                          </p:val>
                                        </p:tav>
                                        <p:tav tm="100000">
                                          <p:val>
                                            <p:strVal val="#ppt_w"/>
                                          </p:val>
                                        </p:tav>
                                      </p:tavLst>
                                    </p:anim>
                                    <p:anim calcmode="lin" valueType="num">
                                      <p:cBhvr>
                                        <p:cTn id="27" dur="1000" fill="hold"/>
                                        <p:tgtEl>
                                          <p:spTgt spid="28"/>
                                        </p:tgtEl>
                                        <p:attrNameLst>
                                          <p:attrName>ppt_h</p:attrName>
                                        </p:attrNameLst>
                                      </p:cBhvr>
                                      <p:tavLst>
                                        <p:tav tm="0">
                                          <p:val>
                                            <p:fltVal val="0"/>
                                          </p:val>
                                        </p:tav>
                                        <p:tav tm="100000">
                                          <p:val>
                                            <p:strVal val="#ppt_h"/>
                                          </p:val>
                                        </p:tav>
                                      </p:tavLst>
                                    </p:anim>
                                    <p:animEffect transition="in" filter="fade">
                                      <p:cBhvr>
                                        <p:cTn id="28" dur="1000"/>
                                        <p:tgtEl>
                                          <p:spTgt spid="28"/>
                                        </p:tgtEl>
                                      </p:cBhvr>
                                    </p:animEffect>
                                  </p:childTnLst>
                                </p:cTn>
                              </p:par>
                              <p:par>
                                <p:cTn id="29" presetID="53" presetClass="entr" presetSubtype="16" fill="hold" grpId="0" nodeType="withEffect">
                                  <p:stCondLst>
                                    <p:cond delay="1750"/>
                                  </p:stCondLst>
                                  <p:childTnLst>
                                    <p:set>
                                      <p:cBhvr>
                                        <p:cTn id="30" dur="1" fill="hold">
                                          <p:stCondLst>
                                            <p:cond delay="0"/>
                                          </p:stCondLst>
                                        </p:cTn>
                                        <p:tgtEl>
                                          <p:spTgt spid="32"/>
                                        </p:tgtEl>
                                        <p:attrNameLst>
                                          <p:attrName>style.visibility</p:attrName>
                                        </p:attrNameLst>
                                      </p:cBhvr>
                                      <p:to>
                                        <p:strVal val="visible"/>
                                      </p:to>
                                    </p:set>
                                    <p:anim calcmode="lin" valueType="num">
                                      <p:cBhvr>
                                        <p:cTn id="31" dur="1000" fill="hold"/>
                                        <p:tgtEl>
                                          <p:spTgt spid="32"/>
                                        </p:tgtEl>
                                        <p:attrNameLst>
                                          <p:attrName>ppt_w</p:attrName>
                                        </p:attrNameLst>
                                      </p:cBhvr>
                                      <p:tavLst>
                                        <p:tav tm="0">
                                          <p:val>
                                            <p:fltVal val="0"/>
                                          </p:val>
                                        </p:tav>
                                        <p:tav tm="100000">
                                          <p:val>
                                            <p:strVal val="#ppt_w"/>
                                          </p:val>
                                        </p:tav>
                                      </p:tavLst>
                                    </p:anim>
                                    <p:anim calcmode="lin" valueType="num">
                                      <p:cBhvr>
                                        <p:cTn id="32" dur="1000" fill="hold"/>
                                        <p:tgtEl>
                                          <p:spTgt spid="32"/>
                                        </p:tgtEl>
                                        <p:attrNameLst>
                                          <p:attrName>ppt_h</p:attrName>
                                        </p:attrNameLst>
                                      </p:cBhvr>
                                      <p:tavLst>
                                        <p:tav tm="0">
                                          <p:val>
                                            <p:fltVal val="0"/>
                                          </p:val>
                                        </p:tav>
                                        <p:tav tm="100000">
                                          <p:val>
                                            <p:strVal val="#ppt_h"/>
                                          </p:val>
                                        </p:tav>
                                      </p:tavLst>
                                    </p:anim>
                                    <p:animEffect transition="in" filter="fade">
                                      <p:cBhvr>
                                        <p:cTn id="33" dur="1000"/>
                                        <p:tgtEl>
                                          <p:spTgt spid="32"/>
                                        </p:tgtEl>
                                      </p:cBhvr>
                                    </p:animEffect>
                                  </p:childTnLst>
                                </p:cTn>
                              </p:par>
                              <p:par>
                                <p:cTn id="34" presetID="53" presetClass="entr" presetSubtype="16" fill="hold" grpId="0" nodeType="withEffect">
                                  <p:stCondLst>
                                    <p:cond delay="2250"/>
                                  </p:stCondLst>
                                  <p:childTnLst>
                                    <p:set>
                                      <p:cBhvr>
                                        <p:cTn id="35" dur="1" fill="hold">
                                          <p:stCondLst>
                                            <p:cond delay="0"/>
                                          </p:stCondLst>
                                        </p:cTn>
                                        <p:tgtEl>
                                          <p:spTgt spid="33"/>
                                        </p:tgtEl>
                                        <p:attrNameLst>
                                          <p:attrName>style.visibility</p:attrName>
                                        </p:attrNameLst>
                                      </p:cBhvr>
                                      <p:to>
                                        <p:strVal val="visible"/>
                                      </p:to>
                                    </p:set>
                                    <p:anim calcmode="lin" valueType="num">
                                      <p:cBhvr>
                                        <p:cTn id="36" dur="1000" fill="hold"/>
                                        <p:tgtEl>
                                          <p:spTgt spid="33"/>
                                        </p:tgtEl>
                                        <p:attrNameLst>
                                          <p:attrName>ppt_w</p:attrName>
                                        </p:attrNameLst>
                                      </p:cBhvr>
                                      <p:tavLst>
                                        <p:tav tm="0">
                                          <p:val>
                                            <p:fltVal val="0"/>
                                          </p:val>
                                        </p:tav>
                                        <p:tav tm="100000">
                                          <p:val>
                                            <p:strVal val="#ppt_w"/>
                                          </p:val>
                                        </p:tav>
                                      </p:tavLst>
                                    </p:anim>
                                    <p:anim calcmode="lin" valueType="num">
                                      <p:cBhvr>
                                        <p:cTn id="37" dur="1000" fill="hold"/>
                                        <p:tgtEl>
                                          <p:spTgt spid="33"/>
                                        </p:tgtEl>
                                        <p:attrNameLst>
                                          <p:attrName>ppt_h</p:attrName>
                                        </p:attrNameLst>
                                      </p:cBhvr>
                                      <p:tavLst>
                                        <p:tav tm="0">
                                          <p:val>
                                            <p:fltVal val="0"/>
                                          </p:val>
                                        </p:tav>
                                        <p:tav tm="100000">
                                          <p:val>
                                            <p:strVal val="#ppt_h"/>
                                          </p:val>
                                        </p:tav>
                                      </p:tavLst>
                                    </p:anim>
                                    <p:animEffect transition="in" filter="fade">
                                      <p:cBhvr>
                                        <p:cTn id="38" dur="1000"/>
                                        <p:tgtEl>
                                          <p:spTgt spid="33"/>
                                        </p:tgtEl>
                                      </p:cBhvr>
                                    </p:animEffect>
                                  </p:childTnLst>
                                </p:cTn>
                              </p:par>
                              <p:par>
                                <p:cTn id="39" presetID="53" presetClass="entr" presetSubtype="16" fill="hold" grpId="0" nodeType="withEffect">
                                  <p:stCondLst>
                                    <p:cond delay="2000"/>
                                  </p:stCondLst>
                                  <p:childTnLst>
                                    <p:set>
                                      <p:cBhvr>
                                        <p:cTn id="40" dur="1" fill="hold">
                                          <p:stCondLst>
                                            <p:cond delay="0"/>
                                          </p:stCondLst>
                                        </p:cTn>
                                        <p:tgtEl>
                                          <p:spTgt spid="37"/>
                                        </p:tgtEl>
                                        <p:attrNameLst>
                                          <p:attrName>style.visibility</p:attrName>
                                        </p:attrNameLst>
                                      </p:cBhvr>
                                      <p:to>
                                        <p:strVal val="visible"/>
                                      </p:to>
                                    </p:set>
                                    <p:anim calcmode="lin" valueType="num">
                                      <p:cBhvr>
                                        <p:cTn id="41" dur="1000" fill="hold"/>
                                        <p:tgtEl>
                                          <p:spTgt spid="37"/>
                                        </p:tgtEl>
                                        <p:attrNameLst>
                                          <p:attrName>ppt_w</p:attrName>
                                        </p:attrNameLst>
                                      </p:cBhvr>
                                      <p:tavLst>
                                        <p:tav tm="0">
                                          <p:val>
                                            <p:fltVal val="0"/>
                                          </p:val>
                                        </p:tav>
                                        <p:tav tm="100000">
                                          <p:val>
                                            <p:strVal val="#ppt_w"/>
                                          </p:val>
                                        </p:tav>
                                      </p:tavLst>
                                    </p:anim>
                                    <p:anim calcmode="lin" valueType="num">
                                      <p:cBhvr>
                                        <p:cTn id="42" dur="1000" fill="hold"/>
                                        <p:tgtEl>
                                          <p:spTgt spid="37"/>
                                        </p:tgtEl>
                                        <p:attrNameLst>
                                          <p:attrName>ppt_h</p:attrName>
                                        </p:attrNameLst>
                                      </p:cBhvr>
                                      <p:tavLst>
                                        <p:tav tm="0">
                                          <p:val>
                                            <p:fltVal val="0"/>
                                          </p:val>
                                        </p:tav>
                                        <p:tav tm="100000">
                                          <p:val>
                                            <p:strVal val="#ppt_h"/>
                                          </p:val>
                                        </p:tav>
                                      </p:tavLst>
                                    </p:anim>
                                    <p:animEffect transition="in" filter="fade">
                                      <p:cBhvr>
                                        <p:cTn id="43" dur="1000"/>
                                        <p:tgtEl>
                                          <p:spTgt spid="37"/>
                                        </p:tgtEl>
                                      </p:cBhvr>
                                    </p:animEffect>
                                  </p:childTnLst>
                                </p:cTn>
                              </p:par>
                              <p:par>
                                <p:cTn id="44" presetID="53" presetClass="entr" presetSubtype="16" fill="hold" grpId="0" nodeType="withEffect">
                                  <p:stCondLst>
                                    <p:cond delay="2500"/>
                                  </p:stCondLst>
                                  <p:childTnLst>
                                    <p:set>
                                      <p:cBhvr>
                                        <p:cTn id="45" dur="1" fill="hold">
                                          <p:stCondLst>
                                            <p:cond delay="0"/>
                                          </p:stCondLst>
                                        </p:cTn>
                                        <p:tgtEl>
                                          <p:spTgt spid="38"/>
                                        </p:tgtEl>
                                        <p:attrNameLst>
                                          <p:attrName>style.visibility</p:attrName>
                                        </p:attrNameLst>
                                      </p:cBhvr>
                                      <p:to>
                                        <p:strVal val="visible"/>
                                      </p:to>
                                    </p:set>
                                    <p:anim calcmode="lin" valueType="num">
                                      <p:cBhvr>
                                        <p:cTn id="46" dur="1000" fill="hold"/>
                                        <p:tgtEl>
                                          <p:spTgt spid="38"/>
                                        </p:tgtEl>
                                        <p:attrNameLst>
                                          <p:attrName>ppt_w</p:attrName>
                                        </p:attrNameLst>
                                      </p:cBhvr>
                                      <p:tavLst>
                                        <p:tav tm="0">
                                          <p:val>
                                            <p:fltVal val="0"/>
                                          </p:val>
                                        </p:tav>
                                        <p:tav tm="100000">
                                          <p:val>
                                            <p:strVal val="#ppt_w"/>
                                          </p:val>
                                        </p:tav>
                                      </p:tavLst>
                                    </p:anim>
                                    <p:anim calcmode="lin" valueType="num">
                                      <p:cBhvr>
                                        <p:cTn id="47" dur="1000" fill="hold"/>
                                        <p:tgtEl>
                                          <p:spTgt spid="38"/>
                                        </p:tgtEl>
                                        <p:attrNameLst>
                                          <p:attrName>ppt_h</p:attrName>
                                        </p:attrNameLst>
                                      </p:cBhvr>
                                      <p:tavLst>
                                        <p:tav tm="0">
                                          <p:val>
                                            <p:fltVal val="0"/>
                                          </p:val>
                                        </p:tav>
                                        <p:tav tm="100000">
                                          <p:val>
                                            <p:strVal val="#ppt_h"/>
                                          </p:val>
                                        </p:tav>
                                      </p:tavLst>
                                    </p:anim>
                                    <p:animEffect transition="in" filter="fade">
                                      <p:cBhvr>
                                        <p:cTn id="48" dur="1000"/>
                                        <p:tgtEl>
                                          <p:spTgt spid="38"/>
                                        </p:tgtEl>
                                      </p:cBhvr>
                                    </p:animEffect>
                                  </p:childTnLst>
                                </p:cTn>
                              </p:par>
                              <p:par>
                                <p:cTn id="49" presetID="53" presetClass="entr" presetSubtype="16" fill="hold" grpId="0" nodeType="withEffect">
                                  <p:stCondLst>
                                    <p:cond delay="2250"/>
                                  </p:stCondLst>
                                  <p:childTnLst>
                                    <p:set>
                                      <p:cBhvr>
                                        <p:cTn id="50" dur="1" fill="hold">
                                          <p:stCondLst>
                                            <p:cond delay="0"/>
                                          </p:stCondLst>
                                        </p:cTn>
                                        <p:tgtEl>
                                          <p:spTgt spid="42"/>
                                        </p:tgtEl>
                                        <p:attrNameLst>
                                          <p:attrName>style.visibility</p:attrName>
                                        </p:attrNameLst>
                                      </p:cBhvr>
                                      <p:to>
                                        <p:strVal val="visible"/>
                                      </p:to>
                                    </p:set>
                                    <p:anim calcmode="lin" valueType="num">
                                      <p:cBhvr>
                                        <p:cTn id="51" dur="1000" fill="hold"/>
                                        <p:tgtEl>
                                          <p:spTgt spid="42"/>
                                        </p:tgtEl>
                                        <p:attrNameLst>
                                          <p:attrName>ppt_w</p:attrName>
                                        </p:attrNameLst>
                                      </p:cBhvr>
                                      <p:tavLst>
                                        <p:tav tm="0">
                                          <p:val>
                                            <p:fltVal val="0"/>
                                          </p:val>
                                        </p:tav>
                                        <p:tav tm="100000">
                                          <p:val>
                                            <p:strVal val="#ppt_w"/>
                                          </p:val>
                                        </p:tav>
                                      </p:tavLst>
                                    </p:anim>
                                    <p:anim calcmode="lin" valueType="num">
                                      <p:cBhvr>
                                        <p:cTn id="52" dur="1000" fill="hold"/>
                                        <p:tgtEl>
                                          <p:spTgt spid="42"/>
                                        </p:tgtEl>
                                        <p:attrNameLst>
                                          <p:attrName>ppt_h</p:attrName>
                                        </p:attrNameLst>
                                      </p:cBhvr>
                                      <p:tavLst>
                                        <p:tav tm="0">
                                          <p:val>
                                            <p:fltVal val="0"/>
                                          </p:val>
                                        </p:tav>
                                        <p:tav tm="100000">
                                          <p:val>
                                            <p:strVal val="#ppt_h"/>
                                          </p:val>
                                        </p:tav>
                                      </p:tavLst>
                                    </p:anim>
                                    <p:animEffect transition="in" filter="fade">
                                      <p:cBhvr>
                                        <p:cTn id="53" dur="1000"/>
                                        <p:tgtEl>
                                          <p:spTgt spid="42"/>
                                        </p:tgtEl>
                                      </p:cBhvr>
                                    </p:animEffect>
                                  </p:childTnLst>
                                </p:cTn>
                              </p:par>
                              <p:par>
                                <p:cTn id="54" presetID="53" presetClass="entr" presetSubtype="16" fill="hold" grpId="0" nodeType="withEffect">
                                  <p:stCondLst>
                                    <p:cond delay="2750"/>
                                  </p:stCondLst>
                                  <p:childTnLst>
                                    <p:set>
                                      <p:cBhvr>
                                        <p:cTn id="55" dur="1" fill="hold">
                                          <p:stCondLst>
                                            <p:cond delay="0"/>
                                          </p:stCondLst>
                                        </p:cTn>
                                        <p:tgtEl>
                                          <p:spTgt spid="43"/>
                                        </p:tgtEl>
                                        <p:attrNameLst>
                                          <p:attrName>style.visibility</p:attrName>
                                        </p:attrNameLst>
                                      </p:cBhvr>
                                      <p:to>
                                        <p:strVal val="visible"/>
                                      </p:to>
                                    </p:set>
                                    <p:anim calcmode="lin" valueType="num">
                                      <p:cBhvr>
                                        <p:cTn id="56" dur="1000" fill="hold"/>
                                        <p:tgtEl>
                                          <p:spTgt spid="43"/>
                                        </p:tgtEl>
                                        <p:attrNameLst>
                                          <p:attrName>ppt_w</p:attrName>
                                        </p:attrNameLst>
                                      </p:cBhvr>
                                      <p:tavLst>
                                        <p:tav tm="0">
                                          <p:val>
                                            <p:fltVal val="0"/>
                                          </p:val>
                                        </p:tav>
                                        <p:tav tm="100000">
                                          <p:val>
                                            <p:strVal val="#ppt_w"/>
                                          </p:val>
                                        </p:tav>
                                      </p:tavLst>
                                    </p:anim>
                                    <p:anim calcmode="lin" valueType="num">
                                      <p:cBhvr>
                                        <p:cTn id="57" dur="1000" fill="hold"/>
                                        <p:tgtEl>
                                          <p:spTgt spid="43"/>
                                        </p:tgtEl>
                                        <p:attrNameLst>
                                          <p:attrName>ppt_h</p:attrName>
                                        </p:attrNameLst>
                                      </p:cBhvr>
                                      <p:tavLst>
                                        <p:tav tm="0">
                                          <p:val>
                                            <p:fltVal val="0"/>
                                          </p:val>
                                        </p:tav>
                                        <p:tav tm="100000">
                                          <p:val>
                                            <p:strVal val="#ppt_h"/>
                                          </p:val>
                                        </p:tav>
                                      </p:tavLst>
                                    </p:anim>
                                    <p:animEffect transition="in" filter="fade">
                                      <p:cBhvr>
                                        <p:cTn id="58" dur="1000"/>
                                        <p:tgtEl>
                                          <p:spTgt spid="43"/>
                                        </p:tgtEl>
                                      </p:cBhvr>
                                    </p:animEffect>
                                  </p:childTnLst>
                                </p:cTn>
                              </p:par>
                              <p:par>
                                <p:cTn id="59" presetID="12" presetClass="entr" presetSubtype="8" fill="hold" grpId="0" nodeType="withEffect">
                                  <p:stCondLst>
                                    <p:cond delay="3000"/>
                                  </p:stCondLst>
                                  <p:childTnLst>
                                    <p:set>
                                      <p:cBhvr>
                                        <p:cTn id="60" dur="1" fill="hold">
                                          <p:stCondLst>
                                            <p:cond delay="0"/>
                                          </p:stCondLst>
                                        </p:cTn>
                                        <p:tgtEl>
                                          <p:spTgt spid="47"/>
                                        </p:tgtEl>
                                        <p:attrNameLst>
                                          <p:attrName>style.visibility</p:attrName>
                                        </p:attrNameLst>
                                      </p:cBhvr>
                                      <p:to>
                                        <p:strVal val="visible"/>
                                      </p:to>
                                    </p:set>
                                    <p:anim calcmode="lin" valueType="num">
                                      <p:cBhvr additive="base">
                                        <p:cTn id="61" dur="1000"/>
                                        <p:tgtEl>
                                          <p:spTgt spid="47"/>
                                        </p:tgtEl>
                                        <p:attrNameLst>
                                          <p:attrName>ppt_x</p:attrName>
                                        </p:attrNameLst>
                                      </p:cBhvr>
                                      <p:tavLst>
                                        <p:tav tm="0">
                                          <p:val>
                                            <p:strVal val="#ppt_x-#ppt_w*1.125000"/>
                                          </p:val>
                                        </p:tav>
                                        <p:tav tm="100000">
                                          <p:val>
                                            <p:strVal val="#ppt_x"/>
                                          </p:val>
                                        </p:tav>
                                      </p:tavLst>
                                    </p:anim>
                                    <p:animEffect transition="in" filter="wipe(right)">
                                      <p:cBhvr>
                                        <p:cTn id="62" dur="1000"/>
                                        <p:tgtEl>
                                          <p:spTgt spid="47"/>
                                        </p:tgtEl>
                                      </p:cBhvr>
                                    </p:animEffect>
                                  </p:childTnLst>
                                </p:cTn>
                              </p:par>
                              <p:par>
                                <p:cTn id="63" presetID="12" presetClass="entr" presetSubtype="8" fill="hold" grpId="0" nodeType="withEffect">
                                  <p:stCondLst>
                                    <p:cond delay="3250"/>
                                  </p:stCondLst>
                                  <p:childTnLst>
                                    <p:set>
                                      <p:cBhvr>
                                        <p:cTn id="64" dur="1" fill="hold">
                                          <p:stCondLst>
                                            <p:cond delay="0"/>
                                          </p:stCondLst>
                                        </p:cTn>
                                        <p:tgtEl>
                                          <p:spTgt spid="26"/>
                                        </p:tgtEl>
                                        <p:attrNameLst>
                                          <p:attrName>style.visibility</p:attrName>
                                        </p:attrNameLst>
                                      </p:cBhvr>
                                      <p:to>
                                        <p:strVal val="visible"/>
                                      </p:to>
                                    </p:set>
                                    <p:anim calcmode="lin" valueType="num">
                                      <p:cBhvr additive="base">
                                        <p:cTn id="65" dur="1000"/>
                                        <p:tgtEl>
                                          <p:spTgt spid="26"/>
                                        </p:tgtEl>
                                        <p:attrNameLst>
                                          <p:attrName>ppt_x</p:attrName>
                                        </p:attrNameLst>
                                      </p:cBhvr>
                                      <p:tavLst>
                                        <p:tav tm="0">
                                          <p:val>
                                            <p:strVal val="#ppt_x-#ppt_w*1.125000"/>
                                          </p:val>
                                        </p:tav>
                                        <p:tav tm="100000">
                                          <p:val>
                                            <p:strVal val="#ppt_x"/>
                                          </p:val>
                                        </p:tav>
                                      </p:tavLst>
                                    </p:anim>
                                    <p:animEffect transition="in" filter="wipe(right)">
                                      <p:cBhvr>
                                        <p:cTn id="66" dur="1000"/>
                                        <p:tgtEl>
                                          <p:spTgt spid="26"/>
                                        </p:tgtEl>
                                      </p:cBhvr>
                                    </p:animEffect>
                                  </p:childTnLst>
                                </p:cTn>
                              </p:par>
                              <p:par>
                                <p:cTn id="67" presetID="12" presetClass="entr" presetSubtype="8" fill="hold" grpId="0" nodeType="withEffect">
                                  <p:stCondLst>
                                    <p:cond delay="3500"/>
                                  </p:stCondLst>
                                  <p:childTnLst>
                                    <p:set>
                                      <p:cBhvr>
                                        <p:cTn id="68" dur="1" fill="hold">
                                          <p:stCondLst>
                                            <p:cond delay="0"/>
                                          </p:stCondLst>
                                        </p:cTn>
                                        <p:tgtEl>
                                          <p:spTgt spid="31"/>
                                        </p:tgtEl>
                                        <p:attrNameLst>
                                          <p:attrName>style.visibility</p:attrName>
                                        </p:attrNameLst>
                                      </p:cBhvr>
                                      <p:to>
                                        <p:strVal val="visible"/>
                                      </p:to>
                                    </p:set>
                                    <p:anim calcmode="lin" valueType="num">
                                      <p:cBhvr additive="base">
                                        <p:cTn id="69" dur="1000"/>
                                        <p:tgtEl>
                                          <p:spTgt spid="31"/>
                                        </p:tgtEl>
                                        <p:attrNameLst>
                                          <p:attrName>ppt_x</p:attrName>
                                        </p:attrNameLst>
                                      </p:cBhvr>
                                      <p:tavLst>
                                        <p:tav tm="0">
                                          <p:val>
                                            <p:strVal val="#ppt_x-#ppt_w*1.125000"/>
                                          </p:val>
                                        </p:tav>
                                        <p:tav tm="100000">
                                          <p:val>
                                            <p:strVal val="#ppt_x"/>
                                          </p:val>
                                        </p:tav>
                                      </p:tavLst>
                                    </p:anim>
                                    <p:animEffect transition="in" filter="wipe(right)">
                                      <p:cBhvr>
                                        <p:cTn id="70" dur="1000"/>
                                        <p:tgtEl>
                                          <p:spTgt spid="31"/>
                                        </p:tgtEl>
                                      </p:cBhvr>
                                    </p:animEffect>
                                  </p:childTnLst>
                                </p:cTn>
                              </p:par>
                              <p:par>
                                <p:cTn id="71" presetID="12" presetClass="entr" presetSubtype="8" fill="hold" grpId="0" nodeType="withEffect">
                                  <p:stCondLst>
                                    <p:cond delay="375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1000"/>
                                        <p:tgtEl>
                                          <p:spTgt spid="36"/>
                                        </p:tgtEl>
                                        <p:attrNameLst>
                                          <p:attrName>ppt_x</p:attrName>
                                        </p:attrNameLst>
                                      </p:cBhvr>
                                      <p:tavLst>
                                        <p:tav tm="0">
                                          <p:val>
                                            <p:strVal val="#ppt_x-#ppt_w*1.125000"/>
                                          </p:val>
                                        </p:tav>
                                        <p:tav tm="100000">
                                          <p:val>
                                            <p:strVal val="#ppt_x"/>
                                          </p:val>
                                        </p:tav>
                                      </p:tavLst>
                                    </p:anim>
                                    <p:animEffect transition="in" filter="wipe(right)">
                                      <p:cBhvr>
                                        <p:cTn id="74" dur="1000"/>
                                        <p:tgtEl>
                                          <p:spTgt spid="36"/>
                                        </p:tgtEl>
                                      </p:cBhvr>
                                    </p:animEffect>
                                  </p:childTnLst>
                                </p:cTn>
                              </p:par>
                              <p:par>
                                <p:cTn id="75" presetID="12" presetClass="entr" presetSubtype="8" fill="hold" grpId="0" nodeType="withEffect">
                                  <p:stCondLst>
                                    <p:cond delay="4000"/>
                                  </p:stCondLst>
                                  <p:childTnLst>
                                    <p:set>
                                      <p:cBhvr>
                                        <p:cTn id="76" dur="1" fill="hold">
                                          <p:stCondLst>
                                            <p:cond delay="0"/>
                                          </p:stCondLst>
                                        </p:cTn>
                                        <p:tgtEl>
                                          <p:spTgt spid="41"/>
                                        </p:tgtEl>
                                        <p:attrNameLst>
                                          <p:attrName>style.visibility</p:attrName>
                                        </p:attrNameLst>
                                      </p:cBhvr>
                                      <p:to>
                                        <p:strVal val="visible"/>
                                      </p:to>
                                    </p:set>
                                    <p:anim calcmode="lin" valueType="num">
                                      <p:cBhvr additive="base">
                                        <p:cTn id="77" dur="1000"/>
                                        <p:tgtEl>
                                          <p:spTgt spid="41"/>
                                        </p:tgtEl>
                                        <p:attrNameLst>
                                          <p:attrName>ppt_x</p:attrName>
                                        </p:attrNameLst>
                                      </p:cBhvr>
                                      <p:tavLst>
                                        <p:tav tm="0">
                                          <p:val>
                                            <p:strVal val="#ppt_x-#ppt_w*1.125000"/>
                                          </p:val>
                                        </p:tav>
                                        <p:tav tm="100000">
                                          <p:val>
                                            <p:strVal val="#ppt_x"/>
                                          </p:val>
                                        </p:tav>
                                      </p:tavLst>
                                    </p:anim>
                                    <p:animEffect transition="in" filter="wipe(right)">
                                      <p:cBhvr>
                                        <p:cTn id="78" dur="1000"/>
                                        <p:tgtEl>
                                          <p:spTgt spid="41"/>
                                        </p:tgtEl>
                                      </p:cBhvr>
                                    </p:animEffect>
                                  </p:childTnLst>
                                </p:cTn>
                              </p:par>
                              <p:par>
                                <p:cTn id="79" presetID="42" presetClass="entr" presetSubtype="0" fill="hold" nodeType="with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1500"/>
                                        <p:tgtEl>
                                          <p:spTgt spid="6"/>
                                        </p:tgtEl>
                                      </p:cBhvr>
                                    </p:animEffect>
                                    <p:anim calcmode="lin" valueType="num">
                                      <p:cBhvr>
                                        <p:cTn id="82" dur="1500" fill="hold"/>
                                        <p:tgtEl>
                                          <p:spTgt spid="6"/>
                                        </p:tgtEl>
                                        <p:attrNameLst>
                                          <p:attrName>ppt_x</p:attrName>
                                        </p:attrNameLst>
                                      </p:cBhvr>
                                      <p:tavLst>
                                        <p:tav tm="0">
                                          <p:val>
                                            <p:strVal val="#ppt_x"/>
                                          </p:val>
                                        </p:tav>
                                        <p:tav tm="100000">
                                          <p:val>
                                            <p:strVal val="#ppt_x"/>
                                          </p:val>
                                        </p:tav>
                                      </p:tavLst>
                                    </p:anim>
                                    <p:anim calcmode="lin" valueType="num">
                                      <p:cBhvr>
                                        <p:cTn id="83" dur="1500" fill="hold"/>
                                        <p:tgtEl>
                                          <p:spTgt spid="6"/>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50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1500"/>
                                        <p:tgtEl>
                                          <p:spTgt spid="15"/>
                                        </p:tgtEl>
                                      </p:cBhvr>
                                    </p:animEffect>
                                    <p:anim calcmode="lin" valueType="num">
                                      <p:cBhvr>
                                        <p:cTn id="87" dur="1500" fill="hold"/>
                                        <p:tgtEl>
                                          <p:spTgt spid="15"/>
                                        </p:tgtEl>
                                        <p:attrNameLst>
                                          <p:attrName>ppt_x</p:attrName>
                                        </p:attrNameLst>
                                      </p:cBhvr>
                                      <p:tavLst>
                                        <p:tav tm="0">
                                          <p:val>
                                            <p:strVal val="#ppt_x"/>
                                          </p:val>
                                        </p:tav>
                                        <p:tav tm="100000">
                                          <p:val>
                                            <p:strVal val="#ppt_x"/>
                                          </p:val>
                                        </p:tav>
                                      </p:tavLst>
                                    </p:anim>
                                    <p:anim calcmode="lin" valueType="num">
                                      <p:cBhvr>
                                        <p:cTn id="88" dur="1500" fill="hold"/>
                                        <p:tgtEl>
                                          <p:spTgt spid="15"/>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50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1500"/>
                                        <p:tgtEl>
                                          <p:spTgt spid="3"/>
                                        </p:tgtEl>
                                      </p:cBhvr>
                                    </p:animEffect>
                                    <p:anim calcmode="lin" valueType="num">
                                      <p:cBhvr>
                                        <p:cTn id="92" dur="1500" fill="hold"/>
                                        <p:tgtEl>
                                          <p:spTgt spid="3"/>
                                        </p:tgtEl>
                                        <p:attrNameLst>
                                          <p:attrName>ppt_x</p:attrName>
                                        </p:attrNameLst>
                                      </p:cBhvr>
                                      <p:tavLst>
                                        <p:tav tm="0">
                                          <p:val>
                                            <p:strVal val="#ppt_x"/>
                                          </p:val>
                                        </p:tav>
                                        <p:tav tm="100000">
                                          <p:val>
                                            <p:strVal val="#ppt_x"/>
                                          </p:val>
                                        </p:tav>
                                      </p:tavLst>
                                    </p:anim>
                                    <p:anim calcmode="lin" valueType="num">
                                      <p:cBhvr>
                                        <p:cTn id="93" dur="1500" fill="hold"/>
                                        <p:tgtEl>
                                          <p:spTgt spid="3"/>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1000"/>
                                  </p:stCondLst>
                                  <p:childTnLst>
                                    <p:set>
                                      <p:cBhvr>
                                        <p:cTn id="95" dur="1" fill="hold">
                                          <p:stCondLst>
                                            <p:cond delay="0"/>
                                          </p:stCondLst>
                                        </p:cTn>
                                        <p:tgtEl>
                                          <p:spTgt spid="14"/>
                                        </p:tgtEl>
                                        <p:attrNameLst>
                                          <p:attrName>style.visibility</p:attrName>
                                        </p:attrNameLst>
                                      </p:cBhvr>
                                      <p:to>
                                        <p:strVal val="visible"/>
                                      </p:to>
                                    </p:set>
                                    <p:animEffect transition="in" filter="fade">
                                      <p:cBhvr>
                                        <p:cTn id="96" dur="1500"/>
                                        <p:tgtEl>
                                          <p:spTgt spid="14"/>
                                        </p:tgtEl>
                                      </p:cBhvr>
                                    </p:animEffect>
                                    <p:anim calcmode="lin" valueType="num">
                                      <p:cBhvr>
                                        <p:cTn id="97" dur="1500" fill="hold"/>
                                        <p:tgtEl>
                                          <p:spTgt spid="14"/>
                                        </p:tgtEl>
                                        <p:attrNameLst>
                                          <p:attrName>ppt_x</p:attrName>
                                        </p:attrNameLst>
                                      </p:cBhvr>
                                      <p:tavLst>
                                        <p:tav tm="0">
                                          <p:val>
                                            <p:strVal val="#ppt_x"/>
                                          </p:val>
                                        </p:tav>
                                        <p:tav tm="100000">
                                          <p:val>
                                            <p:strVal val="#ppt_x"/>
                                          </p:val>
                                        </p:tav>
                                      </p:tavLst>
                                    </p:anim>
                                    <p:anim calcmode="lin" valueType="num">
                                      <p:cBhvr>
                                        <p:cTn id="98" dur="1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6" grpId="0"/>
      <p:bldP spid="31" grpId="0"/>
      <p:bldP spid="36" grpId="0"/>
      <p:bldP spid="41" grpId="0"/>
      <p:bldP spid="27" grpId="0" animBg="1"/>
      <p:bldP spid="28" grpId="0" animBg="1"/>
      <p:bldP spid="32" grpId="0" animBg="1"/>
      <p:bldP spid="33" grpId="0" animBg="1"/>
      <p:bldP spid="37" grpId="0" animBg="1"/>
      <p:bldP spid="38" grpId="0" animBg="1"/>
      <p:bldP spid="42" grpId="0" animBg="1"/>
      <p:bldP spid="43" grpId="0" animBg="1"/>
      <p:bldP spid="48" grpId="0" animBg="1"/>
      <p:bldP spid="49" grpId="0" animBg="1"/>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18D411-09C6-4DC2-83EC-53BDE3731B73}"/>
              </a:ext>
            </a:extLst>
          </p:cNvPr>
          <p:cNvSpPr txBox="1"/>
          <p:nvPr/>
        </p:nvSpPr>
        <p:spPr>
          <a:xfrm>
            <a:off x="3785111" y="341797"/>
            <a:ext cx="4621779" cy="553998"/>
          </a:xfrm>
          <a:prstGeom prst="rect">
            <a:avLst/>
          </a:prstGeom>
          <a:noFill/>
        </p:spPr>
        <p:txBody>
          <a:bodyPr wrap="none" rtlCol="0">
            <a:spAutoFit/>
          </a:bodyPr>
          <a:lstStyle/>
          <a:p>
            <a:pPr algn="ctr"/>
            <a:r>
              <a:rPr lang="en-US" sz="3000" b="1" dirty="0">
                <a:solidFill>
                  <a:schemeClr val="tx2"/>
                </a:solidFill>
                <a:latin typeface="Montserrat" panose="00000500000000000000" pitchFamily="50" charset="0"/>
              </a:rPr>
              <a:t>USABILITY TEST PLAN</a:t>
            </a:r>
          </a:p>
        </p:txBody>
      </p:sp>
      <p:sp>
        <p:nvSpPr>
          <p:cNvPr id="5" name="Rectangle: Rounded Corners 3">
            <a:extLst>
              <a:ext uri="{FF2B5EF4-FFF2-40B4-BE49-F238E27FC236}">
                <a16:creationId xmlns:a16="http://schemas.microsoft.com/office/drawing/2014/main" id="{27F61566-F6F6-46A6-B624-503BFE141E22}"/>
              </a:ext>
            </a:extLst>
          </p:cNvPr>
          <p:cNvSpPr/>
          <p:nvPr/>
        </p:nvSpPr>
        <p:spPr>
          <a:xfrm>
            <a:off x="723900" y="1064900"/>
            <a:ext cx="2015119" cy="2648158"/>
          </a:xfrm>
          <a:prstGeom prst="roundRect">
            <a:avLst>
              <a:gd name="adj" fmla="val 6900"/>
            </a:avLst>
          </a:prstGeom>
          <a:gradFill>
            <a:gsLst>
              <a:gs pos="0">
                <a:schemeClr val="bg1"/>
              </a:gs>
              <a:gs pos="100000">
                <a:schemeClr val="accent1">
                  <a:lumMod val="20000"/>
                  <a:lumOff val="80000"/>
                </a:schemeClr>
              </a:gs>
            </a:gsLst>
            <a:lin ang="5400000" scaled="1"/>
          </a:gradFill>
          <a:ln w="12700">
            <a:solidFill>
              <a:schemeClr val="accent1">
                <a:lumMod val="20000"/>
                <a:lumOff val="8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Rounded Corners 3">
            <a:extLst>
              <a:ext uri="{FF2B5EF4-FFF2-40B4-BE49-F238E27FC236}">
                <a16:creationId xmlns:a16="http://schemas.microsoft.com/office/drawing/2014/main" id="{1BD15FFD-CD55-49B9-AEC6-D1FC9ACE2E3E}"/>
              </a:ext>
            </a:extLst>
          </p:cNvPr>
          <p:cNvSpPr/>
          <p:nvPr/>
        </p:nvSpPr>
        <p:spPr>
          <a:xfrm>
            <a:off x="2906171" y="1064900"/>
            <a:ext cx="2015119" cy="5450112"/>
          </a:xfrm>
          <a:prstGeom prst="roundRect">
            <a:avLst>
              <a:gd name="adj" fmla="val 6900"/>
            </a:avLst>
          </a:prstGeom>
          <a:gradFill>
            <a:gsLst>
              <a:gs pos="0">
                <a:schemeClr val="bg1"/>
              </a:gs>
              <a:gs pos="100000">
                <a:schemeClr val="accent1">
                  <a:lumMod val="20000"/>
                  <a:lumOff val="80000"/>
                </a:schemeClr>
              </a:gs>
            </a:gsLst>
            <a:lin ang="5400000" scaled="1"/>
          </a:gradFill>
          <a:ln w="12700">
            <a:solidFill>
              <a:schemeClr val="accent1">
                <a:lumMod val="20000"/>
                <a:lumOff val="8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Rounded Corners 3">
            <a:extLst>
              <a:ext uri="{FF2B5EF4-FFF2-40B4-BE49-F238E27FC236}">
                <a16:creationId xmlns:a16="http://schemas.microsoft.com/office/drawing/2014/main" id="{1A96ACF2-9C5E-44D1-B494-982D8EB0F249}"/>
              </a:ext>
            </a:extLst>
          </p:cNvPr>
          <p:cNvSpPr/>
          <p:nvPr/>
        </p:nvSpPr>
        <p:spPr>
          <a:xfrm>
            <a:off x="5088442" y="1064900"/>
            <a:ext cx="2015119" cy="2648158"/>
          </a:xfrm>
          <a:prstGeom prst="roundRect">
            <a:avLst>
              <a:gd name="adj" fmla="val 6900"/>
            </a:avLst>
          </a:prstGeom>
          <a:gradFill>
            <a:gsLst>
              <a:gs pos="0">
                <a:schemeClr val="bg1"/>
              </a:gs>
              <a:gs pos="100000">
                <a:schemeClr val="accent1">
                  <a:lumMod val="20000"/>
                  <a:lumOff val="80000"/>
                </a:schemeClr>
              </a:gs>
            </a:gsLst>
            <a:lin ang="5400000" scaled="1"/>
          </a:gradFill>
          <a:ln w="12700">
            <a:solidFill>
              <a:schemeClr val="accent1">
                <a:lumMod val="20000"/>
                <a:lumOff val="8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Rounded Corners 3">
            <a:extLst>
              <a:ext uri="{FF2B5EF4-FFF2-40B4-BE49-F238E27FC236}">
                <a16:creationId xmlns:a16="http://schemas.microsoft.com/office/drawing/2014/main" id="{0101009A-27C3-4575-B7BA-C594529526A5}"/>
              </a:ext>
            </a:extLst>
          </p:cNvPr>
          <p:cNvSpPr/>
          <p:nvPr/>
        </p:nvSpPr>
        <p:spPr>
          <a:xfrm>
            <a:off x="7270713" y="1064900"/>
            <a:ext cx="2015119" cy="5450112"/>
          </a:xfrm>
          <a:prstGeom prst="roundRect">
            <a:avLst>
              <a:gd name="adj" fmla="val 6900"/>
            </a:avLst>
          </a:prstGeom>
          <a:gradFill>
            <a:gsLst>
              <a:gs pos="0">
                <a:schemeClr val="bg1"/>
              </a:gs>
              <a:gs pos="100000">
                <a:schemeClr val="accent1">
                  <a:lumMod val="20000"/>
                  <a:lumOff val="80000"/>
                </a:schemeClr>
              </a:gs>
            </a:gsLst>
            <a:lin ang="5400000" scaled="1"/>
          </a:gradFill>
          <a:ln w="12700">
            <a:solidFill>
              <a:schemeClr val="accent1">
                <a:lumMod val="20000"/>
                <a:lumOff val="8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Rounded Corners 3">
            <a:extLst>
              <a:ext uri="{FF2B5EF4-FFF2-40B4-BE49-F238E27FC236}">
                <a16:creationId xmlns:a16="http://schemas.microsoft.com/office/drawing/2014/main" id="{9B5DA362-EE54-442F-A5FB-DD9D9ED02697}"/>
              </a:ext>
            </a:extLst>
          </p:cNvPr>
          <p:cNvSpPr/>
          <p:nvPr/>
        </p:nvSpPr>
        <p:spPr>
          <a:xfrm>
            <a:off x="9452983" y="1064900"/>
            <a:ext cx="2015119" cy="2648158"/>
          </a:xfrm>
          <a:prstGeom prst="roundRect">
            <a:avLst>
              <a:gd name="adj" fmla="val 6900"/>
            </a:avLst>
          </a:prstGeom>
          <a:gradFill>
            <a:gsLst>
              <a:gs pos="0">
                <a:schemeClr val="bg1"/>
              </a:gs>
              <a:gs pos="100000">
                <a:schemeClr val="accent1">
                  <a:lumMod val="20000"/>
                  <a:lumOff val="80000"/>
                </a:schemeClr>
              </a:gs>
            </a:gsLst>
            <a:lin ang="5400000" scaled="1"/>
          </a:gradFill>
          <a:ln w="12700">
            <a:solidFill>
              <a:schemeClr val="accent1">
                <a:lumMod val="20000"/>
                <a:lumOff val="8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Rounded Corners 3">
            <a:extLst>
              <a:ext uri="{FF2B5EF4-FFF2-40B4-BE49-F238E27FC236}">
                <a16:creationId xmlns:a16="http://schemas.microsoft.com/office/drawing/2014/main" id="{288247BE-4C5E-4966-A821-170CF10F1992}"/>
              </a:ext>
            </a:extLst>
          </p:cNvPr>
          <p:cNvSpPr/>
          <p:nvPr/>
        </p:nvSpPr>
        <p:spPr>
          <a:xfrm>
            <a:off x="723900" y="3868045"/>
            <a:ext cx="2015119" cy="2648158"/>
          </a:xfrm>
          <a:prstGeom prst="roundRect">
            <a:avLst>
              <a:gd name="adj" fmla="val 6900"/>
            </a:avLst>
          </a:prstGeom>
          <a:gradFill>
            <a:gsLst>
              <a:gs pos="0">
                <a:schemeClr val="bg1"/>
              </a:gs>
              <a:gs pos="100000">
                <a:schemeClr val="accent1">
                  <a:lumMod val="20000"/>
                  <a:lumOff val="80000"/>
                </a:schemeClr>
              </a:gs>
            </a:gsLst>
            <a:lin ang="5400000" scaled="1"/>
          </a:gradFill>
          <a:ln w="12700">
            <a:solidFill>
              <a:schemeClr val="accent1">
                <a:lumMod val="20000"/>
                <a:lumOff val="8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Rounded Corners 3">
            <a:extLst>
              <a:ext uri="{FF2B5EF4-FFF2-40B4-BE49-F238E27FC236}">
                <a16:creationId xmlns:a16="http://schemas.microsoft.com/office/drawing/2014/main" id="{314D50F7-E72D-48DA-82BC-F4BE92FBDEBD}"/>
              </a:ext>
            </a:extLst>
          </p:cNvPr>
          <p:cNvSpPr/>
          <p:nvPr/>
        </p:nvSpPr>
        <p:spPr>
          <a:xfrm>
            <a:off x="5088442" y="3868045"/>
            <a:ext cx="2015119" cy="2648158"/>
          </a:xfrm>
          <a:prstGeom prst="roundRect">
            <a:avLst>
              <a:gd name="adj" fmla="val 6900"/>
            </a:avLst>
          </a:prstGeom>
          <a:gradFill>
            <a:gsLst>
              <a:gs pos="0">
                <a:schemeClr val="bg1"/>
              </a:gs>
              <a:gs pos="100000">
                <a:schemeClr val="accent1">
                  <a:lumMod val="20000"/>
                  <a:lumOff val="80000"/>
                </a:schemeClr>
              </a:gs>
            </a:gsLst>
            <a:lin ang="5400000" scaled="1"/>
          </a:gradFill>
          <a:ln w="12700">
            <a:solidFill>
              <a:schemeClr val="accent1">
                <a:lumMod val="20000"/>
                <a:lumOff val="8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Rounded Corners 3">
            <a:extLst>
              <a:ext uri="{FF2B5EF4-FFF2-40B4-BE49-F238E27FC236}">
                <a16:creationId xmlns:a16="http://schemas.microsoft.com/office/drawing/2014/main" id="{FA8DFE29-08B0-4A53-97A2-21E626A49C4A}"/>
              </a:ext>
            </a:extLst>
          </p:cNvPr>
          <p:cNvSpPr/>
          <p:nvPr/>
        </p:nvSpPr>
        <p:spPr>
          <a:xfrm>
            <a:off x="9452983" y="3868045"/>
            <a:ext cx="2015119" cy="2648158"/>
          </a:xfrm>
          <a:prstGeom prst="roundRect">
            <a:avLst>
              <a:gd name="adj" fmla="val 6900"/>
            </a:avLst>
          </a:prstGeom>
          <a:gradFill>
            <a:gsLst>
              <a:gs pos="0">
                <a:schemeClr val="bg1"/>
              </a:gs>
              <a:gs pos="100000">
                <a:schemeClr val="accent1">
                  <a:lumMod val="20000"/>
                  <a:lumOff val="80000"/>
                </a:schemeClr>
              </a:gs>
            </a:gsLst>
            <a:lin ang="5400000" scaled="1"/>
          </a:gradFill>
          <a:ln w="12700">
            <a:solidFill>
              <a:schemeClr val="accent1">
                <a:lumMod val="20000"/>
                <a:lumOff val="8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4FE8CFBB-7374-4571-8EF5-1F6DAEA26EF6}"/>
              </a:ext>
            </a:extLst>
          </p:cNvPr>
          <p:cNvSpPr txBox="1"/>
          <p:nvPr/>
        </p:nvSpPr>
        <p:spPr>
          <a:xfrm>
            <a:off x="916974" y="1182889"/>
            <a:ext cx="1628972" cy="261610"/>
          </a:xfrm>
          <a:prstGeom prst="rect">
            <a:avLst/>
          </a:prstGeom>
          <a:noFill/>
        </p:spPr>
        <p:txBody>
          <a:bodyPr wrap="none" rtlCol="0">
            <a:spAutoFit/>
          </a:bodyPr>
          <a:lstStyle/>
          <a:p>
            <a:pPr algn="ctr"/>
            <a:r>
              <a:rPr lang="en-US" sz="1100" b="1" dirty="0">
                <a:solidFill>
                  <a:schemeClr val="accent2"/>
                </a:solidFill>
                <a:latin typeface="Montserrat" panose="00000500000000000000" pitchFamily="50" charset="0"/>
              </a:rPr>
              <a:t>Product Under Test</a:t>
            </a:r>
          </a:p>
        </p:txBody>
      </p:sp>
      <p:sp>
        <p:nvSpPr>
          <p:cNvPr id="20" name="TextBox 19">
            <a:extLst>
              <a:ext uri="{FF2B5EF4-FFF2-40B4-BE49-F238E27FC236}">
                <a16:creationId xmlns:a16="http://schemas.microsoft.com/office/drawing/2014/main" id="{4F0B5906-FF19-4164-9430-82745B70F60B}"/>
              </a:ext>
            </a:extLst>
          </p:cNvPr>
          <p:cNvSpPr txBox="1"/>
          <p:nvPr/>
        </p:nvSpPr>
        <p:spPr>
          <a:xfrm>
            <a:off x="1111741" y="3986034"/>
            <a:ext cx="1239442" cy="261610"/>
          </a:xfrm>
          <a:prstGeom prst="rect">
            <a:avLst/>
          </a:prstGeom>
          <a:noFill/>
        </p:spPr>
        <p:txBody>
          <a:bodyPr wrap="none" rtlCol="0">
            <a:spAutoFit/>
          </a:bodyPr>
          <a:lstStyle/>
          <a:p>
            <a:pPr algn="ctr"/>
            <a:r>
              <a:rPr lang="en-US" sz="1100" b="1" dirty="0">
                <a:solidFill>
                  <a:schemeClr val="accent2"/>
                </a:solidFill>
                <a:latin typeface="Montserrat" panose="00000500000000000000" pitchFamily="50" charset="0"/>
              </a:rPr>
              <a:t>Business Case</a:t>
            </a:r>
          </a:p>
        </p:txBody>
      </p:sp>
      <p:sp>
        <p:nvSpPr>
          <p:cNvPr id="21" name="TextBox 20">
            <a:extLst>
              <a:ext uri="{FF2B5EF4-FFF2-40B4-BE49-F238E27FC236}">
                <a16:creationId xmlns:a16="http://schemas.microsoft.com/office/drawing/2014/main" id="{AFF48FE9-4EFC-4B1E-B723-5638A2E22501}"/>
              </a:ext>
            </a:extLst>
          </p:cNvPr>
          <p:cNvSpPr txBox="1"/>
          <p:nvPr/>
        </p:nvSpPr>
        <p:spPr>
          <a:xfrm>
            <a:off x="5555632" y="1182889"/>
            <a:ext cx="1080744" cy="261610"/>
          </a:xfrm>
          <a:prstGeom prst="rect">
            <a:avLst/>
          </a:prstGeom>
          <a:noFill/>
        </p:spPr>
        <p:txBody>
          <a:bodyPr wrap="none" rtlCol="0">
            <a:spAutoFit/>
          </a:bodyPr>
          <a:lstStyle/>
          <a:p>
            <a:pPr algn="ctr"/>
            <a:r>
              <a:rPr lang="en-US" sz="1100" b="1" dirty="0">
                <a:solidFill>
                  <a:schemeClr val="accent2"/>
                </a:solidFill>
                <a:latin typeface="Montserrat" panose="00000500000000000000" pitchFamily="50" charset="0"/>
              </a:rPr>
              <a:t>Participants</a:t>
            </a:r>
          </a:p>
        </p:txBody>
      </p:sp>
      <p:sp>
        <p:nvSpPr>
          <p:cNvPr id="22" name="TextBox 21">
            <a:extLst>
              <a:ext uri="{FF2B5EF4-FFF2-40B4-BE49-F238E27FC236}">
                <a16:creationId xmlns:a16="http://schemas.microsoft.com/office/drawing/2014/main" id="{BF93ED21-ADCB-4DC1-8C47-B8CAF8D24034}"/>
              </a:ext>
            </a:extLst>
          </p:cNvPr>
          <p:cNvSpPr txBox="1"/>
          <p:nvPr/>
        </p:nvSpPr>
        <p:spPr>
          <a:xfrm>
            <a:off x="5591698" y="3986034"/>
            <a:ext cx="1008609" cy="261610"/>
          </a:xfrm>
          <a:prstGeom prst="rect">
            <a:avLst/>
          </a:prstGeom>
          <a:noFill/>
        </p:spPr>
        <p:txBody>
          <a:bodyPr wrap="none" rtlCol="0">
            <a:spAutoFit/>
          </a:bodyPr>
          <a:lstStyle/>
          <a:p>
            <a:pPr algn="ctr"/>
            <a:r>
              <a:rPr lang="en-US" sz="1100" b="1" dirty="0">
                <a:solidFill>
                  <a:schemeClr val="accent2"/>
                </a:solidFill>
                <a:latin typeface="Montserrat" panose="00000500000000000000" pitchFamily="50" charset="0"/>
              </a:rPr>
              <a:t>Equipment</a:t>
            </a:r>
          </a:p>
        </p:txBody>
      </p:sp>
      <p:sp>
        <p:nvSpPr>
          <p:cNvPr id="23" name="TextBox 22">
            <a:extLst>
              <a:ext uri="{FF2B5EF4-FFF2-40B4-BE49-F238E27FC236}">
                <a16:creationId xmlns:a16="http://schemas.microsoft.com/office/drawing/2014/main" id="{DB8C50AD-1B8F-427F-B0DD-28D378E22E50}"/>
              </a:ext>
            </a:extLst>
          </p:cNvPr>
          <p:cNvSpPr txBox="1"/>
          <p:nvPr/>
        </p:nvSpPr>
        <p:spPr>
          <a:xfrm>
            <a:off x="9785520" y="1182889"/>
            <a:ext cx="1350050" cy="261610"/>
          </a:xfrm>
          <a:prstGeom prst="rect">
            <a:avLst/>
          </a:prstGeom>
          <a:noFill/>
        </p:spPr>
        <p:txBody>
          <a:bodyPr wrap="none" rtlCol="0">
            <a:spAutoFit/>
          </a:bodyPr>
          <a:lstStyle/>
          <a:p>
            <a:pPr algn="ctr"/>
            <a:r>
              <a:rPr lang="en-US" sz="1100" b="1" dirty="0">
                <a:solidFill>
                  <a:schemeClr val="accent2"/>
                </a:solidFill>
                <a:latin typeface="Montserrat" panose="00000500000000000000" pitchFamily="50" charset="0"/>
              </a:rPr>
              <a:t>Responsibilities</a:t>
            </a:r>
          </a:p>
        </p:txBody>
      </p:sp>
      <p:sp>
        <p:nvSpPr>
          <p:cNvPr id="24" name="TextBox 23">
            <a:extLst>
              <a:ext uri="{FF2B5EF4-FFF2-40B4-BE49-F238E27FC236}">
                <a16:creationId xmlns:a16="http://schemas.microsoft.com/office/drawing/2014/main" id="{0594ADBD-1B4E-41CA-945D-176D6D8709EB}"/>
              </a:ext>
            </a:extLst>
          </p:cNvPr>
          <p:cNvSpPr txBox="1"/>
          <p:nvPr/>
        </p:nvSpPr>
        <p:spPr>
          <a:xfrm>
            <a:off x="9741439" y="3986034"/>
            <a:ext cx="1438214" cy="261610"/>
          </a:xfrm>
          <a:prstGeom prst="rect">
            <a:avLst/>
          </a:prstGeom>
          <a:noFill/>
        </p:spPr>
        <p:txBody>
          <a:bodyPr wrap="none" rtlCol="0">
            <a:spAutoFit/>
          </a:bodyPr>
          <a:lstStyle/>
          <a:p>
            <a:pPr algn="ctr"/>
            <a:r>
              <a:rPr lang="en-US" sz="1100" b="1" dirty="0">
                <a:solidFill>
                  <a:schemeClr val="accent2"/>
                </a:solidFill>
                <a:latin typeface="Montserrat" panose="00000500000000000000" pitchFamily="50" charset="0"/>
              </a:rPr>
              <a:t>Location &amp; Dates</a:t>
            </a:r>
          </a:p>
        </p:txBody>
      </p:sp>
      <p:sp>
        <p:nvSpPr>
          <p:cNvPr id="25" name="TextBox 24">
            <a:extLst>
              <a:ext uri="{FF2B5EF4-FFF2-40B4-BE49-F238E27FC236}">
                <a16:creationId xmlns:a16="http://schemas.microsoft.com/office/drawing/2014/main" id="{2920D2CE-8EDF-49C1-9BD4-C02E1A5575E2}"/>
              </a:ext>
            </a:extLst>
          </p:cNvPr>
          <p:cNvSpPr txBox="1"/>
          <p:nvPr/>
        </p:nvSpPr>
        <p:spPr>
          <a:xfrm>
            <a:off x="3252334" y="1182889"/>
            <a:ext cx="1322798" cy="261610"/>
          </a:xfrm>
          <a:prstGeom prst="rect">
            <a:avLst/>
          </a:prstGeom>
          <a:noFill/>
        </p:spPr>
        <p:txBody>
          <a:bodyPr wrap="none" rtlCol="0">
            <a:spAutoFit/>
          </a:bodyPr>
          <a:lstStyle/>
          <a:p>
            <a:pPr algn="ctr"/>
            <a:r>
              <a:rPr lang="en-US" sz="1100" b="1" dirty="0">
                <a:solidFill>
                  <a:schemeClr val="accent2"/>
                </a:solidFill>
                <a:latin typeface="Montserrat" panose="00000500000000000000" pitchFamily="50" charset="0"/>
              </a:rPr>
              <a:t>Test Objectives</a:t>
            </a:r>
          </a:p>
        </p:txBody>
      </p:sp>
      <p:sp>
        <p:nvSpPr>
          <p:cNvPr id="26" name="TextBox 25">
            <a:extLst>
              <a:ext uri="{FF2B5EF4-FFF2-40B4-BE49-F238E27FC236}">
                <a16:creationId xmlns:a16="http://schemas.microsoft.com/office/drawing/2014/main" id="{F603D759-B236-44A0-B21B-58145D632562}"/>
              </a:ext>
            </a:extLst>
          </p:cNvPr>
          <p:cNvSpPr txBox="1"/>
          <p:nvPr/>
        </p:nvSpPr>
        <p:spPr>
          <a:xfrm>
            <a:off x="7801221" y="1182889"/>
            <a:ext cx="954107" cy="261610"/>
          </a:xfrm>
          <a:prstGeom prst="rect">
            <a:avLst/>
          </a:prstGeom>
          <a:noFill/>
        </p:spPr>
        <p:txBody>
          <a:bodyPr wrap="none" rtlCol="0">
            <a:spAutoFit/>
          </a:bodyPr>
          <a:lstStyle/>
          <a:p>
            <a:pPr algn="ctr"/>
            <a:r>
              <a:rPr lang="en-US" sz="1100" b="1" dirty="0">
                <a:solidFill>
                  <a:schemeClr val="accent2"/>
                </a:solidFill>
                <a:latin typeface="Montserrat" panose="00000500000000000000" pitchFamily="50" charset="0"/>
              </a:rPr>
              <a:t>Test Tasks</a:t>
            </a:r>
          </a:p>
        </p:txBody>
      </p:sp>
      <p:sp>
        <p:nvSpPr>
          <p:cNvPr id="27" name="TextBox 26">
            <a:extLst>
              <a:ext uri="{FF2B5EF4-FFF2-40B4-BE49-F238E27FC236}">
                <a16:creationId xmlns:a16="http://schemas.microsoft.com/office/drawing/2014/main" id="{4A30F2EB-1C12-4172-885E-DE691A0B3DD4}"/>
              </a:ext>
            </a:extLst>
          </p:cNvPr>
          <p:cNvSpPr txBox="1"/>
          <p:nvPr/>
        </p:nvSpPr>
        <p:spPr>
          <a:xfrm>
            <a:off x="723900" y="1464388"/>
            <a:ext cx="2015119" cy="746038"/>
          </a:xfrm>
          <a:prstGeom prst="rect">
            <a:avLst/>
          </a:prstGeom>
          <a:noFill/>
        </p:spPr>
        <p:txBody>
          <a:bodyPr wrap="square" lIns="137160" rIns="137160" rtlCol="0">
            <a:spAutoFit/>
          </a:bodyPr>
          <a:lstStyle/>
          <a:p>
            <a:pPr>
              <a:lnSpc>
                <a:spcPts val="1300"/>
              </a:lnSpc>
            </a:pPr>
            <a:r>
              <a:rPr lang="en-US" sz="900" i="1" dirty="0">
                <a:solidFill>
                  <a:schemeClr val="accent1"/>
                </a:solidFill>
                <a:latin typeface="Montserrat" panose="00000500000000000000" pitchFamily="50" charset="0"/>
              </a:rPr>
              <a:t>What’s being tested? What are the business and experience goals of the product?</a:t>
            </a:r>
          </a:p>
        </p:txBody>
      </p:sp>
      <p:sp>
        <p:nvSpPr>
          <p:cNvPr id="28" name="TextBox 27">
            <a:extLst>
              <a:ext uri="{FF2B5EF4-FFF2-40B4-BE49-F238E27FC236}">
                <a16:creationId xmlns:a16="http://schemas.microsoft.com/office/drawing/2014/main" id="{4DCDBEBE-8930-4E74-929F-005F08FB0DEB}"/>
              </a:ext>
            </a:extLst>
          </p:cNvPr>
          <p:cNvSpPr txBox="1"/>
          <p:nvPr/>
        </p:nvSpPr>
        <p:spPr>
          <a:xfrm>
            <a:off x="723899" y="4267533"/>
            <a:ext cx="2015119" cy="579326"/>
          </a:xfrm>
          <a:prstGeom prst="rect">
            <a:avLst/>
          </a:prstGeom>
          <a:noFill/>
        </p:spPr>
        <p:txBody>
          <a:bodyPr wrap="square" lIns="137160" rIns="137160" rtlCol="0">
            <a:spAutoFit/>
          </a:bodyPr>
          <a:lstStyle/>
          <a:p>
            <a:pPr>
              <a:lnSpc>
                <a:spcPts val="1300"/>
              </a:lnSpc>
            </a:pPr>
            <a:r>
              <a:rPr lang="en-US" sz="900" i="1" dirty="0">
                <a:solidFill>
                  <a:schemeClr val="accent1"/>
                </a:solidFill>
                <a:latin typeface="Montserrat" panose="00000500000000000000" pitchFamily="50" charset="0"/>
              </a:rPr>
              <a:t>Why are we doing this test? What are the benefits? What are the risks of not testing?</a:t>
            </a:r>
          </a:p>
        </p:txBody>
      </p:sp>
      <p:sp>
        <p:nvSpPr>
          <p:cNvPr id="29" name="TextBox 28">
            <a:extLst>
              <a:ext uri="{FF2B5EF4-FFF2-40B4-BE49-F238E27FC236}">
                <a16:creationId xmlns:a16="http://schemas.microsoft.com/office/drawing/2014/main" id="{1127E0E4-A926-466C-A47B-D5B7DCC747ED}"/>
              </a:ext>
            </a:extLst>
          </p:cNvPr>
          <p:cNvSpPr txBox="1"/>
          <p:nvPr/>
        </p:nvSpPr>
        <p:spPr>
          <a:xfrm>
            <a:off x="5088441" y="1464388"/>
            <a:ext cx="2015119" cy="579326"/>
          </a:xfrm>
          <a:prstGeom prst="rect">
            <a:avLst/>
          </a:prstGeom>
          <a:noFill/>
        </p:spPr>
        <p:txBody>
          <a:bodyPr wrap="square" lIns="137160" rIns="137160" rtlCol="0">
            <a:spAutoFit/>
          </a:bodyPr>
          <a:lstStyle/>
          <a:p>
            <a:pPr>
              <a:lnSpc>
                <a:spcPts val="1300"/>
              </a:lnSpc>
            </a:pPr>
            <a:r>
              <a:rPr lang="en-US" sz="900" i="1" dirty="0">
                <a:solidFill>
                  <a:schemeClr val="accent1"/>
                </a:solidFill>
                <a:latin typeface="Montserrat" panose="00000500000000000000" pitchFamily="50" charset="0"/>
              </a:rPr>
              <a:t>How many participants will be recruited? What are their key characteristics?</a:t>
            </a:r>
          </a:p>
        </p:txBody>
      </p:sp>
      <p:sp>
        <p:nvSpPr>
          <p:cNvPr id="30" name="TextBox 29">
            <a:extLst>
              <a:ext uri="{FF2B5EF4-FFF2-40B4-BE49-F238E27FC236}">
                <a16:creationId xmlns:a16="http://schemas.microsoft.com/office/drawing/2014/main" id="{EECE8448-67AC-40BF-839A-A12FA85FBED0}"/>
              </a:ext>
            </a:extLst>
          </p:cNvPr>
          <p:cNvSpPr txBox="1"/>
          <p:nvPr/>
        </p:nvSpPr>
        <p:spPr>
          <a:xfrm>
            <a:off x="5088442" y="4267533"/>
            <a:ext cx="2015118" cy="412613"/>
          </a:xfrm>
          <a:prstGeom prst="rect">
            <a:avLst/>
          </a:prstGeom>
          <a:noFill/>
        </p:spPr>
        <p:txBody>
          <a:bodyPr wrap="square" lIns="137160" rIns="137160" rtlCol="0">
            <a:spAutoFit/>
          </a:bodyPr>
          <a:lstStyle/>
          <a:p>
            <a:pPr>
              <a:lnSpc>
                <a:spcPts val="1300"/>
              </a:lnSpc>
            </a:pPr>
            <a:r>
              <a:rPr lang="en-US" sz="900" i="1" dirty="0">
                <a:solidFill>
                  <a:schemeClr val="accent1"/>
                </a:solidFill>
                <a:latin typeface="Montserrat" panose="00000500000000000000" pitchFamily="50" charset="0"/>
              </a:rPr>
              <a:t>What equipment is required? How will you record the data?</a:t>
            </a:r>
          </a:p>
        </p:txBody>
      </p:sp>
      <p:sp>
        <p:nvSpPr>
          <p:cNvPr id="31" name="TextBox 30">
            <a:extLst>
              <a:ext uri="{FF2B5EF4-FFF2-40B4-BE49-F238E27FC236}">
                <a16:creationId xmlns:a16="http://schemas.microsoft.com/office/drawing/2014/main" id="{FB095195-5523-4C9C-A8E8-A9FF67F0538B}"/>
              </a:ext>
            </a:extLst>
          </p:cNvPr>
          <p:cNvSpPr txBox="1"/>
          <p:nvPr/>
        </p:nvSpPr>
        <p:spPr>
          <a:xfrm>
            <a:off x="9452982" y="1464388"/>
            <a:ext cx="2015117" cy="579326"/>
          </a:xfrm>
          <a:prstGeom prst="rect">
            <a:avLst/>
          </a:prstGeom>
          <a:noFill/>
        </p:spPr>
        <p:txBody>
          <a:bodyPr wrap="square" lIns="137160" rIns="137160" rtlCol="0">
            <a:spAutoFit/>
          </a:bodyPr>
          <a:lstStyle/>
          <a:p>
            <a:pPr>
              <a:lnSpc>
                <a:spcPts val="1300"/>
              </a:lnSpc>
            </a:pPr>
            <a:r>
              <a:rPr lang="en-US" sz="900" i="1" dirty="0">
                <a:solidFill>
                  <a:schemeClr val="accent1"/>
                </a:solidFill>
                <a:latin typeface="Montserrat" panose="00000500000000000000" pitchFamily="50" charset="0"/>
              </a:rPr>
              <a:t>Who is involved in the test and what are their responsibilities?</a:t>
            </a:r>
          </a:p>
        </p:txBody>
      </p:sp>
      <p:sp>
        <p:nvSpPr>
          <p:cNvPr id="32" name="TextBox 31">
            <a:extLst>
              <a:ext uri="{FF2B5EF4-FFF2-40B4-BE49-F238E27FC236}">
                <a16:creationId xmlns:a16="http://schemas.microsoft.com/office/drawing/2014/main" id="{82F93152-BDB3-454C-9A41-858B256003FE}"/>
              </a:ext>
            </a:extLst>
          </p:cNvPr>
          <p:cNvSpPr txBox="1"/>
          <p:nvPr/>
        </p:nvSpPr>
        <p:spPr>
          <a:xfrm>
            <a:off x="9452983" y="4267533"/>
            <a:ext cx="2015116" cy="579326"/>
          </a:xfrm>
          <a:prstGeom prst="rect">
            <a:avLst/>
          </a:prstGeom>
          <a:noFill/>
        </p:spPr>
        <p:txBody>
          <a:bodyPr wrap="square" lIns="137160" rIns="137160" rtlCol="0">
            <a:spAutoFit/>
          </a:bodyPr>
          <a:lstStyle/>
          <a:p>
            <a:pPr>
              <a:lnSpc>
                <a:spcPts val="1300"/>
              </a:lnSpc>
            </a:pPr>
            <a:r>
              <a:rPr lang="en-US" sz="900" i="1" dirty="0">
                <a:solidFill>
                  <a:schemeClr val="accent1"/>
                </a:solidFill>
                <a:latin typeface="Montserrat" panose="00000500000000000000" pitchFamily="50" charset="0"/>
              </a:rPr>
              <a:t>Where and when will the test take place? When and how will the result be shared?</a:t>
            </a:r>
          </a:p>
        </p:txBody>
      </p:sp>
      <p:sp>
        <p:nvSpPr>
          <p:cNvPr id="33" name="TextBox 32">
            <a:extLst>
              <a:ext uri="{FF2B5EF4-FFF2-40B4-BE49-F238E27FC236}">
                <a16:creationId xmlns:a16="http://schemas.microsoft.com/office/drawing/2014/main" id="{6BF2033C-D776-4BEC-8EFC-4551728E2AD8}"/>
              </a:ext>
            </a:extLst>
          </p:cNvPr>
          <p:cNvSpPr txBox="1"/>
          <p:nvPr/>
        </p:nvSpPr>
        <p:spPr>
          <a:xfrm>
            <a:off x="2906171" y="1464388"/>
            <a:ext cx="2015119" cy="912750"/>
          </a:xfrm>
          <a:prstGeom prst="rect">
            <a:avLst/>
          </a:prstGeom>
          <a:noFill/>
        </p:spPr>
        <p:txBody>
          <a:bodyPr wrap="square" lIns="137160" rIns="137160" rtlCol="0">
            <a:spAutoFit/>
          </a:bodyPr>
          <a:lstStyle/>
          <a:p>
            <a:pPr>
              <a:lnSpc>
                <a:spcPts val="1300"/>
              </a:lnSpc>
            </a:pPr>
            <a:r>
              <a:rPr lang="en-US" sz="900" i="1" dirty="0">
                <a:solidFill>
                  <a:schemeClr val="accent1"/>
                </a:solidFill>
                <a:latin typeface="Montserrat" panose="00000500000000000000" pitchFamily="50" charset="0"/>
              </a:rPr>
              <a:t>What are the goals of the usability test? What specific questions will be answered? What hypotheses will be tested?</a:t>
            </a:r>
          </a:p>
        </p:txBody>
      </p:sp>
      <p:sp>
        <p:nvSpPr>
          <p:cNvPr id="34" name="TextBox 33">
            <a:extLst>
              <a:ext uri="{FF2B5EF4-FFF2-40B4-BE49-F238E27FC236}">
                <a16:creationId xmlns:a16="http://schemas.microsoft.com/office/drawing/2014/main" id="{6F7FE7E5-B860-4605-B985-6FA962BFAF43}"/>
              </a:ext>
            </a:extLst>
          </p:cNvPr>
          <p:cNvSpPr txBox="1"/>
          <p:nvPr/>
        </p:nvSpPr>
        <p:spPr>
          <a:xfrm>
            <a:off x="7270713" y="1464388"/>
            <a:ext cx="2015116" cy="245901"/>
          </a:xfrm>
          <a:prstGeom prst="rect">
            <a:avLst/>
          </a:prstGeom>
          <a:noFill/>
        </p:spPr>
        <p:txBody>
          <a:bodyPr wrap="square" lIns="137160" rIns="137160" rtlCol="0">
            <a:spAutoFit/>
          </a:bodyPr>
          <a:lstStyle/>
          <a:p>
            <a:pPr>
              <a:lnSpc>
                <a:spcPts val="1300"/>
              </a:lnSpc>
            </a:pPr>
            <a:r>
              <a:rPr lang="en-US" sz="900" i="1" dirty="0">
                <a:solidFill>
                  <a:schemeClr val="accent1"/>
                </a:solidFill>
                <a:latin typeface="Montserrat" panose="00000500000000000000" pitchFamily="50" charset="0"/>
              </a:rPr>
              <a:t>What are the test tasks?</a:t>
            </a:r>
          </a:p>
        </p:txBody>
      </p:sp>
      <p:sp>
        <p:nvSpPr>
          <p:cNvPr id="35" name="TextBox 34">
            <a:extLst>
              <a:ext uri="{FF2B5EF4-FFF2-40B4-BE49-F238E27FC236}">
                <a16:creationId xmlns:a16="http://schemas.microsoft.com/office/drawing/2014/main" id="{B7568E4F-F5EF-4D4C-B74F-6A09D7064B6D}"/>
              </a:ext>
            </a:extLst>
          </p:cNvPr>
          <p:cNvSpPr txBox="1"/>
          <p:nvPr/>
        </p:nvSpPr>
        <p:spPr>
          <a:xfrm>
            <a:off x="723900" y="2278245"/>
            <a:ext cx="2015119" cy="415755"/>
          </a:xfrm>
          <a:prstGeom prst="rect">
            <a:avLst/>
          </a:prstGeom>
          <a:noFill/>
        </p:spPr>
        <p:txBody>
          <a:bodyPr wrap="square" lIns="137160" rIns="137160" rtlCol="0">
            <a:spAutoFit/>
          </a:bodyPr>
          <a:lstStyle/>
          <a:p>
            <a:pPr marL="171450" indent="-171450">
              <a:lnSpc>
                <a:spcPts val="1300"/>
              </a:lnSpc>
              <a:spcAft>
                <a:spcPts val="400"/>
              </a:spcAft>
              <a:buFont typeface="Arial" panose="020B0604020202020204" pitchFamily="34" charset="0"/>
              <a:buChar char="•"/>
            </a:pPr>
            <a:r>
              <a:rPr lang="en-US" sz="1000" dirty="0">
                <a:latin typeface="Montserrat" panose="00000500000000000000" pitchFamily="50" charset="0"/>
              </a:rPr>
              <a:t>The website at (Test Site TBA)</a:t>
            </a:r>
          </a:p>
        </p:txBody>
      </p:sp>
      <p:sp>
        <p:nvSpPr>
          <p:cNvPr id="36" name="TextBox 35">
            <a:extLst>
              <a:ext uri="{FF2B5EF4-FFF2-40B4-BE49-F238E27FC236}">
                <a16:creationId xmlns:a16="http://schemas.microsoft.com/office/drawing/2014/main" id="{B6D92F2C-FB02-47F3-B82B-BC2DBDE20A98}"/>
              </a:ext>
            </a:extLst>
          </p:cNvPr>
          <p:cNvSpPr txBox="1"/>
          <p:nvPr/>
        </p:nvSpPr>
        <p:spPr>
          <a:xfrm>
            <a:off x="723899" y="4930521"/>
            <a:ext cx="2015119" cy="1467325"/>
          </a:xfrm>
          <a:prstGeom prst="rect">
            <a:avLst/>
          </a:prstGeom>
          <a:noFill/>
        </p:spPr>
        <p:txBody>
          <a:bodyPr wrap="square" lIns="137160" rIns="137160" rtlCol="0">
            <a:spAutoFit/>
          </a:bodyPr>
          <a:lstStyle>
            <a:defPPr>
              <a:defRPr lang="en-US"/>
            </a:defPPr>
            <a:lvl1pPr>
              <a:lnSpc>
                <a:spcPts val="1300"/>
              </a:lnSpc>
              <a:defRPr sz="1000">
                <a:latin typeface="Montserrat" panose="00000500000000000000" pitchFamily="50" charset="0"/>
              </a:defRPr>
            </a:lvl1pPr>
          </a:lstStyle>
          <a:p>
            <a:pPr marL="171450" indent="-171450">
              <a:spcAft>
                <a:spcPts val="400"/>
              </a:spcAft>
              <a:buFont typeface="Arial" panose="020B0604020202020204" pitchFamily="34" charset="0"/>
              <a:buChar char="•"/>
            </a:pPr>
            <a:r>
              <a:rPr lang="en-US" dirty="0"/>
              <a:t>Address key questions that the design team need answers to for the next iteration</a:t>
            </a:r>
          </a:p>
          <a:p>
            <a:pPr marL="171450" indent="-171450">
              <a:spcAft>
                <a:spcPts val="400"/>
              </a:spcAft>
              <a:buFont typeface="Arial" panose="020B0604020202020204" pitchFamily="34" charset="0"/>
              <a:buChar char="•"/>
            </a:pPr>
            <a:r>
              <a:rPr lang="en-US" dirty="0"/>
              <a:t>failing to answer these Q’s now increases the risk of developing wrong product</a:t>
            </a:r>
          </a:p>
        </p:txBody>
      </p:sp>
      <p:sp>
        <p:nvSpPr>
          <p:cNvPr id="37" name="TextBox 36">
            <a:extLst>
              <a:ext uri="{FF2B5EF4-FFF2-40B4-BE49-F238E27FC236}">
                <a16:creationId xmlns:a16="http://schemas.microsoft.com/office/drawing/2014/main" id="{D0F05679-9F75-449C-82E5-940F7F6521F0}"/>
              </a:ext>
            </a:extLst>
          </p:cNvPr>
          <p:cNvSpPr txBox="1"/>
          <p:nvPr/>
        </p:nvSpPr>
        <p:spPr>
          <a:xfrm>
            <a:off x="5088441" y="2085609"/>
            <a:ext cx="2015119" cy="1185196"/>
          </a:xfrm>
          <a:prstGeom prst="rect">
            <a:avLst/>
          </a:prstGeom>
          <a:noFill/>
        </p:spPr>
        <p:txBody>
          <a:bodyPr wrap="square" lIns="137160" rIns="137160" rtlCol="0">
            <a:spAutoFit/>
          </a:bodyPr>
          <a:lstStyle>
            <a:defPPr>
              <a:defRPr lang="en-US"/>
            </a:defPPr>
            <a:lvl1pPr>
              <a:lnSpc>
                <a:spcPts val="1300"/>
              </a:lnSpc>
              <a:defRPr sz="1000">
                <a:latin typeface="Montserrat" panose="00000500000000000000" pitchFamily="50" charset="0"/>
              </a:defRPr>
            </a:lvl1pPr>
          </a:lstStyle>
          <a:p>
            <a:pPr marL="171450" indent="-171450">
              <a:spcAft>
                <a:spcPts val="400"/>
              </a:spcAft>
              <a:buFont typeface="Arial" panose="020B0604020202020204" pitchFamily="34" charset="0"/>
              <a:buChar char="•"/>
            </a:pPr>
            <a:r>
              <a:rPr lang="en-US" dirty="0"/>
              <a:t>Participants recruited via panel</a:t>
            </a:r>
          </a:p>
          <a:p>
            <a:pPr marL="171450" indent="-171450">
              <a:spcAft>
                <a:spcPts val="400"/>
              </a:spcAft>
              <a:buFont typeface="Arial" panose="020B0604020202020204" pitchFamily="34" charset="0"/>
              <a:buChar char="•"/>
            </a:pPr>
            <a:r>
              <a:rPr lang="en-US" dirty="0"/>
              <a:t>All must be in full-time employment</a:t>
            </a:r>
          </a:p>
          <a:p>
            <a:pPr marL="171450" indent="-171450">
              <a:spcAft>
                <a:spcPts val="400"/>
              </a:spcAft>
              <a:buFont typeface="Arial" panose="020B0604020202020204" pitchFamily="34" charset="0"/>
              <a:buChar char="•"/>
            </a:pPr>
            <a:r>
              <a:rPr lang="en-US" dirty="0"/>
              <a:t>All must own a smartphone</a:t>
            </a:r>
          </a:p>
        </p:txBody>
      </p:sp>
      <p:sp>
        <p:nvSpPr>
          <p:cNvPr id="38" name="TextBox 37">
            <a:extLst>
              <a:ext uri="{FF2B5EF4-FFF2-40B4-BE49-F238E27FC236}">
                <a16:creationId xmlns:a16="http://schemas.microsoft.com/office/drawing/2014/main" id="{6E647674-30AE-488E-A599-155670C3C51A}"/>
              </a:ext>
            </a:extLst>
          </p:cNvPr>
          <p:cNvSpPr txBox="1"/>
          <p:nvPr/>
        </p:nvSpPr>
        <p:spPr>
          <a:xfrm>
            <a:off x="5088442" y="4763631"/>
            <a:ext cx="2015118" cy="1518621"/>
          </a:xfrm>
          <a:prstGeom prst="rect">
            <a:avLst/>
          </a:prstGeom>
          <a:noFill/>
        </p:spPr>
        <p:txBody>
          <a:bodyPr wrap="square" lIns="137160" rIns="137160" rtlCol="0">
            <a:spAutoFit/>
          </a:bodyPr>
          <a:lstStyle>
            <a:defPPr>
              <a:defRPr lang="en-US"/>
            </a:defPPr>
            <a:lvl1pPr>
              <a:lnSpc>
                <a:spcPts val="1300"/>
              </a:lnSpc>
              <a:defRPr sz="1000">
                <a:latin typeface="Montserrat" panose="00000500000000000000" pitchFamily="50" charset="0"/>
              </a:defRPr>
            </a:lvl1pPr>
          </a:lstStyle>
          <a:p>
            <a:pPr marL="171450" indent="-171450">
              <a:spcAft>
                <a:spcPts val="400"/>
              </a:spcAft>
              <a:buFont typeface="Arial" panose="020B0604020202020204" pitchFamily="34" charset="0"/>
              <a:buChar char="•"/>
            </a:pPr>
            <a:r>
              <a:rPr lang="en-US" dirty="0"/>
              <a:t>Laptop with eye tracking software and morae test software</a:t>
            </a:r>
          </a:p>
          <a:p>
            <a:pPr marL="171450" indent="-171450">
              <a:spcAft>
                <a:spcPts val="400"/>
              </a:spcAft>
              <a:buFont typeface="Arial" panose="020B0604020202020204" pitchFamily="34" charset="0"/>
              <a:buChar char="•"/>
            </a:pPr>
            <a:r>
              <a:rPr lang="en-US" dirty="0"/>
              <a:t>All sessions will be recorded to digital video</a:t>
            </a:r>
          </a:p>
          <a:p>
            <a:pPr marL="171450" indent="-171450">
              <a:spcAft>
                <a:spcPts val="400"/>
              </a:spcAft>
              <a:buFont typeface="Arial" panose="020B0604020202020204" pitchFamily="34" charset="0"/>
              <a:buChar char="•"/>
            </a:pPr>
            <a:r>
              <a:rPr lang="en-US" dirty="0"/>
              <a:t>We will log usability problems and measure task completion rate</a:t>
            </a:r>
          </a:p>
        </p:txBody>
      </p:sp>
      <p:sp>
        <p:nvSpPr>
          <p:cNvPr id="39" name="TextBox 38">
            <a:extLst>
              <a:ext uri="{FF2B5EF4-FFF2-40B4-BE49-F238E27FC236}">
                <a16:creationId xmlns:a16="http://schemas.microsoft.com/office/drawing/2014/main" id="{5E2F339D-B57E-44CC-8F4C-073F2397D2D1}"/>
              </a:ext>
            </a:extLst>
          </p:cNvPr>
          <p:cNvSpPr txBox="1"/>
          <p:nvPr/>
        </p:nvSpPr>
        <p:spPr>
          <a:xfrm>
            <a:off x="9452982" y="2129952"/>
            <a:ext cx="2015117" cy="1339086"/>
          </a:xfrm>
          <a:prstGeom prst="rect">
            <a:avLst/>
          </a:prstGeom>
          <a:noFill/>
        </p:spPr>
        <p:txBody>
          <a:bodyPr wrap="square" lIns="137160" rIns="137160" rtlCol="0">
            <a:spAutoFit/>
          </a:bodyPr>
          <a:lstStyle>
            <a:defPPr>
              <a:defRPr lang="en-US"/>
            </a:defPPr>
            <a:lvl1pPr>
              <a:lnSpc>
                <a:spcPts val="1300"/>
              </a:lnSpc>
              <a:defRPr sz="1000">
                <a:latin typeface="Montserrat" panose="00000500000000000000" pitchFamily="50" charset="0"/>
              </a:defRPr>
            </a:lvl1pPr>
          </a:lstStyle>
          <a:p>
            <a:pPr marL="171450" indent="-171450">
              <a:spcAft>
                <a:spcPts val="400"/>
              </a:spcAft>
              <a:buFont typeface="Arial" panose="020B0604020202020204" pitchFamily="34" charset="0"/>
              <a:buChar char="•"/>
            </a:pPr>
            <a:r>
              <a:rPr lang="en-US" dirty="0"/>
              <a:t>Tiffany Jones</a:t>
            </a:r>
          </a:p>
          <a:p>
            <a:pPr marL="171450" indent="-171450">
              <a:spcAft>
                <a:spcPts val="400"/>
              </a:spcAft>
              <a:buFont typeface="Arial" panose="020B0604020202020204" pitchFamily="34" charset="0"/>
              <a:buChar char="•"/>
            </a:pPr>
            <a:r>
              <a:rPr lang="en-US" dirty="0"/>
              <a:t>Jane Hart</a:t>
            </a:r>
          </a:p>
          <a:p>
            <a:pPr marL="171450" indent="-171450">
              <a:spcAft>
                <a:spcPts val="400"/>
              </a:spcAft>
              <a:buFont typeface="Arial" panose="020B0604020202020204" pitchFamily="34" charset="0"/>
              <a:buChar char="•"/>
            </a:pPr>
            <a:r>
              <a:rPr lang="en-US" dirty="0"/>
              <a:t>Peter Hunter</a:t>
            </a:r>
          </a:p>
          <a:p>
            <a:pPr marL="171450" indent="-171450">
              <a:spcAft>
                <a:spcPts val="400"/>
              </a:spcAft>
              <a:buFont typeface="Arial" panose="020B0604020202020204" pitchFamily="34" charset="0"/>
              <a:buChar char="•"/>
            </a:pPr>
            <a:r>
              <a:rPr lang="en-US" dirty="0"/>
              <a:t>John Kraft</a:t>
            </a:r>
          </a:p>
          <a:p>
            <a:pPr marL="171450" indent="-171450">
              <a:spcAft>
                <a:spcPts val="400"/>
              </a:spcAft>
              <a:buFont typeface="Arial" panose="020B0604020202020204" pitchFamily="34" charset="0"/>
              <a:buChar char="•"/>
            </a:pPr>
            <a:r>
              <a:rPr lang="en-US" dirty="0"/>
              <a:t>Leslie Weissman</a:t>
            </a:r>
          </a:p>
          <a:p>
            <a:pPr marL="171450" indent="-171450">
              <a:spcAft>
                <a:spcPts val="400"/>
              </a:spcAft>
              <a:buFont typeface="Arial" panose="020B0604020202020204" pitchFamily="34" charset="0"/>
              <a:buChar char="•"/>
            </a:pPr>
            <a:r>
              <a:rPr lang="en-US" dirty="0"/>
              <a:t>Louise Wang</a:t>
            </a:r>
          </a:p>
        </p:txBody>
      </p:sp>
      <p:sp>
        <p:nvSpPr>
          <p:cNvPr id="40" name="TextBox 39">
            <a:extLst>
              <a:ext uri="{FF2B5EF4-FFF2-40B4-BE49-F238E27FC236}">
                <a16:creationId xmlns:a16="http://schemas.microsoft.com/office/drawing/2014/main" id="{7A2153A3-9DA3-4359-99EC-F31EE396CF8B}"/>
              </a:ext>
            </a:extLst>
          </p:cNvPr>
          <p:cNvSpPr txBox="1"/>
          <p:nvPr/>
        </p:nvSpPr>
        <p:spPr>
          <a:xfrm>
            <a:off x="9452983" y="4927643"/>
            <a:ext cx="2015116" cy="851772"/>
          </a:xfrm>
          <a:prstGeom prst="rect">
            <a:avLst/>
          </a:prstGeom>
          <a:noFill/>
        </p:spPr>
        <p:txBody>
          <a:bodyPr wrap="square" lIns="137160" rIns="137160" rtlCol="0">
            <a:spAutoFit/>
          </a:bodyPr>
          <a:lstStyle>
            <a:defPPr>
              <a:defRPr lang="en-US"/>
            </a:defPPr>
            <a:lvl1pPr>
              <a:lnSpc>
                <a:spcPts val="1300"/>
              </a:lnSpc>
              <a:defRPr sz="1000">
                <a:latin typeface="Montserrat" panose="00000500000000000000" pitchFamily="50" charset="0"/>
              </a:defRPr>
            </a:lvl1pPr>
          </a:lstStyle>
          <a:p>
            <a:pPr marL="171450" indent="-171450">
              <a:spcAft>
                <a:spcPts val="400"/>
              </a:spcAft>
              <a:buFont typeface="Arial" panose="020B0604020202020204" pitchFamily="34" charset="0"/>
              <a:buChar char="•"/>
            </a:pPr>
            <a:r>
              <a:rPr lang="en-US" dirty="0"/>
              <a:t>Sep 23, 20XX</a:t>
            </a:r>
          </a:p>
          <a:p>
            <a:pPr marL="171450" indent="-171450">
              <a:spcAft>
                <a:spcPts val="400"/>
              </a:spcAft>
              <a:buFont typeface="Arial" panose="020B0604020202020204" pitchFamily="34" charset="0"/>
              <a:buChar char="•"/>
            </a:pPr>
            <a:r>
              <a:rPr lang="en-US" dirty="0"/>
              <a:t>Main conference room</a:t>
            </a:r>
          </a:p>
          <a:p>
            <a:pPr marL="171450" indent="-171450">
              <a:spcAft>
                <a:spcPts val="400"/>
              </a:spcAft>
              <a:buFont typeface="Arial" panose="020B0604020202020204" pitchFamily="34" charset="0"/>
              <a:buChar char="•"/>
            </a:pPr>
            <a:r>
              <a:rPr lang="en-US" dirty="0"/>
              <a:t>Virtual dial in: 123-999-0000</a:t>
            </a:r>
          </a:p>
        </p:txBody>
      </p:sp>
      <p:sp>
        <p:nvSpPr>
          <p:cNvPr id="41" name="TextBox 40">
            <a:extLst>
              <a:ext uri="{FF2B5EF4-FFF2-40B4-BE49-F238E27FC236}">
                <a16:creationId xmlns:a16="http://schemas.microsoft.com/office/drawing/2014/main" id="{9D32AF5F-C2F9-408F-BBAD-EF4CE36B38A8}"/>
              </a:ext>
            </a:extLst>
          </p:cNvPr>
          <p:cNvSpPr txBox="1"/>
          <p:nvPr/>
        </p:nvSpPr>
        <p:spPr>
          <a:xfrm>
            <a:off x="2906171" y="2444019"/>
            <a:ext cx="2015119" cy="2403478"/>
          </a:xfrm>
          <a:prstGeom prst="rect">
            <a:avLst/>
          </a:prstGeom>
          <a:noFill/>
        </p:spPr>
        <p:txBody>
          <a:bodyPr wrap="square" lIns="137160" rIns="137160" rtlCol="0">
            <a:spAutoFit/>
          </a:bodyPr>
          <a:lstStyle>
            <a:defPPr>
              <a:defRPr lang="en-US"/>
            </a:defPPr>
            <a:lvl1pPr>
              <a:lnSpc>
                <a:spcPts val="1300"/>
              </a:lnSpc>
              <a:defRPr sz="1000">
                <a:latin typeface="Montserrat" panose="00000500000000000000" pitchFamily="50" charset="0"/>
              </a:defRPr>
            </a:lvl1pPr>
          </a:lstStyle>
          <a:p>
            <a:pPr marL="171450" indent="-171450">
              <a:spcAft>
                <a:spcPts val="400"/>
              </a:spcAft>
              <a:buFont typeface="Arial" panose="020B0604020202020204" pitchFamily="34" charset="0"/>
              <a:buChar char="•"/>
            </a:pPr>
            <a:r>
              <a:rPr lang="en-US" dirty="0"/>
              <a:t>Do people understand the value proposition – the concept of an online service?</a:t>
            </a:r>
          </a:p>
          <a:p>
            <a:pPr marL="171450" indent="-171450">
              <a:spcAft>
                <a:spcPts val="400"/>
              </a:spcAft>
              <a:buFont typeface="Arial" panose="020B0604020202020204" pitchFamily="34" charset="0"/>
              <a:buChar char="•"/>
            </a:pPr>
            <a:r>
              <a:rPr lang="en-US" dirty="0"/>
              <a:t>Do people trust the service?</a:t>
            </a:r>
          </a:p>
          <a:p>
            <a:pPr marL="171450" indent="-171450">
              <a:spcAft>
                <a:spcPts val="400"/>
              </a:spcAft>
              <a:buFont typeface="Arial" panose="020B0604020202020204" pitchFamily="34" charset="0"/>
              <a:buChar char="•"/>
            </a:pPr>
            <a:r>
              <a:rPr lang="en-US" dirty="0"/>
              <a:t>Do the emails help people proceed through the various stages?</a:t>
            </a:r>
          </a:p>
          <a:p>
            <a:pPr marL="171450" indent="-171450">
              <a:spcAft>
                <a:spcPts val="400"/>
              </a:spcAft>
              <a:buFont typeface="Arial" panose="020B0604020202020204" pitchFamily="34" charset="0"/>
              <a:buChar char="•"/>
            </a:pPr>
            <a:r>
              <a:rPr lang="en-US" dirty="0"/>
              <a:t>Do people understand how to choose a time slot on the boking screen?</a:t>
            </a:r>
          </a:p>
        </p:txBody>
      </p:sp>
      <p:sp>
        <p:nvSpPr>
          <p:cNvPr id="42" name="TextBox 41">
            <a:extLst>
              <a:ext uri="{FF2B5EF4-FFF2-40B4-BE49-F238E27FC236}">
                <a16:creationId xmlns:a16="http://schemas.microsoft.com/office/drawing/2014/main" id="{11E6E0D4-ADF5-4B87-9C7B-B431B291078E}"/>
              </a:ext>
            </a:extLst>
          </p:cNvPr>
          <p:cNvSpPr txBox="1"/>
          <p:nvPr/>
        </p:nvSpPr>
        <p:spPr>
          <a:xfrm>
            <a:off x="7270713" y="1737539"/>
            <a:ext cx="2015116" cy="2454775"/>
          </a:xfrm>
          <a:prstGeom prst="rect">
            <a:avLst/>
          </a:prstGeom>
          <a:noFill/>
        </p:spPr>
        <p:txBody>
          <a:bodyPr wrap="square" lIns="137160" rIns="137160" rtlCol="0">
            <a:spAutoFit/>
          </a:bodyPr>
          <a:lstStyle>
            <a:defPPr>
              <a:defRPr lang="en-US"/>
            </a:defPPr>
            <a:lvl1pPr>
              <a:lnSpc>
                <a:spcPts val="1300"/>
              </a:lnSpc>
              <a:defRPr sz="1000">
                <a:latin typeface="Montserrat" panose="00000500000000000000" pitchFamily="50" charset="0"/>
              </a:defRPr>
            </a:lvl1pPr>
          </a:lstStyle>
          <a:p>
            <a:pPr marL="171450" indent="-171450">
              <a:spcAft>
                <a:spcPts val="400"/>
              </a:spcAft>
              <a:buFont typeface="Arial" panose="020B0604020202020204" pitchFamily="34" charset="0"/>
              <a:buChar char="•"/>
            </a:pPr>
            <a:r>
              <a:rPr lang="en-US" dirty="0"/>
              <a:t>Find out more about the scheme and decide if you would sign up for it</a:t>
            </a:r>
          </a:p>
          <a:p>
            <a:pPr marL="171450" indent="-171450">
              <a:spcAft>
                <a:spcPts val="400"/>
              </a:spcAft>
              <a:buFont typeface="Arial" panose="020B0604020202020204" pitchFamily="34" charset="0"/>
              <a:buChar char="•"/>
            </a:pPr>
            <a:r>
              <a:rPr lang="en-US" dirty="0"/>
              <a:t>Sign up for the service</a:t>
            </a:r>
          </a:p>
          <a:p>
            <a:pPr marL="171450" indent="-171450">
              <a:spcAft>
                <a:spcPts val="400"/>
              </a:spcAft>
              <a:buFont typeface="Arial" panose="020B0604020202020204" pitchFamily="34" charset="0"/>
              <a:buChar char="•"/>
            </a:pPr>
            <a:r>
              <a:rPr lang="en-US" dirty="0"/>
              <a:t>Find a trusted plumber who can fit your new dishwasher</a:t>
            </a:r>
          </a:p>
          <a:p>
            <a:pPr marL="171450" indent="-171450">
              <a:spcAft>
                <a:spcPts val="400"/>
              </a:spcAft>
              <a:buFont typeface="Arial" panose="020B0604020202020204" pitchFamily="34" charset="0"/>
              <a:buChar char="•"/>
            </a:pPr>
            <a:r>
              <a:rPr lang="en-US" dirty="0"/>
              <a:t>Review the offer and arrange a time for the plumber visit.</a:t>
            </a:r>
          </a:p>
          <a:p>
            <a:pPr marL="171450" indent="-171450">
              <a:spcAft>
                <a:spcPts val="400"/>
              </a:spcAft>
              <a:buFont typeface="Arial" panose="020B0604020202020204" pitchFamily="34" charset="0"/>
              <a:buChar char="•"/>
            </a:pPr>
            <a:r>
              <a:rPr lang="en-US" dirty="0"/>
              <a:t>Compare 3 alternative designs for the time slot booking screen page</a:t>
            </a:r>
          </a:p>
        </p:txBody>
      </p:sp>
    </p:spTree>
    <p:extLst>
      <p:ext uri="{BB962C8B-B14F-4D97-AF65-F5344CB8AC3E}">
        <p14:creationId xmlns:p14="http://schemas.microsoft.com/office/powerpoint/2010/main" val="233332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500" fill="hold"/>
                                        <p:tgtEl>
                                          <p:spTgt spid="5"/>
                                        </p:tgtEl>
                                        <p:attrNameLst>
                                          <p:attrName>ppt_x</p:attrName>
                                        </p:attrNameLst>
                                      </p:cBhvr>
                                      <p:tavLst>
                                        <p:tav tm="0">
                                          <p:val>
                                            <p:strVal val="#ppt_x"/>
                                          </p:val>
                                        </p:tav>
                                        <p:tav tm="100000">
                                          <p:val>
                                            <p:strVal val="#ppt_x"/>
                                          </p:val>
                                        </p:tav>
                                      </p:tavLst>
                                    </p:anim>
                                    <p:anim calcmode="lin" valueType="num">
                                      <p:cBhvr>
                                        <p:cTn id="8" dur="1500" fill="hold"/>
                                        <p:tgtEl>
                                          <p:spTgt spid="5"/>
                                        </p:tgtEl>
                                        <p:attrNameLst>
                                          <p:attrName>ppt_y</p:attrName>
                                        </p:attrNameLst>
                                      </p:cBhvr>
                                      <p:tavLst>
                                        <p:tav tm="0">
                                          <p:val>
                                            <p:strVal val="#ppt_y+#ppt_h/2"/>
                                          </p:val>
                                        </p:tav>
                                        <p:tav tm="100000">
                                          <p:val>
                                            <p:strVal val="#ppt_y"/>
                                          </p:val>
                                        </p:tav>
                                      </p:tavLst>
                                    </p:anim>
                                    <p:anim calcmode="lin" valueType="num">
                                      <p:cBhvr>
                                        <p:cTn id="9" dur="1500" fill="hold"/>
                                        <p:tgtEl>
                                          <p:spTgt spid="5"/>
                                        </p:tgtEl>
                                        <p:attrNameLst>
                                          <p:attrName>ppt_w</p:attrName>
                                        </p:attrNameLst>
                                      </p:cBhvr>
                                      <p:tavLst>
                                        <p:tav tm="0">
                                          <p:val>
                                            <p:strVal val="#ppt_w"/>
                                          </p:val>
                                        </p:tav>
                                        <p:tav tm="100000">
                                          <p:val>
                                            <p:strVal val="#ppt_w"/>
                                          </p:val>
                                        </p:tav>
                                      </p:tavLst>
                                    </p:anim>
                                    <p:anim calcmode="lin" valueType="num">
                                      <p:cBhvr>
                                        <p:cTn id="10" dur="1500" fill="hold"/>
                                        <p:tgtEl>
                                          <p:spTgt spid="5"/>
                                        </p:tgtEl>
                                        <p:attrNameLst>
                                          <p:attrName>ppt_h</p:attrName>
                                        </p:attrNameLst>
                                      </p:cBhvr>
                                      <p:tavLst>
                                        <p:tav tm="0">
                                          <p:val>
                                            <p:fltVal val="0"/>
                                          </p:val>
                                        </p:tav>
                                        <p:tav tm="100000">
                                          <p:val>
                                            <p:strVal val="#ppt_h"/>
                                          </p:val>
                                        </p:tav>
                                      </p:tavLst>
                                    </p:anim>
                                  </p:childTnLst>
                                </p:cTn>
                              </p:par>
                              <p:par>
                                <p:cTn id="11" presetID="17"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500" fill="hold"/>
                                        <p:tgtEl>
                                          <p:spTgt spid="12"/>
                                        </p:tgtEl>
                                        <p:attrNameLst>
                                          <p:attrName>ppt_x</p:attrName>
                                        </p:attrNameLst>
                                      </p:cBhvr>
                                      <p:tavLst>
                                        <p:tav tm="0">
                                          <p:val>
                                            <p:strVal val="#ppt_x"/>
                                          </p:val>
                                        </p:tav>
                                        <p:tav tm="100000">
                                          <p:val>
                                            <p:strVal val="#ppt_x"/>
                                          </p:val>
                                        </p:tav>
                                      </p:tavLst>
                                    </p:anim>
                                    <p:anim calcmode="lin" valueType="num">
                                      <p:cBhvr>
                                        <p:cTn id="14" dur="1500" fill="hold"/>
                                        <p:tgtEl>
                                          <p:spTgt spid="12"/>
                                        </p:tgtEl>
                                        <p:attrNameLst>
                                          <p:attrName>ppt_y</p:attrName>
                                        </p:attrNameLst>
                                      </p:cBhvr>
                                      <p:tavLst>
                                        <p:tav tm="0">
                                          <p:val>
                                            <p:strVal val="#ppt_y+#ppt_h/2"/>
                                          </p:val>
                                        </p:tav>
                                        <p:tav tm="100000">
                                          <p:val>
                                            <p:strVal val="#ppt_y"/>
                                          </p:val>
                                        </p:tav>
                                      </p:tavLst>
                                    </p:anim>
                                    <p:anim calcmode="lin" valueType="num">
                                      <p:cBhvr>
                                        <p:cTn id="15" dur="1500" fill="hold"/>
                                        <p:tgtEl>
                                          <p:spTgt spid="12"/>
                                        </p:tgtEl>
                                        <p:attrNameLst>
                                          <p:attrName>ppt_w</p:attrName>
                                        </p:attrNameLst>
                                      </p:cBhvr>
                                      <p:tavLst>
                                        <p:tav tm="0">
                                          <p:val>
                                            <p:strVal val="#ppt_w"/>
                                          </p:val>
                                        </p:tav>
                                        <p:tav tm="100000">
                                          <p:val>
                                            <p:strVal val="#ppt_w"/>
                                          </p:val>
                                        </p:tav>
                                      </p:tavLst>
                                    </p:anim>
                                    <p:anim calcmode="lin" valueType="num">
                                      <p:cBhvr>
                                        <p:cTn id="16" dur="1500" fill="hold"/>
                                        <p:tgtEl>
                                          <p:spTgt spid="12"/>
                                        </p:tgtEl>
                                        <p:attrNameLst>
                                          <p:attrName>ppt_h</p:attrName>
                                        </p:attrNameLst>
                                      </p:cBhvr>
                                      <p:tavLst>
                                        <p:tav tm="0">
                                          <p:val>
                                            <p:fltVal val="0"/>
                                          </p:val>
                                        </p:tav>
                                        <p:tav tm="100000">
                                          <p:val>
                                            <p:strVal val="#ppt_h"/>
                                          </p:val>
                                        </p:tav>
                                      </p:tavLst>
                                    </p:anim>
                                  </p:childTnLst>
                                </p:cTn>
                              </p:par>
                              <p:par>
                                <p:cTn id="17" presetID="17"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500" fill="hold"/>
                                        <p:tgtEl>
                                          <p:spTgt spid="6"/>
                                        </p:tgtEl>
                                        <p:attrNameLst>
                                          <p:attrName>ppt_x</p:attrName>
                                        </p:attrNameLst>
                                      </p:cBhvr>
                                      <p:tavLst>
                                        <p:tav tm="0">
                                          <p:val>
                                            <p:strVal val="#ppt_x"/>
                                          </p:val>
                                        </p:tav>
                                        <p:tav tm="100000">
                                          <p:val>
                                            <p:strVal val="#ppt_x"/>
                                          </p:val>
                                        </p:tav>
                                      </p:tavLst>
                                    </p:anim>
                                    <p:anim calcmode="lin" valueType="num">
                                      <p:cBhvr>
                                        <p:cTn id="20" dur="1500" fill="hold"/>
                                        <p:tgtEl>
                                          <p:spTgt spid="6"/>
                                        </p:tgtEl>
                                        <p:attrNameLst>
                                          <p:attrName>ppt_y</p:attrName>
                                        </p:attrNameLst>
                                      </p:cBhvr>
                                      <p:tavLst>
                                        <p:tav tm="0">
                                          <p:val>
                                            <p:strVal val="#ppt_y+#ppt_h/2"/>
                                          </p:val>
                                        </p:tav>
                                        <p:tav tm="100000">
                                          <p:val>
                                            <p:strVal val="#ppt_y"/>
                                          </p:val>
                                        </p:tav>
                                      </p:tavLst>
                                    </p:anim>
                                    <p:anim calcmode="lin" valueType="num">
                                      <p:cBhvr>
                                        <p:cTn id="21" dur="1500" fill="hold"/>
                                        <p:tgtEl>
                                          <p:spTgt spid="6"/>
                                        </p:tgtEl>
                                        <p:attrNameLst>
                                          <p:attrName>ppt_w</p:attrName>
                                        </p:attrNameLst>
                                      </p:cBhvr>
                                      <p:tavLst>
                                        <p:tav tm="0">
                                          <p:val>
                                            <p:strVal val="#ppt_w"/>
                                          </p:val>
                                        </p:tav>
                                        <p:tav tm="100000">
                                          <p:val>
                                            <p:strVal val="#ppt_w"/>
                                          </p:val>
                                        </p:tav>
                                      </p:tavLst>
                                    </p:anim>
                                    <p:anim calcmode="lin" valueType="num">
                                      <p:cBhvr>
                                        <p:cTn id="22" dur="1500" fill="hold"/>
                                        <p:tgtEl>
                                          <p:spTgt spid="6"/>
                                        </p:tgtEl>
                                        <p:attrNameLst>
                                          <p:attrName>ppt_h</p:attrName>
                                        </p:attrNameLst>
                                      </p:cBhvr>
                                      <p:tavLst>
                                        <p:tav tm="0">
                                          <p:val>
                                            <p:fltVal val="0"/>
                                          </p:val>
                                        </p:tav>
                                        <p:tav tm="100000">
                                          <p:val>
                                            <p:strVal val="#ppt_h"/>
                                          </p:val>
                                        </p:tav>
                                      </p:tavLst>
                                    </p:anim>
                                  </p:childTnLst>
                                </p:cTn>
                              </p:par>
                              <p:par>
                                <p:cTn id="23" presetID="17"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500" fill="hold"/>
                                        <p:tgtEl>
                                          <p:spTgt spid="7"/>
                                        </p:tgtEl>
                                        <p:attrNameLst>
                                          <p:attrName>ppt_x</p:attrName>
                                        </p:attrNameLst>
                                      </p:cBhvr>
                                      <p:tavLst>
                                        <p:tav tm="0">
                                          <p:val>
                                            <p:strVal val="#ppt_x"/>
                                          </p:val>
                                        </p:tav>
                                        <p:tav tm="100000">
                                          <p:val>
                                            <p:strVal val="#ppt_x"/>
                                          </p:val>
                                        </p:tav>
                                      </p:tavLst>
                                    </p:anim>
                                    <p:anim calcmode="lin" valueType="num">
                                      <p:cBhvr>
                                        <p:cTn id="26" dur="1500" fill="hold"/>
                                        <p:tgtEl>
                                          <p:spTgt spid="7"/>
                                        </p:tgtEl>
                                        <p:attrNameLst>
                                          <p:attrName>ppt_y</p:attrName>
                                        </p:attrNameLst>
                                      </p:cBhvr>
                                      <p:tavLst>
                                        <p:tav tm="0">
                                          <p:val>
                                            <p:strVal val="#ppt_y+#ppt_h/2"/>
                                          </p:val>
                                        </p:tav>
                                        <p:tav tm="100000">
                                          <p:val>
                                            <p:strVal val="#ppt_y"/>
                                          </p:val>
                                        </p:tav>
                                      </p:tavLst>
                                    </p:anim>
                                    <p:anim calcmode="lin" valueType="num">
                                      <p:cBhvr>
                                        <p:cTn id="27" dur="1500" fill="hold"/>
                                        <p:tgtEl>
                                          <p:spTgt spid="7"/>
                                        </p:tgtEl>
                                        <p:attrNameLst>
                                          <p:attrName>ppt_w</p:attrName>
                                        </p:attrNameLst>
                                      </p:cBhvr>
                                      <p:tavLst>
                                        <p:tav tm="0">
                                          <p:val>
                                            <p:strVal val="#ppt_w"/>
                                          </p:val>
                                        </p:tav>
                                        <p:tav tm="100000">
                                          <p:val>
                                            <p:strVal val="#ppt_w"/>
                                          </p:val>
                                        </p:tav>
                                      </p:tavLst>
                                    </p:anim>
                                    <p:anim calcmode="lin" valueType="num">
                                      <p:cBhvr>
                                        <p:cTn id="28" dur="1500" fill="hold"/>
                                        <p:tgtEl>
                                          <p:spTgt spid="7"/>
                                        </p:tgtEl>
                                        <p:attrNameLst>
                                          <p:attrName>ppt_h</p:attrName>
                                        </p:attrNameLst>
                                      </p:cBhvr>
                                      <p:tavLst>
                                        <p:tav tm="0">
                                          <p:val>
                                            <p:fltVal val="0"/>
                                          </p:val>
                                        </p:tav>
                                        <p:tav tm="100000">
                                          <p:val>
                                            <p:strVal val="#ppt_h"/>
                                          </p:val>
                                        </p:tav>
                                      </p:tavLst>
                                    </p:anim>
                                  </p:childTnLst>
                                </p:cTn>
                              </p:par>
                              <p:par>
                                <p:cTn id="29" presetID="17"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500" fill="hold"/>
                                        <p:tgtEl>
                                          <p:spTgt spid="14"/>
                                        </p:tgtEl>
                                        <p:attrNameLst>
                                          <p:attrName>ppt_x</p:attrName>
                                        </p:attrNameLst>
                                      </p:cBhvr>
                                      <p:tavLst>
                                        <p:tav tm="0">
                                          <p:val>
                                            <p:strVal val="#ppt_x"/>
                                          </p:val>
                                        </p:tav>
                                        <p:tav tm="100000">
                                          <p:val>
                                            <p:strVal val="#ppt_x"/>
                                          </p:val>
                                        </p:tav>
                                      </p:tavLst>
                                    </p:anim>
                                    <p:anim calcmode="lin" valueType="num">
                                      <p:cBhvr>
                                        <p:cTn id="32" dur="1500" fill="hold"/>
                                        <p:tgtEl>
                                          <p:spTgt spid="14"/>
                                        </p:tgtEl>
                                        <p:attrNameLst>
                                          <p:attrName>ppt_y</p:attrName>
                                        </p:attrNameLst>
                                      </p:cBhvr>
                                      <p:tavLst>
                                        <p:tav tm="0">
                                          <p:val>
                                            <p:strVal val="#ppt_y+#ppt_h/2"/>
                                          </p:val>
                                        </p:tav>
                                        <p:tav tm="100000">
                                          <p:val>
                                            <p:strVal val="#ppt_y"/>
                                          </p:val>
                                        </p:tav>
                                      </p:tavLst>
                                    </p:anim>
                                    <p:anim calcmode="lin" valueType="num">
                                      <p:cBhvr>
                                        <p:cTn id="33" dur="1500" fill="hold"/>
                                        <p:tgtEl>
                                          <p:spTgt spid="14"/>
                                        </p:tgtEl>
                                        <p:attrNameLst>
                                          <p:attrName>ppt_w</p:attrName>
                                        </p:attrNameLst>
                                      </p:cBhvr>
                                      <p:tavLst>
                                        <p:tav tm="0">
                                          <p:val>
                                            <p:strVal val="#ppt_w"/>
                                          </p:val>
                                        </p:tav>
                                        <p:tav tm="100000">
                                          <p:val>
                                            <p:strVal val="#ppt_w"/>
                                          </p:val>
                                        </p:tav>
                                      </p:tavLst>
                                    </p:anim>
                                    <p:anim calcmode="lin" valueType="num">
                                      <p:cBhvr>
                                        <p:cTn id="34" dur="1500" fill="hold"/>
                                        <p:tgtEl>
                                          <p:spTgt spid="14"/>
                                        </p:tgtEl>
                                        <p:attrNameLst>
                                          <p:attrName>ppt_h</p:attrName>
                                        </p:attrNameLst>
                                      </p:cBhvr>
                                      <p:tavLst>
                                        <p:tav tm="0">
                                          <p:val>
                                            <p:fltVal val="0"/>
                                          </p:val>
                                        </p:tav>
                                        <p:tav tm="100000">
                                          <p:val>
                                            <p:strVal val="#ppt_h"/>
                                          </p:val>
                                        </p:tav>
                                      </p:tavLst>
                                    </p:anim>
                                  </p:childTnLst>
                                </p:cTn>
                              </p:par>
                              <p:par>
                                <p:cTn id="35" presetID="17"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1500" fill="hold"/>
                                        <p:tgtEl>
                                          <p:spTgt spid="8"/>
                                        </p:tgtEl>
                                        <p:attrNameLst>
                                          <p:attrName>ppt_x</p:attrName>
                                        </p:attrNameLst>
                                      </p:cBhvr>
                                      <p:tavLst>
                                        <p:tav tm="0">
                                          <p:val>
                                            <p:strVal val="#ppt_x"/>
                                          </p:val>
                                        </p:tav>
                                        <p:tav tm="100000">
                                          <p:val>
                                            <p:strVal val="#ppt_x"/>
                                          </p:val>
                                        </p:tav>
                                      </p:tavLst>
                                    </p:anim>
                                    <p:anim calcmode="lin" valueType="num">
                                      <p:cBhvr>
                                        <p:cTn id="38" dur="1500" fill="hold"/>
                                        <p:tgtEl>
                                          <p:spTgt spid="8"/>
                                        </p:tgtEl>
                                        <p:attrNameLst>
                                          <p:attrName>ppt_y</p:attrName>
                                        </p:attrNameLst>
                                      </p:cBhvr>
                                      <p:tavLst>
                                        <p:tav tm="0">
                                          <p:val>
                                            <p:strVal val="#ppt_y+#ppt_h/2"/>
                                          </p:val>
                                        </p:tav>
                                        <p:tav tm="100000">
                                          <p:val>
                                            <p:strVal val="#ppt_y"/>
                                          </p:val>
                                        </p:tav>
                                      </p:tavLst>
                                    </p:anim>
                                    <p:anim calcmode="lin" valueType="num">
                                      <p:cBhvr>
                                        <p:cTn id="39" dur="1500" fill="hold"/>
                                        <p:tgtEl>
                                          <p:spTgt spid="8"/>
                                        </p:tgtEl>
                                        <p:attrNameLst>
                                          <p:attrName>ppt_w</p:attrName>
                                        </p:attrNameLst>
                                      </p:cBhvr>
                                      <p:tavLst>
                                        <p:tav tm="0">
                                          <p:val>
                                            <p:strVal val="#ppt_w"/>
                                          </p:val>
                                        </p:tav>
                                        <p:tav tm="100000">
                                          <p:val>
                                            <p:strVal val="#ppt_w"/>
                                          </p:val>
                                        </p:tav>
                                      </p:tavLst>
                                    </p:anim>
                                    <p:anim calcmode="lin" valueType="num">
                                      <p:cBhvr>
                                        <p:cTn id="40" dur="1500" fill="hold"/>
                                        <p:tgtEl>
                                          <p:spTgt spid="8"/>
                                        </p:tgtEl>
                                        <p:attrNameLst>
                                          <p:attrName>ppt_h</p:attrName>
                                        </p:attrNameLst>
                                      </p:cBhvr>
                                      <p:tavLst>
                                        <p:tav tm="0">
                                          <p:val>
                                            <p:fltVal val="0"/>
                                          </p:val>
                                        </p:tav>
                                        <p:tav tm="100000">
                                          <p:val>
                                            <p:strVal val="#ppt_h"/>
                                          </p:val>
                                        </p:tav>
                                      </p:tavLst>
                                    </p:anim>
                                  </p:childTnLst>
                                </p:cTn>
                              </p:par>
                              <p:par>
                                <p:cTn id="41" presetID="17" presetClass="entr" presetSubtype="4"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1500" fill="hold"/>
                                        <p:tgtEl>
                                          <p:spTgt spid="9"/>
                                        </p:tgtEl>
                                        <p:attrNameLst>
                                          <p:attrName>ppt_x</p:attrName>
                                        </p:attrNameLst>
                                      </p:cBhvr>
                                      <p:tavLst>
                                        <p:tav tm="0">
                                          <p:val>
                                            <p:strVal val="#ppt_x"/>
                                          </p:val>
                                        </p:tav>
                                        <p:tav tm="100000">
                                          <p:val>
                                            <p:strVal val="#ppt_x"/>
                                          </p:val>
                                        </p:tav>
                                      </p:tavLst>
                                    </p:anim>
                                    <p:anim calcmode="lin" valueType="num">
                                      <p:cBhvr>
                                        <p:cTn id="44" dur="1500" fill="hold"/>
                                        <p:tgtEl>
                                          <p:spTgt spid="9"/>
                                        </p:tgtEl>
                                        <p:attrNameLst>
                                          <p:attrName>ppt_y</p:attrName>
                                        </p:attrNameLst>
                                      </p:cBhvr>
                                      <p:tavLst>
                                        <p:tav tm="0">
                                          <p:val>
                                            <p:strVal val="#ppt_y+#ppt_h/2"/>
                                          </p:val>
                                        </p:tav>
                                        <p:tav tm="100000">
                                          <p:val>
                                            <p:strVal val="#ppt_y"/>
                                          </p:val>
                                        </p:tav>
                                      </p:tavLst>
                                    </p:anim>
                                    <p:anim calcmode="lin" valueType="num">
                                      <p:cBhvr>
                                        <p:cTn id="45" dur="1500" fill="hold"/>
                                        <p:tgtEl>
                                          <p:spTgt spid="9"/>
                                        </p:tgtEl>
                                        <p:attrNameLst>
                                          <p:attrName>ppt_w</p:attrName>
                                        </p:attrNameLst>
                                      </p:cBhvr>
                                      <p:tavLst>
                                        <p:tav tm="0">
                                          <p:val>
                                            <p:strVal val="#ppt_w"/>
                                          </p:val>
                                        </p:tav>
                                        <p:tav tm="100000">
                                          <p:val>
                                            <p:strVal val="#ppt_w"/>
                                          </p:val>
                                        </p:tav>
                                      </p:tavLst>
                                    </p:anim>
                                    <p:anim calcmode="lin" valueType="num">
                                      <p:cBhvr>
                                        <p:cTn id="46" dur="1500" fill="hold"/>
                                        <p:tgtEl>
                                          <p:spTgt spid="9"/>
                                        </p:tgtEl>
                                        <p:attrNameLst>
                                          <p:attrName>ppt_h</p:attrName>
                                        </p:attrNameLst>
                                      </p:cBhvr>
                                      <p:tavLst>
                                        <p:tav tm="0">
                                          <p:val>
                                            <p:fltVal val="0"/>
                                          </p:val>
                                        </p:tav>
                                        <p:tav tm="100000">
                                          <p:val>
                                            <p:strVal val="#ppt_h"/>
                                          </p:val>
                                        </p:tav>
                                      </p:tavLst>
                                    </p:anim>
                                  </p:childTnLst>
                                </p:cTn>
                              </p:par>
                              <p:par>
                                <p:cTn id="47" presetID="17" presetClass="entr" presetSubtype="4"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1500" fill="hold"/>
                                        <p:tgtEl>
                                          <p:spTgt spid="16"/>
                                        </p:tgtEl>
                                        <p:attrNameLst>
                                          <p:attrName>ppt_x</p:attrName>
                                        </p:attrNameLst>
                                      </p:cBhvr>
                                      <p:tavLst>
                                        <p:tav tm="0">
                                          <p:val>
                                            <p:strVal val="#ppt_x"/>
                                          </p:val>
                                        </p:tav>
                                        <p:tav tm="100000">
                                          <p:val>
                                            <p:strVal val="#ppt_x"/>
                                          </p:val>
                                        </p:tav>
                                      </p:tavLst>
                                    </p:anim>
                                    <p:anim calcmode="lin" valueType="num">
                                      <p:cBhvr>
                                        <p:cTn id="50" dur="1500" fill="hold"/>
                                        <p:tgtEl>
                                          <p:spTgt spid="16"/>
                                        </p:tgtEl>
                                        <p:attrNameLst>
                                          <p:attrName>ppt_y</p:attrName>
                                        </p:attrNameLst>
                                      </p:cBhvr>
                                      <p:tavLst>
                                        <p:tav tm="0">
                                          <p:val>
                                            <p:strVal val="#ppt_y+#ppt_h/2"/>
                                          </p:val>
                                        </p:tav>
                                        <p:tav tm="100000">
                                          <p:val>
                                            <p:strVal val="#ppt_y"/>
                                          </p:val>
                                        </p:tav>
                                      </p:tavLst>
                                    </p:anim>
                                    <p:anim calcmode="lin" valueType="num">
                                      <p:cBhvr>
                                        <p:cTn id="51" dur="1500" fill="hold"/>
                                        <p:tgtEl>
                                          <p:spTgt spid="16"/>
                                        </p:tgtEl>
                                        <p:attrNameLst>
                                          <p:attrName>ppt_w</p:attrName>
                                        </p:attrNameLst>
                                      </p:cBhvr>
                                      <p:tavLst>
                                        <p:tav tm="0">
                                          <p:val>
                                            <p:strVal val="#ppt_w"/>
                                          </p:val>
                                        </p:tav>
                                        <p:tav tm="100000">
                                          <p:val>
                                            <p:strVal val="#ppt_w"/>
                                          </p:val>
                                        </p:tav>
                                      </p:tavLst>
                                    </p:anim>
                                    <p:anim calcmode="lin" valueType="num">
                                      <p:cBhvr>
                                        <p:cTn id="52" dur="1500" fill="hold"/>
                                        <p:tgtEl>
                                          <p:spTgt spid="16"/>
                                        </p:tgtEl>
                                        <p:attrNameLst>
                                          <p:attrName>ppt_h</p:attrName>
                                        </p:attrNameLst>
                                      </p:cBhvr>
                                      <p:tavLst>
                                        <p:tav tm="0">
                                          <p:val>
                                            <p:fltVal val="0"/>
                                          </p:val>
                                        </p:tav>
                                        <p:tav tm="100000">
                                          <p:val>
                                            <p:strVal val="#ppt_h"/>
                                          </p:val>
                                        </p:tav>
                                      </p:tavLst>
                                    </p:anim>
                                  </p:childTnLst>
                                </p:cTn>
                              </p:par>
                              <p:par>
                                <p:cTn id="53" presetID="12" presetClass="entr" presetSubtype="1" fill="hold" grpId="0" nodeType="withEffect">
                                  <p:stCondLst>
                                    <p:cond delay="100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1500"/>
                                        <p:tgtEl>
                                          <p:spTgt spid="18"/>
                                        </p:tgtEl>
                                        <p:attrNameLst>
                                          <p:attrName>ppt_y</p:attrName>
                                        </p:attrNameLst>
                                      </p:cBhvr>
                                      <p:tavLst>
                                        <p:tav tm="0">
                                          <p:val>
                                            <p:strVal val="#ppt_y-#ppt_h*1.125000"/>
                                          </p:val>
                                        </p:tav>
                                        <p:tav tm="100000">
                                          <p:val>
                                            <p:strVal val="#ppt_y"/>
                                          </p:val>
                                        </p:tav>
                                      </p:tavLst>
                                    </p:anim>
                                    <p:animEffect transition="in" filter="wipe(down)">
                                      <p:cBhvr>
                                        <p:cTn id="56" dur="1500"/>
                                        <p:tgtEl>
                                          <p:spTgt spid="18"/>
                                        </p:tgtEl>
                                      </p:cBhvr>
                                    </p:animEffect>
                                  </p:childTnLst>
                                </p:cTn>
                              </p:par>
                              <p:par>
                                <p:cTn id="57" presetID="12" presetClass="entr" presetSubtype="1" fill="hold" grpId="0" nodeType="withEffect">
                                  <p:stCondLst>
                                    <p:cond delay="100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1500"/>
                                        <p:tgtEl>
                                          <p:spTgt spid="25"/>
                                        </p:tgtEl>
                                        <p:attrNameLst>
                                          <p:attrName>ppt_y</p:attrName>
                                        </p:attrNameLst>
                                      </p:cBhvr>
                                      <p:tavLst>
                                        <p:tav tm="0">
                                          <p:val>
                                            <p:strVal val="#ppt_y-#ppt_h*1.125000"/>
                                          </p:val>
                                        </p:tav>
                                        <p:tav tm="100000">
                                          <p:val>
                                            <p:strVal val="#ppt_y"/>
                                          </p:val>
                                        </p:tav>
                                      </p:tavLst>
                                    </p:anim>
                                    <p:animEffect transition="in" filter="wipe(down)">
                                      <p:cBhvr>
                                        <p:cTn id="60" dur="1500"/>
                                        <p:tgtEl>
                                          <p:spTgt spid="25"/>
                                        </p:tgtEl>
                                      </p:cBhvr>
                                    </p:animEffect>
                                  </p:childTnLst>
                                </p:cTn>
                              </p:par>
                              <p:par>
                                <p:cTn id="61" presetID="12" presetClass="entr" presetSubtype="1" fill="hold" grpId="0" nodeType="withEffect">
                                  <p:stCondLst>
                                    <p:cond delay="100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1500"/>
                                        <p:tgtEl>
                                          <p:spTgt spid="21"/>
                                        </p:tgtEl>
                                        <p:attrNameLst>
                                          <p:attrName>ppt_y</p:attrName>
                                        </p:attrNameLst>
                                      </p:cBhvr>
                                      <p:tavLst>
                                        <p:tav tm="0">
                                          <p:val>
                                            <p:strVal val="#ppt_y-#ppt_h*1.125000"/>
                                          </p:val>
                                        </p:tav>
                                        <p:tav tm="100000">
                                          <p:val>
                                            <p:strVal val="#ppt_y"/>
                                          </p:val>
                                        </p:tav>
                                      </p:tavLst>
                                    </p:anim>
                                    <p:animEffect transition="in" filter="wipe(down)">
                                      <p:cBhvr>
                                        <p:cTn id="64" dur="1500"/>
                                        <p:tgtEl>
                                          <p:spTgt spid="21"/>
                                        </p:tgtEl>
                                      </p:cBhvr>
                                    </p:animEffect>
                                  </p:childTnLst>
                                </p:cTn>
                              </p:par>
                              <p:par>
                                <p:cTn id="65" presetID="12" presetClass="entr" presetSubtype="1" fill="hold" grpId="0" nodeType="withEffect">
                                  <p:stCondLst>
                                    <p:cond delay="100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1500"/>
                                        <p:tgtEl>
                                          <p:spTgt spid="26"/>
                                        </p:tgtEl>
                                        <p:attrNameLst>
                                          <p:attrName>ppt_y</p:attrName>
                                        </p:attrNameLst>
                                      </p:cBhvr>
                                      <p:tavLst>
                                        <p:tav tm="0">
                                          <p:val>
                                            <p:strVal val="#ppt_y-#ppt_h*1.125000"/>
                                          </p:val>
                                        </p:tav>
                                        <p:tav tm="100000">
                                          <p:val>
                                            <p:strVal val="#ppt_y"/>
                                          </p:val>
                                        </p:tav>
                                      </p:tavLst>
                                    </p:anim>
                                    <p:animEffect transition="in" filter="wipe(down)">
                                      <p:cBhvr>
                                        <p:cTn id="68" dur="1500"/>
                                        <p:tgtEl>
                                          <p:spTgt spid="26"/>
                                        </p:tgtEl>
                                      </p:cBhvr>
                                    </p:animEffect>
                                  </p:childTnLst>
                                </p:cTn>
                              </p:par>
                              <p:par>
                                <p:cTn id="69" presetID="12" presetClass="entr" presetSubtype="1" fill="hold" grpId="0" nodeType="withEffect">
                                  <p:stCondLst>
                                    <p:cond delay="100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1500"/>
                                        <p:tgtEl>
                                          <p:spTgt spid="23"/>
                                        </p:tgtEl>
                                        <p:attrNameLst>
                                          <p:attrName>ppt_y</p:attrName>
                                        </p:attrNameLst>
                                      </p:cBhvr>
                                      <p:tavLst>
                                        <p:tav tm="0">
                                          <p:val>
                                            <p:strVal val="#ppt_y-#ppt_h*1.125000"/>
                                          </p:val>
                                        </p:tav>
                                        <p:tav tm="100000">
                                          <p:val>
                                            <p:strVal val="#ppt_y"/>
                                          </p:val>
                                        </p:tav>
                                      </p:tavLst>
                                    </p:anim>
                                    <p:animEffect transition="in" filter="wipe(down)">
                                      <p:cBhvr>
                                        <p:cTn id="72" dur="1500"/>
                                        <p:tgtEl>
                                          <p:spTgt spid="23"/>
                                        </p:tgtEl>
                                      </p:cBhvr>
                                    </p:animEffect>
                                  </p:childTnLst>
                                </p:cTn>
                              </p:par>
                              <p:par>
                                <p:cTn id="73" presetID="12" presetClass="entr" presetSubtype="1" fill="hold" grpId="0" nodeType="withEffect">
                                  <p:stCondLst>
                                    <p:cond delay="1000"/>
                                  </p:stCondLst>
                                  <p:childTnLst>
                                    <p:set>
                                      <p:cBhvr>
                                        <p:cTn id="74" dur="1" fill="hold">
                                          <p:stCondLst>
                                            <p:cond delay="0"/>
                                          </p:stCondLst>
                                        </p:cTn>
                                        <p:tgtEl>
                                          <p:spTgt spid="20"/>
                                        </p:tgtEl>
                                        <p:attrNameLst>
                                          <p:attrName>style.visibility</p:attrName>
                                        </p:attrNameLst>
                                      </p:cBhvr>
                                      <p:to>
                                        <p:strVal val="visible"/>
                                      </p:to>
                                    </p:set>
                                    <p:anim calcmode="lin" valueType="num">
                                      <p:cBhvr additive="base">
                                        <p:cTn id="75" dur="1500"/>
                                        <p:tgtEl>
                                          <p:spTgt spid="20"/>
                                        </p:tgtEl>
                                        <p:attrNameLst>
                                          <p:attrName>ppt_y</p:attrName>
                                        </p:attrNameLst>
                                      </p:cBhvr>
                                      <p:tavLst>
                                        <p:tav tm="0">
                                          <p:val>
                                            <p:strVal val="#ppt_y-#ppt_h*1.125000"/>
                                          </p:val>
                                        </p:tav>
                                        <p:tav tm="100000">
                                          <p:val>
                                            <p:strVal val="#ppt_y"/>
                                          </p:val>
                                        </p:tav>
                                      </p:tavLst>
                                    </p:anim>
                                    <p:animEffect transition="in" filter="wipe(down)">
                                      <p:cBhvr>
                                        <p:cTn id="76" dur="1500"/>
                                        <p:tgtEl>
                                          <p:spTgt spid="20"/>
                                        </p:tgtEl>
                                      </p:cBhvr>
                                    </p:animEffect>
                                  </p:childTnLst>
                                </p:cTn>
                              </p:par>
                              <p:par>
                                <p:cTn id="77" presetID="12" presetClass="entr" presetSubtype="1" fill="hold" grpId="0" nodeType="withEffect">
                                  <p:stCondLst>
                                    <p:cond delay="100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1500"/>
                                        <p:tgtEl>
                                          <p:spTgt spid="22"/>
                                        </p:tgtEl>
                                        <p:attrNameLst>
                                          <p:attrName>ppt_y</p:attrName>
                                        </p:attrNameLst>
                                      </p:cBhvr>
                                      <p:tavLst>
                                        <p:tav tm="0">
                                          <p:val>
                                            <p:strVal val="#ppt_y-#ppt_h*1.125000"/>
                                          </p:val>
                                        </p:tav>
                                        <p:tav tm="100000">
                                          <p:val>
                                            <p:strVal val="#ppt_y"/>
                                          </p:val>
                                        </p:tav>
                                      </p:tavLst>
                                    </p:anim>
                                    <p:animEffect transition="in" filter="wipe(down)">
                                      <p:cBhvr>
                                        <p:cTn id="80" dur="1500"/>
                                        <p:tgtEl>
                                          <p:spTgt spid="22"/>
                                        </p:tgtEl>
                                      </p:cBhvr>
                                    </p:animEffect>
                                  </p:childTnLst>
                                </p:cTn>
                              </p:par>
                              <p:par>
                                <p:cTn id="81" presetID="12" presetClass="entr" presetSubtype="1" fill="hold" grpId="0" nodeType="withEffect">
                                  <p:stCondLst>
                                    <p:cond delay="1000"/>
                                  </p:stCondLst>
                                  <p:childTnLst>
                                    <p:set>
                                      <p:cBhvr>
                                        <p:cTn id="82" dur="1" fill="hold">
                                          <p:stCondLst>
                                            <p:cond delay="0"/>
                                          </p:stCondLst>
                                        </p:cTn>
                                        <p:tgtEl>
                                          <p:spTgt spid="24"/>
                                        </p:tgtEl>
                                        <p:attrNameLst>
                                          <p:attrName>style.visibility</p:attrName>
                                        </p:attrNameLst>
                                      </p:cBhvr>
                                      <p:to>
                                        <p:strVal val="visible"/>
                                      </p:to>
                                    </p:set>
                                    <p:anim calcmode="lin" valueType="num">
                                      <p:cBhvr additive="base">
                                        <p:cTn id="83" dur="1500"/>
                                        <p:tgtEl>
                                          <p:spTgt spid="24"/>
                                        </p:tgtEl>
                                        <p:attrNameLst>
                                          <p:attrName>ppt_y</p:attrName>
                                        </p:attrNameLst>
                                      </p:cBhvr>
                                      <p:tavLst>
                                        <p:tav tm="0">
                                          <p:val>
                                            <p:strVal val="#ppt_y-#ppt_h*1.125000"/>
                                          </p:val>
                                        </p:tav>
                                        <p:tav tm="100000">
                                          <p:val>
                                            <p:strVal val="#ppt_y"/>
                                          </p:val>
                                        </p:tav>
                                      </p:tavLst>
                                    </p:anim>
                                    <p:animEffect transition="in" filter="wipe(down)">
                                      <p:cBhvr>
                                        <p:cTn id="84" dur="1500"/>
                                        <p:tgtEl>
                                          <p:spTgt spid="24"/>
                                        </p:tgtEl>
                                      </p:cBhvr>
                                    </p:animEffect>
                                  </p:childTnLst>
                                </p:cTn>
                              </p:par>
                              <p:par>
                                <p:cTn id="85" presetID="22" presetClass="entr" presetSubtype="8" fill="hold" grpId="0" nodeType="withEffect">
                                  <p:stCondLst>
                                    <p:cond delay="1000"/>
                                  </p:stCondLst>
                                  <p:childTnLst>
                                    <p:set>
                                      <p:cBhvr>
                                        <p:cTn id="86" dur="1" fill="hold">
                                          <p:stCondLst>
                                            <p:cond delay="0"/>
                                          </p:stCondLst>
                                        </p:cTn>
                                        <p:tgtEl>
                                          <p:spTgt spid="27"/>
                                        </p:tgtEl>
                                        <p:attrNameLst>
                                          <p:attrName>style.visibility</p:attrName>
                                        </p:attrNameLst>
                                      </p:cBhvr>
                                      <p:to>
                                        <p:strVal val="visible"/>
                                      </p:to>
                                    </p:set>
                                    <p:animEffect transition="in" filter="wipe(left)">
                                      <p:cBhvr>
                                        <p:cTn id="87" dur="1500"/>
                                        <p:tgtEl>
                                          <p:spTgt spid="27"/>
                                        </p:tgtEl>
                                      </p:cBhvr>
                                    </p:animEffect>
                                  </p:childTnLst>
                                </p:cTn>
                              </p:par>
                              <p:par>
                                <p:cTn id="88" presetID="22" presetClass="entr" presetSubtype="8" fill="hold" grpId="0" nodeType="withEffect">
                                  <p:stCondLst>
                                    <p:cond delay="1000"/>
                                  </p:stCondLst>
                                  <p:childTnLst>
                                    <p:set>
                                      <p:cBhvr>
                                        <p:cTn id="89" dur="1" fill="hold">
                                          <p:stCondLst>
                                            <p:cond delay="0"/>
                                          </p:stCondLst>
                                        </p:cTn>
                                        <p:tgtEl>
                                          <p:spTgt spid="33"/>
                                        </p:tgtEl>
                                        <p:attrNameLst>
                                          <p:attrName>style.visibility</p:attrName>
                                        </p:attrNameLst>
                                      </p:cBhvr>
                                      <p:to>
                                        <p:strVal val="visible"/>
                                      </p:to>
                                    </p:set>
                                    <p:animEffect transition="in" filter="wipe(left)">
                                      <p:cBhvr>
                                        <p:cTn id="90" dur="1500"/>
                                        <p:tgtEl>
                                          <p:spTgt spid="33"/>
                                        </p:tgtEl>
                                      </p:cBhvr>
                                    </p:animEffect>
                                  </p:childTnLst>
                                </p:cTn>
                              </p:par>
                              <p:par>
                                <p:cTn id="91" presetID="22" presetClass="entr" presetSubtype="8" fill="hold" grpId="0" nodeType="withEffect">
                                  <p:stCondLst>
                                    <p:cond delay="1000"/>
                                  </p:stCondLst>
                                  <p:childTnLst>
                                    <p:set>
                                      <p:cBhvr>
                                        <p:cTn id="92" dur="1" fill="hold">
                                          <p:stCondLst>
                                            <p:cond delay="0"/>
                                          </p:stCondLst>
                                        </p:cTn>
                                        <p:tgtEl>
                                          <p:spTgt spid="29"/>
                                        </p:tgtEl>
                                        <p:attrNameLst>
                                          <p:attrName>style.visibility</p:attrName>
                                        </p:attrNameLst>
                                      </p:cBhvr>
                                      <p:to>
                                        <p:strVal val="visible"/>
                                      </p:to>
                                    </p:set>
                                    <p:animEffect transition="in" filter="wipe(left)">
                                      <p:cBhvr>
                                        <p:cTn id="93" dur="1500"/>
                                        <p:tgtEl>
                                          <p:spTgt spid="29"/>
                                        </p:tgtEl>
                                      </p:cBhvr>
                                    </p:animEffect>
                                  </p:childTnLst>
                                </p:cTn>
                              </p:par>
                              <p:par>
                                <p:cTn id="94" presetID="22" presetClass="entr" presetSubtype="8" fill="hold" grpId="0" nodeType="withEffect">
                                  <p:stCondLst>
                                    <p:cond delay="1000"/>
                                  </p:stCondLst>
                                  <p:childTnLst>
                                    <p:set>
                                      <p:cBhvr>
                                        <p:cTn id="95" dur="1" fill="hold">
                                          <p:stCondLst>
                                            <p:cond delay="0"/>
                                          </p:stCondLst>
                                        </p:cTn>
                                        <p:tgtEl>
                                          <p:spTgt spid="34"/>
                                        </p:tgtEl>
                                        <p:attrNameLst>
                                          <p:attrName>style.visibility</p:attrName>
                                        </p:attrNameLst>
                                      </p:cBhvr>
                                      <p:to>
                                        <p:strVal val="visible"/>
                                      </p:to>
                                    </p:set>
                                    <p:animEffect transition="in" filter="wipe(left)">
                                      <p:cBhvr>
                                        <p:cTn id="96" dur="1500"/>
                                        <p:tgtEl>
                                          <p:spTgt spid="34"/>
                                        </p:tgtEl>
                                      </p:cBhvr>
                                    </p:animEffect>
                                  </p:childTnLst>
                                </p:cTn>
                              </p:par>
                              <p:par>
                                <p:cTn id="97" presetID="22" presetClass="entr" presetSubtype="8" fill="hold" grpId="0" nodeType="withEffect">
                                  <p:stCondLst>
                                    <p:cond delay="1000"/>
                                  </p:stCondLst>
                                  <p:childTnLst>
                                    <p:set>
                                      <p:cBhvr>
                                        <p:cTn id="98" dur="1" fill="hold">
                                          <p:stCondLst>
                                            <p:cond delay="0"/>
                                          </p:stCondLst>
                                        </p:cTn>
                                        <p:tgtEl>
                                          <p:spTgt spid="31"/>
                                        </p:tgtEl>
                                        <p:attrNameLst>
                                          <p:attrName>style.visibility</p:attrName>
                                        </p:attrNameLst>
                                      </p:cBhvr>
                                      <p:to>
                                        <p:strVal val="visible"/>
                                      </p:to>
                                    </p:set>
                                    <p:animEffect transition="in" filter="wipe(left)">
                                      <p:cBhvr>
                                        <p:cTn id="99" dur="1500"/>
                                        <p:tgtEl>
                                          <p:spTgt spid="31"/>
                                        </p:tgtEl>
                                      </p:cBhvr>
                                    </p:animEffect>
                                  </p:childTnLst>
                                </p:cTn>
                              </p:par>
                              <p:par>
                                <p:cTn id="100" presetID="22" presetClass="entr" presetSubtype="8" fill="hold" grpId="0" nodeType="withEffect">
                                  <p:stCondLst>
                                    <p:cond delay="1000"/>
                                  </p:stCondLst>
                                  <p:childTnLst>
                                    <p:set>
                                      <p:cBhvr>
                                        <p:cTn id="101" dur="1" fill="hold">
                                          <p:stCondLst>
                                            <p:cond delay="0"/>
                                          </p:stCondLst>
                                        </p:cTn>
                                        <p:tgtEl>
                                          <p:spTgt spid="28"/>
                                        </p:tgtEl>
                                        <p:attrNameLst>
                                          <p:attrName>style.visibility</p:attrName>
                                        </p:attrNameLst>
                                      </p:cBhvr>
                                      <p:to>
                                        <p:strVal val="visible"/>
                                      </p:to>
                                    </p:set>
                                    <p:animEffect transition="in" filter="wipe(left)">
                                      <p:cBhvr>
                                        <p:cTn id="102" dur="1500"/>
                                        <p:tgtEl>
                                          <p:spTgt spid="28"/>
                                        </p:tgtEl>
                                      </p:cBhvr>
                                    </p:animEffect>
                                  </p:childTnLst>
                                </p:cTn>
                              </p:par>
                              <p:par>
                                <p:cTn id="103" presetID="22" presetClass="entr" presetSubtype="8" fill="hold" grpId="0" nodeType="withEffect">
                                  <p:stCondLst>
                                    <p:cond delay="1000"/>
                                  </p:stCondLst>
                                  <p:childTnLst>
                                    <p:set>
                                      <p:cBhvr>
                                        <p:cTn id="104" dur="1" fill="hold">
                                          <p:stCondLst>
                                            <p:cond delay="0"/>
                                          </p:stCondLst>
                                        </p:cTn>
                                        <p:tgtEl>
                                          <p:spTgt spid="30"/>
                                        </p:tgtEl>
                                        <p:attrNameLst>
                                          <p:attrName>style.visibility</p:attrName>
                                        </p:attrNameLst>
                                      </p:cBhvr>
                                      <p:to>
                                        <p:strVal val="visible"/>
                                      </p:to>
                                    </p:set>
                                    <p:animEffect transition="in" filter="wipe(left)">
                                      <p:cBhvr>
                                        <p:cTn id="105" dur="1500"/>
                                        <p:tgtEl>
                                          <p:spTgt spid="30"/>
                                        </p:tgtEl>
                                      </p:cBhvr>
                                    </p:animEffect>
                                  </p:childTnLst>
                                </p:cTn>
                              </p:par>
                              <p:par>
                                <p:cTn id="106" presetID="22" presetClass="entr" presetSubtype="8" fill="hold" grpId="0" nodeType="withEffect">
                                  <p:stCondLst>
                                    <p:cond delay="1000"/>
                                  </p:stCondLst>
                                  <p:childTnLst>
                                    <p:set>
                                      <p:cBhvr>
                                        <p:cTn id="107" dur="1" fill="hold">
                                          <p:stCondLst>
                                            <p:cond delay="0"/>
                                          </p:stCondLst>
                                        </p:cTn>
                                        <p:tgtEl>
                                          <p:spTgt spid="32"/>
                                        </p:tgtEl>
                                        <p:attrNameLst>
                                          <p:attrName>style.visibility</p:attrName>
                                        </p:attrNameLst>
                                      </p:cBhvr>
                                      <p:to>
                                        <p:strVal val="visible"/>
                                      </p:to>
                                    </p:set>
                                    <p:animEffect transition="in" filter="wipe(left)">
                                      <p:cBhvr>
                                        <p:cTn id="108" dur="1500"/>
                                        <p:tgtEl>
                                          <p:spTgt spid="32"/>
                                        </p:tgtEl>
                                      </p:cBhvr>
                                    </p:animEffect>
                                  </p:childTnLst>
                                </p:cTn>
                              </p:par>
                              <p:par>
                                <p:cTn id="109" presetID="10" presetClass="entr" presetSubtype="0" fill="hold" grpId="0" nodeType="withEffect">
                                  <p:stCondLst>
                                    <p:cond delay="2500"/>
                                  </p:stCondLst>
                                  <p:childTnLst>
                                    <p:set>
                                      <p:cBhvr>
                                        <p:cTn id="110" dur="1" fill="hold">
                                          <p:stCondLst>
                                            <p:cond delay="0"/>
                                          </p:stCondLst>
                                        </p:cTn>
                                        <p:tgtEl>
                                          <p:spTgt spid="35"/>
                                        </p:tgtEl>
                                        <p:attrNameLst>
                                          <p:attrName>style.visibility</p:attrName>
                                        </p:attrNameLst>
                                      </p:cBhvr>
                                      <p:to>
                                        <p:strVal val="visible"/>
                                      </p:to>
                                    </p:set>
                                    <p:animEffect transition="in" filter="fade">
                                      <p:cBhvr>
                                        <p:cTn id="111" dur="1500"/>
                                        <p:tgtEl>
                                          <p:spTgt spid="35"/>
                                        </p:tgtEl>
                                      </p:cBhvr>
                                    </p:animEffect>
                                  </p:childTnLst>
                                </p:cTn>
                              </p:par>
                              <p:par>
                                <p:cTn id="112" presetID="10" presetClass="entr" presetSubtype="0" fill="hold" grpId="0" nodeType="withEffect">
                                  <p:stCondLst>
                                    <p:cond delay="2500"/>
                                  </p:stCondLst>
                                  <p:childTnLst>
                                    <p:set>
                                      <p:cBhvr>
                                        <p:cTn id="113" dur="1" fill="hold">
                                          <p:stCondLst>
                                            <p:cond delay="0"/>
                                          </p:stCondLst>
                                        </p:cTn>
                                        <p:tgtEl>
                                          <p:spTgt spid="36"/>
                                        </p:tgtEl>
                                        <p:attrNameLst>
                                          <p:attrName>style.visibility</p:attrName>
                                        </p:attrNameLst>
                                      </p:cBhvr>
                                      <p:to>
                                        <p:strVal val="visible"/>
                                      </p:to>
                                    </p:set>
                                    <p:animEffect transition="in" filter="fade">
                                      <p:cBhvr>
                                        <p:cTn id="114" dur="1500"/>
                                        <p:tgtEl>
                                          <p:spTgt spid="36"/>
                                        </p:tgtEl>
                                      </p:cBhvr>
                                    </p:animEffect>
                                  </p:childTnLst>
                                </p:cTn>
                              </p:par>
                              <p:par>
                                <p:cTn id="115" presetID="10" presetClass="entr" presetSubtype="0" fill="hold" grpId="0" nodeType="withEffect">
                                  <p:stCondLst>
                                    <p:cond delay="250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1500"/>
                                        <p:tgtEl>
                                          <p:spTgt spid="41"/>
                                        </p:tgtEl>
                                      </p:cBhvr>
                                    </p:animEffect>
                                  </p:childTnLst>
                                </p:cTn>
                              </p:par>
                              <p:par>
                                <p:cTn id="118" presetID="10" presetClass="entr" presetSubtype="0" fill="hold" grpId="0" nodeType="withEffect">
                                  <p:stCondLst>
                                    <p:cond delay="2500"/>
                                  </p:stCondLst>
                                  <p:childTnLst>
                                    <p:set>
                                      <p:cBhvr>
                                        <p:cTn id="119" dur="1" fill="hold">
                                          <p:stCondLst>
                                            <p:cond delay="0"/>
                                          </p:stCondLst>
                                        </p:cTn>
                                        <p:tgtEl>
                                          <p:spTgt spid="37"/>
                                        </p:tgtEl>
                                        <p:attrNameLst>
                                          <p:attrName>style.visibility</p:attrName>
                                        </p:attrNameLst>
                                      </p:cBhvr>
                                      <p:to>
                                        <p:strVal val="visible"/>
                                      </p:to>
                                    </p:set>
                                    <p:animEffect transition="in" filter="fade">
                                      <p:cBhvr>
                                        <p:cTn id="120" dur="1500"/>
                                        <p:tgtEl>
                                          <p:spTgt spid="37"/>
                                        </p:tgtEl>
                                      </p:cBhvr>
                                    </p:animEffect>
                                  </p:childTnLst>
                                </p:cTn>
                              </p:par>
                              <p:par>
                                <p:cTn id="121" presetID="10" presetClass="entr" presetSubtype="0" fill="hold" grpId="0" nodeType="withEffect">
                                  <p:stCondLst>
                                    <p:cond delay="2500"/>
                                  </p:stCondLst>
                                  <p:childTnLst>
                                    <p:set>
                                      <p:cBhvr>
                                        <p:cTn id="122" dur="1" fill="hold">
                                          <p:stCondLst>
                                            <p:cond delay="0"/>
                                          </p:stCondLst>
                                        </p:cTn>
                                        <p:tgtEl>
                                          <p:spTgt spid="38"/>
                                        </p:tgtEl>
                                        <p:attrNameLst>
                                          <p:attrName>style.visibility</p:attrName>
                                        </p:attrNameLst>
                                      </p:cBhvr>
                                      <p:to>
                                        <p:strVal val="visible"/>
                                      </p:to>
                                    </p:set>
                                    <p:animEffect transition="in" filter="fade">
                                      <p:cBhvr>
                                        <p:cTn id="123" dur="1500"/>
                                        <p:tgtEl>
                                          <p:spTgt spid="38"/>
                                        </p:tgtEl>
                                      </p:cBhvr>
                                    </p:animEffect>
                                  </p:childTnLst>
                                </p:cTn>
                              </p:par>
                              <p:par>
                                <p:cTn id="124" presetID="10" presetClass="entr" presetSubtype="0" fill="hold" grpId="0" nodeType="withEffect">
                                  <p:stCondLst>
                                    <p:cond delay="2500"/>
                                  </p:stCondLst>
                                  <p:childTnLst>
                                    <p:set>
                                      <p:cBhvr>
                                        <p:cTn id="125" dur="1" fill="hold">
                                          <p:stCondLst>
                                            <p:cond delay="0"/>
                                          </p:stCondLst>
                                        </p:cTn>
                                        <p:tgtEl>
                                          <p:spTgt spid="42"/>
                                        </p:tgtEl>
                                        <p:attrNameLst>
                                          <p:attrName>style.visibility</p:attrName>
                                        </p:attrNameLst>
                                      </p:cBhvr>
                                      <p:to>
                                        <p:strVal val="visible"/>
                                      </p:to>
                                    </p:set>
                                    <p:animEffect transition="in" filter="fade">
                                      <p:cBhvr>
                                        <p:cTn id="126" dur="1500"/>
                                        <p:tgtEl>
                                          <p:spTgt spid="42"/>
                                        </p:tgtEl>
                                      </p:cBhvr>
                                    </p:animEffect>
                                  </p:childTnLst>
                                </p:cTn>
                              </p:par>
                              <p:par>
                                <p:cTn id="127" presetID="10" presetClass="entr" presetSubtype="0" fill="hold" grpId="0" nodeType="withEffect">
                                  <p:stCondLst>
                                    <p:cond delay="2500"/>
                                  </p:stCondLst>
                                  <p:childTnLst>
                                    <p:set>
                                      <p:cBhvr>
                                        <p:cTn id="128" dur="1" fill="hold">
                                          <p:stCondLst>
                                            <p:cond delay="0"/>
                                          </p:stCondLst>
                                        </p:cTn>
                                        <p:tgtEl>
                                          <p:spTgt spid="39"/>
                                        </p:tgtEl>
                                        <p:attrNameLst>
                                          <p:attrName>style.visibility</p:attrName>
                                        </p:attrNameLst>
                                      </p:cBhvr>
                                      <p:to>
                                        <p:strVal val="visible"/>
                                      </p:to>
                                    </p:set>
                                    <p:animEffect transition="in" filter="fade">
                                      <p:cBhvr>
                                        <p:cTn id="129" dur="1500"/>
                                        <p:tgtEl>
                                          <p:spTgt spid="39"/>
                                        </p:tgtEl>
                                      </p:cBhvr>
                                    </p:animEffect>
                                  </p:childTnLst>
                                </p:cTn>
                              </p:par>
                              <p:par>
                                <p:cTn id="130" presetID="10" presetClass="entr" presetSubtype="0" fill="hold" grpId="0" nodeType="withEffect">
                                  <p:stCondLst>
                                    <p:cond delay="2500"/>
                                  </p:stCondLst>
                                  <p:childTnLst>
                                    <p:set>
                                      <p:cBhvr>
                                        <p:cTn id="131" dur="1" fill="hold">
                                          <p:stCondLst>
                                            <p:cond delay="0"/>
                                          </p:stCondLst>
                                        </p:cTn>
                                        <p:tgtEl>
                                          <p:spTgt spid="40"/>
                                        </p:tgtEl>
                                        <p:attrNameLst>
                                          <p:attrName>style.visibility</p:attrName>
                                        </p:attrNameLst>
                                      </p:cBhvr>
                                      <p:to>
                                        <p:strVal val="visible"/>
                                      </p:to>
                                    </p:set>
                                    <p:animEffect transition="in" filter="fade">
                                      <p:cBhvr>
                                        <p:cTn id="132"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2" grpId="0" animBg="1"/>
      <p:bldP spid="14" grpId="0" animBg="1"/>
      <p:bldP spid="16" grpId="0" animBg="1"/>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CFEAA5-2514-769F-5029-EDBD9A45CE7C}"/>
              </a:ext>
            </a:extLst>
          </p:cNvPr>
          <p:cNvSpPr txBox="1"/>
          <p:nvPr/>
        </p:nvSpPr>
        <p:spPr>
          <a:xfrm>
            <a:off x="1831485" y="2474893"/>
            <a:ext cx="7630885"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prstClr val="white"/>
                </a:solidFill>
                <a:latin typeface="Roboto" panose="02000000000000000000" pitchFamily="2" charset="0"/>
              </a:rPr>
              <a:t>DAY 5: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Roboto" panose="02000000000000000000" pitchFamily="2" charset="0"/>
                <a:ea typeface="+mn-ea"/>
                <a:cs typeface="+mn-cs"/>
              </a:rPr>
              <a:t>FRIDAY</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EDD01E0-F747-70B6-C339-4CB6BC4B5501}"/>
              </a:ext>
            </a:extLst>
          </p:cNvPr>
          <p:cNvSpPr txBox="1"/>
          <p:nvPr/>
        </p:nvSpPr>
        <p:spPr>
          <a:xfrm>
            <a:off x="1270423" y="4057945"/>
            <a:ext cx="9401752"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Roboto" panose="02000000000000000000" pitchFamily="2" charset="0"/>
                <a:ea typeface="+mn-ea"/>
                <a:cs typeface="+mn-cs"/>
              </a:rPr>
              <a:t>On Friday, interview customers and learn by watching them use and react to the prototype. </a:t>
            </a:r>
            <a:r>
              <a:rPr lang="en-US" sz="2000" dirty="0">
                <a:solidFill>
                  <a:prstClr val="white"/>
                </a:solidFill>
                <a:latin typeface="Roboto" panose="02000000000000000000" pitchFamily="2" charset="0"/>
              </a:rPr>
              <a:t>The entire sprint team will watch each interview in a separate room and take notes so that the interviewer can focus on the conversation.</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306EF661-DECA-45AB-B917-A0F138568256}"/>
              </a:ext>
            </a:extLst>
          </p:cNvPr>
          <p:cNvGrpSpPr/>
          <p:nvPr/>
        </p:nvGrpSpPr>
        <p:grpSpPr>
          <a:xfrm>
            <a:off x="5777196" y="3727815"/>
            <a:ext cx="5340434" cy="1834624"/>
            <a:chOff x="6096000" y="2866490"/>
            <a:chExt cx="5340434" cy="1834624"/>
          </a:xfrm>
        </p:grpSpPr>
        <p:sp>
          <p:nvSpPr>
            <p:cNvPr id="6" name="TextBox 5">
              <a:extLst>
                <a:ext uri="{FF2B5EF4-FFF2-40B4-BE49-F238E27FC236}">
                  <a16:creationId xmlns:a16="http://schemas.microsoft.com/office/drawing/2014/main" id="{D0A35D61-9DC4-477D-BB1A-5F994E597C3E}"/>
                </a:ext>
              </a:extLst>
            </p:cNvPr>
            <p:cNvSpPr txBox="1"/>
            <p:nvPr/>
          </p:nvSpPr>
          <p:spPr>
            <a:xfrm>
              <a:off x="6096000" y="2866490"/>
              <a:ext cx="5340434"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0">
                        <a:srgbClr val="00BB88"/>
                      </a:gs>
                      <a:gs pos="100000">
                        <a:srgbClr val="674CE2"/>
                      </a:gs>
                    </a:gsLst>
                    <a:lin ang="0" scaled="0"/>
                  </a:gradFill>
                  <a:effectLst/>
                  <a:uLnTx/>
                  <a:uFillTx/>
                  <a:latin typeface="Montserrat" panose="00000500000000000000" pitchFamily="50" charset="0"/>
                  <a:ea typeface="+mn-ea"/>
                  <a:cs typeface="+mn-cs"/>
                </a:rPr>
                <a:t>DAY 5</a:t>
              </a:r>
            </a:p>
          </p:txBody>
        </p:sp>
        <p:sp>
          <p:nvSpPr>
            <p:cNvPr id="7" name="TextBox 6">
              <a:extLst>
                <a:ext uri="{FF2B5EF4-FFF2-40B4-BE49-F238E27FC236}">
                  <a16:creationId xmlns:a16="http://schemas.microsoft.com/office/drawing/2014/main" id="{D42A89F9-DB5D-4C82-A9E4-FC00B6F74EB6}"/>
                </a:ext>
              </a:extLst>
            </p:cNvPr>
            <p:cNvSpPr txBox="1"/>
            <p:nvPr/>
          </p:nvSpPr>
          <p:spPr>
            <a:xfrm>
              <a:off x="6096000" y="3458338"/>
              <a:ext cx="5340434" cy="1242776"/>
            </a:xfrm>
            <a:prstGeom prst="rect">
              <a:avLst/>
            </a:prstGeom>
            <a:noFill/>
          </p:spPr>
          <p:txBody>
            <a:bodyPr wrap="square" rtlCol="0">
              <a:spAutoFit/>
            </a:bodyPr>
            <a:lstStyle/>
            <a:p>
              <a:pPr algn="r">
                <a:lnSpc>
                  <a:spcPts val="2300"/>
                </a:lnSpc>
              </a:pPr>
              <a:r>
                <a:rPr lang="en-US" sz="1400" dirty="0">
                  <a:latin typeface="Montserrat" panose="00000500000000000000" pitchFamily="50" charset="0"/>
                </a:rPr>
                <a:t>On Tuesday, the Sprint team will come up with potential solutions. Solution brainstorming will be a mixture of existing ideas and new ideas. Each member of the sprint team will come up with their own sketches of their ideas.</a:t>
              </a:r>
            </a:p>
          </p:txBody>
        </p:sp>
      </p:grpSp>
      <p:grpSp>
        <p:nvGrpSpPr>
          <p:cNvPr id="8" name="Group 7">
            <a:extLst>
              <a:ext uri="{FF2B5EF4-FFF2-40B4-BE49-F238E27FC236}">
                <a16:creationId xmlns:a16="http://schemas.microsoft.com/office/drawing/2014/main" id="{36100ADA-0B63-420B-8A9A-6F7381D28628}"/>
              </a:ext>
            </a:extLst>
          </p:cNvPr>
          <p:cNvGrpSpPr/>
          <p:nvPr/>
        </p:nvGrpSpPr>
        <p:grpSpPr>
          <a:xfrm rot="5400000">
            <a:off x="-942992" y="-2466958"/>
            <a:ext cx="9550137" cy="14484057"/>
            <a:chOff x="-330200" y="0"/>
            <a:chExt cx="5901249" cy="8950032"/>
          </a:xfrm>
        </p:grpSpPr>
        <p:sp>
          <p:nvSpPr>
            <p:cNvPr id="9" name="Right Triangle 8">
              <a:extLst>
                <a:ext uri="{FF2B5EF4-FFF2-40B4-BE49-F238E27FC236}">
                  <a16:creationId xmlns:a16="http://schemas.microsoft.com/office/drawing/2014/main" id="{CEE0702F-E572-4733-A1A3-9087A8B75D19}"/>
                </a:ext>
              </a:extLst>
            </p:cNvPr>
            <p:cNvSpPr/>
            <p:nvPr/>
          </p:nvSpPr>
          <p:spPr>
            <a:xfrm rot="19732299">
              <a:off x="-117206" y="2135829"/>
              <a:ext cx="4428253" cy="4732585"/>
            </a:xfrm>
            <a:prstGeom prst="rtTriangle">
              <a:avLst/>
            </a:prstGeom>
            <a:gradFill flip="none" rotWithShape="1">
              <a:gsLst>
                <a:gs pos="100000">
                  <a:schemeClr val="accent2"/>
                </a:gs>
                <a:gs pos="0">
                  <a:schemeClr val="accent2">
                    <a:lumMod val="60000"/>
                    <a:lumOff val="4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5D21B04-48D8-4E2F-B91C-8F6CF5333FE3}"/>
                </a:ext>
              </a:extLst>
            </p:cNvPr>
            <p:cNvSpPr/>
            <p:nvPr/>
          </p:nvSpPr>
          <p:spPr>
            <a:xfrm rot="20600972">
              <a:off x="1854872" y="5130442"/>
              <a:ext cx="3716177" cy="3819590"/>
            </a:xfrm>
            <a:prstGeom prst="rect">
              <a:avLst/>
            </a:prstGeom>
            <a:gradFill flip="none" rotWithShape="1">
              <a:gsLst>
                <a:gs pos="100000">
                  <a:schemeClr val="accent1"/>
                </a:gs>
                <a:gs pos="0">
                  <a:schemeClr val="accent1">
                    <a:lumMod val="40000"/>
                    <a:lumOff val="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Triangle 10">
              <a:extLst>
                <a:ext uri="{FF2B5EF4-FFF2-40B4-BE49-F238E27FC236}">
                  <a16:creationId xmlns:a16="http://schemas.microsoft.com/office/drawing/2014/main" id="{D5039120-2939-4848-8850-7A7180204EE6}"/>
                </a:ext>
              </a:extLst>
            </p:cNvPr>
            <p:cNvSpPr/>
            <p:nvPr/>
          </p:nvSpPr>
          <p:spPr>
            <a:xfrm>
              <a:off x="-330200" y="0"/>
              <a:ext cx="2057400" cy="6858000"/>
            </a:xfrm>
            <a:prstGeom prst="rtTriangle">
              <a:avLst/>
            </a:prstGeom>
            <a:gradFill flip="none" rotWithShape="1">
              <a:gsLst>
                <a:gs pos="100000">
                  <a:schemeClr val="accent1"/>
                </a:gs>
                <a:gs pos="0">
                  <a:schemeClr val="accent1">
                    <a:lumMod val="40000"/>
                    <a:lumOff val="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 name="Freeform: Shape 11">
            <a:extLst>
              <a:ext uri="{FF2B5EF4-FFF2-40B4-BE49-F238E27FC236}">
                <a16:creationId xmlns:a16="http://schemas.microsoft.com/office/drawing/2014/main" id="{D29C1644-6378-4CCB-8976-B92650A7B97C}"/>
              </a:ext>
            </a:extLst>
          </p:cNvPr>
          <p:cNvSpPr/>
          <p:nvPr/>
        </p:nvSpPr>
        <p:spPr>
          <a:xfrm flipH="1" flipV="1">
            <a:off x="-1376786" y="4325058"/>
            <a:ext cx="13741400" cy="2132108"/>
          </a:xfrm>
          <a:custGeom>
            <a:avLst/>
            <a:gdLst>
              <a:gd name="connsiteX0" fmla="*/ 0 w 14706600"/>
              <a:gd name="connsiteY0" fmla="*/ 1233914 h 3178698"/>
              <a:gd name="connsiteX1" fmla="*/ 4508500 w 14706600"/>
              <a:gd name="connsiteY1" fmla="*/ 78214 h 3178698"/>
              <a:gd name="connsiteX2" fmla="*/ 11188700 w 14706600"/>
              <a:gd name="connsiteY2" fmla="*/ 3177014 h 3178698"/>
              <a:gd name="connsiteX3" fmla="*/ 14706600 w 14706600"/>
              <a:gd name="connsiteY3" fmla="*/ 421114 h 3178698"/>
            </a:gdLst>
            <a:ahLst/>
            <a:cxnLst>
              <a:cxn ang="0">
                <a:pos x="connsiteX0" y="connsiteY0"/>
              </a:cxn>
              <a:cxn ang="0">
                <a:pos x="connsiteX1" y="connsiteY1"/>
              </a:cxn>
              <a:cxn ang="0">
                <a:pos x="connsiteX2" y="connsiteY2"/>
              </a:cxn>
              <a:cxn ang="0">
                <a:pos x="connsiteX3" y="connsiteY3"/>
              </a:cxn>
            </a:cxnLst>
            <a:rect l="l" t="t" r="r" b="b"/>
            <a:pathLst>
              <a:path w="14706600" h="3178698">
                <a:moveTo>
                  <a:pt x="0" y="1233914"/>
                </a:moveTo>
                <a:cubicBezTo>
                  <a:pt x="1321858" y="494139"/>
                  <a:pt x="2643717" y="-245636"/>
                  <a:pt x="4508500" y="78214"/>
                </a:cubicBezTo>
                <a:cubicBezTo>
                  <a:pt x="6373283" y="402064"/>
                  <a:pt x="9489017" y="3119864"/>
                  <a:pt x="11188700" y="3177014"/>
                </a:cubicBezTo>
                <a:cubicBezTo>
                  <a:pt x="12888383" y="3234164"/>
                  <a:pt x="13797491" y="1827639"/>
                  <a:pt x="14706600" y="421114"/>
                </a:cubicBezTo>
              </a:path>
            </a:pathLst>
          </a:custGeom>
          <a:noFill/>
          <a:ln w="6350">
            <a:solidFill>
              <a:schemeClr val="tx1">
                <a:alpha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ABBC007C-F3FB-490B-B26E-CBED5A757CF2}"/>
              </a:ext>
            </a:extLst>
          </p:cNvPr>
          <p:cNvSpPr/>
          <p:nvPr/>
        </p:nvSpPr>
        <p:spPr>
          <a:xfrm rot="10800000" flipH="1" flipV="1">
            <a:off x="-2686050" y="3816392"/>
            <a:ext cx="15050664" cy="3041606"/>
          </a:xfrm>
          <a:custGeom>
            <a:avLst/>
            <a:gdLst>
              <a:gd name="connsiteX0" fmla="*/ 0 w 14706600"/>
              <a:gd name="connsiteY0" fmla="*/ 1233914 h 3178698"/>
              <a:gd name="connsiteX1" fmla="*/ 4508500 w 14706600"/>
              <a:gd name="connsiteY1" fmla="*/ 78214 h 3178698"/>
              <a:gd name="connsiteX2" fmla="*/ 11188700 w 14706600"/>
              <a:gd name="connsiteY2" fmla="*/ 3177014 h 3178698"/>
              <a:gd name="connsiteX3" fmla="*/ 14706600 w 14706600"/>
              <a:gd name="connsiteY3" fmla="*/ 421114 h 3178698"/>
            </a:gdLst>
            <a:ahLst/>
            <a:cxnLst>
              <a:cxn ang="0">
                <a:pos x="connsiteX0" y="connsiteY0"/>
              </a:cxn>
              <a:cxn ang="0">
                <a:pos x="connsiteX1" y="connsiteY1"/>
              </a:cxn>
              <a:cxn ang="0">
                <a:pos x="connsiteX2" y="connsiteY2"/>
              </a:cxn>
              <a:cxn ang="0">
                <a:pos x="connsiteX3" y="connsiteY3"/>
              </a:cxn>
            </a:cxnLst>
            <a:rect l="l" t="t" r="r" b="b"/>
            <a:pathLst>
              <a:path w="14706600" h="3178698">
                <a:moveTo>
                  <a:pt x="0" y="1233914"/>
                </a:moveTo>
                <a:cubicBezTo>
                  <a:pt x="1321858" y="494139"/>
                  <a:pt x="2643717" y="-245636"/>
                  <a:pt x="4508500" y="78214"/>
                </a:cubicBezTo>
                <a:cubicBezTo>
                  <a:pt x="6373283" y="402064"/>
                  <a:pt x="9489017" y="3119864"/>
                  <a:pt x="11188700" y="3177014"/>
                </a:cubicBezTo>
                <a:cubicBezTo>
                  <a:pt x="12888383" y="3234164"/>
                  <a:pt x="13797491" y="1827639"/>
                  <a:pt x="14706600" y="421114"/>
                </a:cubicBezTo>
              </a:path>
            </a:pathLst>
          </a:custGeom>
          <a:noFill/>
          <a:ln w="6350">
            <a:solidFill>
              <a:schemeClr val="tx1">
                <a:alpha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088870DA-A12B-41BD-9FCA-C20385C0196B}"/>
              </a:ext>
            </a:extLst>
          </p:cNvPr>
          <p:cNvSpPr txBox="1"/>
          <p:nvPr/>
        </p:nvSpPr>
        <p:spPr>
          <a:xfrm>
            <a:off x="6399679" y="3136938"/>
            <a:ext cx="3751348" cy="116955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0" b="1" i="0" u="none" strike="noStrike" kern="1200" cap="none" spc="0" normalizeH="0" baseline="0" noProof="0" dirty="0">
                <a:ln>
                  <a:noFill/>
                </a:ln>
                <a:solidFill>
                  <a:srgbClr val="44546A">
                    <a:lumMod val="20000"/>
                    <a:lumOff val="80000"/>
                  </a:srgbClr>
                </a:solidFill>
                <a:effectLst/>
                <a:uLnTx/>
                <a:uFillTx/>
                <a:latin typeface="Montserrat" panose="00000500000000000000" pitchFamily="50" charset="0"/>
                <a:ea typeface="+mn-ea"/>
                <a:cs typeface="+mn-cs"/>
              </a:rPr>
              <a:t>FRIDAY</a:t>
            </a:r>
          </a:p>
        </p:txBody>
      </p:sp>
    </p:spTree>
    <p:extLst>
      <p:ext uri="{BB962C8B-B14F-4D97-AF65-F5344CB8AC3E}">
        <p14:creationId xmlns:p14="http://schemas.microsoft.com/office/powerpoint/2010/main" val="752955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21">
            <a:extLst>
              <a:ext uri="{FF2B5EF4-FFF2-40B4-BE49-F238E27FC236}">
                <a16:creationId xmlns:a16="http://schemas.microsoft.com/office/drawing/2014/main" id="{B4B0014F-7F06-4035-A6DA-0E10C096903F}"/>
              </a:ext>
            </a:extLst>
          </p:cNvPr>
          <p:cNvSpPr/>
          <p:nvPr/>
        </p:nvSpPr>
        <p:spPr>
          <a:xfrm>
            <a:off x="9989517" y="0"/>
            <a:ext cx="2202482" cy="6857999"/>
          </a:xfrm>
          <a:prstGeom prst="roundRect">
            <a:avLst>
              <a:gd name="adj" fmla="val 0"/>
            </a:avLst>
          </a:prstGeom>
          <a:solidFill>
            <a:srgbClr val="F4F6F8"/>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6121F7A5-D707-4008-A118-6F885BD7A226}"/>
              </a:ext>
            </a:extLst>
          </p:cNvPr>
          <p:cNvSpPr/>
          <p:nvPr/>
        </p:nvSpPr>
        <p:spPr>
          <a:xfrm>
            <a:off x="438227" y="941174"/>
            <a:ext cx="9827415" cy="5463400"/>
          </a:xfrm>
          <a:prstGeom prst="roundRect">
            <a:avLst>
              <a:gd name="adj" fmla="val 2686"/>
            </a:avLst>
          </a:prstGeom>
          <a:solidFill>
            <a:srgbClr val="F4F6F8"/>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B5C73DEB-8F05-40FF-8411-A1E2AD9A0E05}"/>
              </a:ext>
            </a:extLst>
          </p:cNvPr>
          <p:cNvGrpSpPr/>
          <p:nvPr/>
        </p:nvGrpSpPr>
        <p:grpSpPr>
          <a:xfrm>
            <a:off x="438356" y="941174"/>
            <a:ext cx="9827434" cy="5463400"/>
            <a:chOff x="438356" y="941174"/>
            <a:chExt cx="9827434" cy="5463400"/>
          </a:xfrm>
        </p:grpSpPr>
        <p:grpSp>
          <p:nvGrpSpPr>
            <p:cNvPr id="23" name="Group 22">
              <a:extLst>
                <a:ext uri="{FF2B5EF4-FFF2-40B4-BE49-F238E27FC236}">
                  <a16:creationId xmlns:a16="http://schemas.microsoft.com/office/drawing/2014/main" id="{A2465ACE-1D9D-47C4-850D-56DA0571ED23}"/>
                </a:ext>
              </a:extLst>
            </p:cNvPr>
            <p:cNvGrpSpPr/>
            <p:nvPr/>
          </p:nvGrpSpPr>
          <p:grpSpPr>
            <a:xfrm>
              <a:off x="438356" y="1331416"/>
              <a:ext cx="9827415" cy="4682909"/>
              <a:chOff x="1727201" y="2417649"/>
              <a:chExt cx="8737600" cy="3582756"/>
            </a:xfrm>
          </p:grpSpPr>
          <p:cxnSp>
            <p:nvCxnSpPr>
              <p:cNvPr id="9" name="Straight Connector 8">
                <a:extLst>
                  <a:ext uri="{FF2B5EF4-FFF2-40B4-BE49-F238E27FC236}">
                    <a16:creationId xmlns:a16="http://schemas.microsoft.com/office/drawing/2014/main" id="{164200CC-0BB2-4DD8-9B2F-711CD3F3A425}"/>
                  </a:ext>
                </a:extLst>
              </p:cNvPr>
              <p:cNvCxnSpPr>
                <a:cxnSpLocks/>
              </p:cNvCxnSpPr>
              <p:nvPr/>
            </p:nvCxnSpPr>
            <p:spPr>
              <a:xfrm>
                <a:off x="3195391" y="2417649"/>
                <a:ext cx="7269410" cy="0"/>
              </a:xfrm>
              <a:prstGeom prst="line">
                <a:avLst/>
              </a:prstGeom>
              <a:ln w="6350">
                <a:solidFill>
                  <a:schemeClr val="tx2">
                    <a:lumMod val="40000"/>
                    <a:lumOff val="60000"/>
                    <a:alpha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22C515-373D-4541-B2F8-654F12AD01DB}"/>
                  </a:ext>
                </a:extLst>
              </p:cNvPr>
              <p:cNvCxnSpPr/>
              <p:nvPr/>
            </p:nvCxnSpPr>
            <p:spPr>
              <a:xfrm>
                <a:off x="1727201" y="2716212"/>
                <a:ext cx="8737600" cy="0"/>
              </a:xfrm>
              <a:prstGeom prst="line">
                <a:avLst/>
              </a:prstGeom>
              <a:ln w="6350">
                <a:solidFill>
                  <a:schemeClr val="tx2">
                    <a:lumMod val="40000"/>
                    <a:lumOff val="60000"/>
                    <a:alpha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7A9C43A-F4A5-4550-98F9-60FB2347E2AA}"/>
                  </a:ext>
                </a:extLst>
              </p:cNvPr>
              <p:cNvCxnSpPr>
                <a:cxnSpLocks/>
              </p:cNvCxnSpPr>
              <p:nvPr/>
            </p:nvCxnSpPr>
            <p:spPr>
              <a:xfrm>
                <a:off x="3195391" y="3014775"/>
                <a:ext cx="7269410" cy="0"/>
              </a:xfrm>
              <a:prstGeom prst="line">
                <a:avLst/>
              </a:prstGeom>
              <a:ln w="6350">
                <a:solidFill>
                  <a:schemeClr val="tx2">
                    <a:lumMod val="40000"/>
                    <a:lumOff val="60000"/>
                    <a:alpha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8A3D1A2-7EC2-4C09-8C2B-96E83A48814B}"/>
                  </a:ext>
                </a:extLst>
              </p:cNvPr>
              <p:cNvCxnSpPr>
                <a:cxnSpLocks/>
                <a:stCxn id="184" idx="3"/>
              </p:cNvCxnSpPr>
              <p:nvPr/>
            </p:nvCxnSpPr>
            <p:spPr>
              <a:xfrm>
                <a:off x="3195391" y="3313291"/>
                <a:ext cx="6057830" cy="48"/>
              </a:xfrm>
              <a:prstGeom prst="line">
                <a:avLst/>
              </a:prstGeom>
              <a:ln w="6350">
                <a:solidFill>
                  <a:schemeClr val="tx2">
                    <a:lumMod val="40000"/>
                    <a:lumOff val="60000"/>
                    <a:alpha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614E58-E1D7-418A-90FA-5C9CB588C450}"/>
                  </a:ext>
                </a:extLst>
              </p:cNvPr>
              <p:cNvCxnSpPr>
                <a:cxnSpLocks/>
              </p:cNvCxnSpPr>
              <p:nvPr/>
            </p:nvCxnSpPr>
            <p:spPr>
              <a:xfrm>
                <a:off x="3195391" y="3611901"/>
                <a:ext cx="7269410" cy="0"/>
              </a:xfrm>
              <a:prstGeom prst="line">
                <a:avLst/>
              </a:prstGeom>
              <a:ln w="6350">
                <a:solidFill>
                  <a:schemeClr val="tx2">
                    <a:lumMod val="40000"/>
                    <a:lumOff val="60000"/>
                    <a:alpha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6BAD8AF-93EC-449D-8991-8D738F65A47C}"/>
                  </a:ext>
                </a:extLst>
              </p:cNvPr>
              <p:cNvCxnSpPr/>
              <p:nvPr/>
            </p:nvCxnSpPr>
            <p:spPr>
              <a:xfrm>
                <a:off x="1727201" y="3910464"/>
                <a:ext cx="8737600" cy="0"/>
              </a:xfrm>
              <a:prstGeom prst="line">
                <a:avLst/>
              </a:prstGeom>
              <a:ln w="6350">
                <a:solidFill>
                  <a:schemeClr val="tx2">
                    <a:lumMod val="40000"/>
                    <a:lumOff val="60000"/>
                    <a:alpha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88C98B-754D-4EED-BE3A-69568650EE9D}"/>
                  </a:ext>
                </a:extLst>
              </p:cNvPr>
              <p:cNvCxnSpPr>
                <a:cxnSpLocks/>
                <a:stCxn id="209" idx="1"/>
              </p:cNvCxnSpPr>
              <p:nvPr/>
            </p:nvCxnSpPr>
            <p:spPr>
              <a:xfrm flipV="1">
                <a:off x="3195441" y="4209027"/>
                <a:ext cx="1211539" cy="4"/>
              </a:xfrm>
              <a:prstGeom prst="line">
                <a:avLst/>
              </a:prstGeom>
              <a:ln w="6350">
                <a:solidFill>
                  <a:schemeClr val="tx2">
                    <a:lumMod val="40000"/>
                    <a:lumOff val="60000"/>
                    <a:alpha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3A234F5-D252-41F3-8DB3-27932DC610CE}"/>
                  </a:ext>
                </a:extLst>
              </p:cNvPr>
              <p:cNvCxnSpPr/>
              <p:nvPr/>
            </p:nvCxnSpPr>
            <p:spPr>
              <a:xfrm>
                <a:off x="1727201" y="4507590"/>
                <a:ext cx="8737600" cy="0"/>
              </a:xfrm>
              <a:prstGeom prst="line">
                <a:avLst/>
              </a:prstGeom>
              <a:ln w="6350">
                <a:solidFill>
                  <a:schemeClr val="tx2">
                    <a:lumMod val="40000"/>
                    <a:lumOff val="60000"/>
                    <a:alpha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04412E-9954-45EB-BCBF-361E110AA42D}"/>
                  </a:ext>
                </a:extLst>
              </p:cNvPr>
              <p:cNvCxnSpPr>
                <a:cxnSpLocks/>
                <a:stCxn id="190" idx="3"/>
              </p:cNvCxnSpPr>
              <p:nvPr/>
            </p:nvCxnSpPr>
            <p:spPr>
              <a:xfrm>
                <a:off x="3195391" y="4806116"/>
                <a:ext cx="7269410" cy="37"/>
              </a:xfrm>
              <a:prstGeom prst="line">
                <a:avLst/>
              </a:prstGeom>
              <a:ln w="6350">
                <a:solidFill>
                  <a:schemeClr val="tx2">
                    <a:lumMod val="40000"/>
                    <a:lumOff val="60000"/>
                    <a:alpha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652A60C-1693-43AE-B0BB-4F37DAC11BA4}"/>
                  </a:ext>
                </a:extLst>
              </p:cNvPr>
              <p:cNvCxnSpPr/>
              <p:nvPr/>
            </p:nvCxnSpPr>
            <p:spPr>
              <a:xfrm>
                <a:off x="1727201" y="5104716"/>
                <a:ext cx="8737600" cy="0"/>
              </a:xfrm>
              <a:prstGeom prst="line">
                <a:avLst/>
              </a:prstGeom>
              <a:ln w="6350">
                <a:solidFill>
                  <a:schemeClr val="tx2">
                    <a:lumMod val="40000"/>
                    <a:lumOff val="60000"/>
                    <a:alpha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B6445CD-ADE2-417E-9996-E1B038E4BDAD}"/>
                  </a:ext>
                </a:extLst>
              </p:cNvPr>
              <p:cNvCxnSpPr/>
              <p:nvPr/>
            </p:nvCxnSpPr>
            <p:spPr>
              <a:xfrm>
                <a:off x="1727201" y="5701842"/>
                <a:ext cx="8737600" cy="0"/>
              </a:xfrm>
              <a:prstGeom prst="line">
                <a:avLst/>
              </a:prstGeom>
              <a:ln w="6350">
                <a:solidFill>
                  <a:schemeClr val="tx2">
                    <a:lumMod val="40000"/>
                    <a:lumOff val="60000"/>
                    <a:alpha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FBF2873-5E9B-4982-B3E9-261827C58F84}"/>
                  </a:ext>
                </a:extLst>
              </p:cNvPr>
              <p:cNvCxnSpPr/>
              <p:nvPr/>
            </p:nvCxnSpPr>
            <p:spPr>
              <a:xfrm>
                <a:off x="1727201" y="6000405"/>
                <a:ext cx="8737600" cy="0"/>
              </a:xfrm>
              <a:prstGeom prst="line">
                <a:avLst/>
              </a:prstGeom>
              <a:ln w="6350">
                <a:solidFill>
                  <a:schemeClr val="tx2">
                    <a:lumMod val="40000"/>
                    <a:lumOff val="60000"/>
                    <a:alpha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49C4D18-995E-4E24-8F57-942241E58F9F}"/>
                  </a:ext>
                </a:extLst>
              </p:cNvPr>
              <p:cNvCxnSpPr/>
              <p:nvPr/>
            </p:nvCxnSpPr>
            <p:spPr>
              <a:xfrm>
                <a:off x="1727201" y="5403279"/>
                <a:ext cx="8737600" cy="0"/>
              </a:xfrm>
              <a:prstGeom prst="line">
                <a:avLst/>
              </a:prstGeom>
              <a:ln w="6350">
                <a:solidFill>
                  <a:schemeClr val="tx2">
                    <a:lumMod val="40000"/>
                    <a:lumOff val="60000"/>
                    <a:alpha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26C359DD-EAC7-4AFC-9D0F-69E247F8CB3A}"/>
                  </a:ext>
                </a:extLst>
              </p:cNvPr>
              <p:cNvCxnSpPr>
                <a:cxnSpLocks/>
                <a:stCxn id="114" idx="3"/>
              </p:cNvCxnSpPr>
              <p:nvPr/>
            </p:nvCxnSpPr>
            <p:spPr>
              <a:xfrm>
                <a:off x="9253287" y="4209013"/>
                <a:ext cx="1211514" cy="14"/>
              </a:xfrm>
              <a:prstGeom prst="line">
                <a:avLst/>
              </a:prstGeom>
              <a:ln w="6350">
                <a:solidFill>
                  <a:schemeClr val="tx2">
                    <a:lumMod val="40000"/>
                    <a:lumOff val="60000"/>
                    <a:alpha val="40000"/>
                  </a:schemeClr>
                </a:solidFill>
              </a:ln>
            </p:spPr>
            <p:style>
              <a:lnRef idx="1">
                <a:schemeClr val="accent1"/>
              </a:lnRef>
              <a:fillRef idx="0">
                <a:schemeClr val="accent1"/>
              </a:fillRef>
              <a:effectRef idx="0">
                <a:schemeClr val="accent1"/>
              </a:effectRef>
              <a:fontRef idx="minor">
                <a:schemeClr val="tx1"/>
              </a:fontRef>
            </p:style>
          </p:cxnSp>
        </p:grpSp>
        <p:sp>
          <p:nvSpPr>
            <p:cNvPr id="209" name="Rectangle: Rounded Corners 208">
              <a:extLst>
                <a:ext uri="{FF2B5EF4-FFF2-40B4-BE49-F238E27FC236}">
                  <a16:creationId xmlns:a16="http://schemas.microsoft.com/office/drawing/2014/main" id="{2221B1B6-1ECF-4E38-B501-C32720FBF342}"/>
                </a:ext>
              </a:extLst>
            </p:cNvPr>
            <p:cNvSpPr/>
            <p:nvPr/>
          </p:nvSpPr>
          <p:spPr>
            <a:xfrm>
              <a:off x="2089725" y="941174"/>
              <a:ext cx="8176065" cy="5463400"/>
            </a:xfrm>
            <a:prstGeom prst="roundRect">
              <a:avLst>
                <a:gd name="adj" fmla="val 2686"/>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0" name="Rectangle 209">
            <a:extLst>
              <a:ext uri="{FF2B5EF4-FFF2-40B4-BE49-F238E27FC236}">
                <a16:creationId xmlns:a16="http://schemas.microsoft.com/office/drawing/2014/main" id="{425C0FD6-181A-4F8A-87C0-9ADA9AF4B156}"/>
              </a:ext>
            </a:extLst>
          </p:cNvPr>
          <p:cNvSpPr/>
          <p:nvPr/>
        </p:nvSpPr>
        <p:spPr>
          <a:xfrm>
            <a:off x="10792063" y="1826561"/>
            <a:ext cx="1018937" cy="2713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r>
              <a:rPr lang="en-US" sz="1000" dirty="0">
                <a:solidFill>
                  <a:schemeClr val="accent3"/>
                </a:solidFill>
                <a:latin typeface="Montserrat" panose="00000500000000000000" pitchFamily="50" charset="0"/>
              </a:rPr>
              <a:t>Deciding</a:t>
            </a:r>
          </a:p>
        </p:txBody>
      </p:sp>
      <p:sp>
        <p:nvSpPr>
          <p:cNvPr id="211" name="Oval 210">
            <a:extLst>
              <a:ext uri="{FF2B5EF4-FFF2-40B4-BE49-F238E27FC236}">
                <a16:creationId xmlns:a16="http://schemas.microsoft.com/office/drawing/2014/main" id="{8660A228-DF70-4D77-B568-31B5535BCBF7}"/>
              </a:ext>
            </a:extLst>
          </p:cNvPr>
          <p:cNvSpPr/>
          <p:nvPr/>
        </p:nvSpPr>
        <p:spPr>
          <a:xfrm>
            <a:off x="10667778" y="1899907"/>
            <a:ext cx="124286" cy="124640"/>
          </a:xfrm>
          <a:prstGeom prst="ellipse">
            <a:avLst/>
          </a:prstGeom>
          <a:solidFill>
            <a:srgbClr val="44546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accent3"/>
              </a:solidFill>
              <a:latin typeface="Montserrat" panose="00000500000000000000" pitchFamily="50" charset="0"/>
            </a:endParaRPr>
          </a:p>
        </p:txBody>
      </p:sp>
      <p:sp>
        <p:nvSpPr>
          <p:cNvPr id="214" name="Rectangle 213">
            <a:extLst>
              <a:ext uri="{FF2B5EF4-FFF2-40B4-BE49-F238E27FC236}">
                <a16:creationId xmlns:a16="http://schemas.microsoft.com/office/drawing/2014/main" id="{8C6E14B8-E27C-49C4-83CC-DABECB6855A8}"/>
              </a:ext>
            </a:extLst>
          </p:cNvPr>
          <p:cNvSpPr/>
          <p:nvPr/>
        </p:nvSpPr>
        <p:spPr>
          <a:xfrm>
            <a:off x="10792063" y="2186994"/>
            <a:ext cx="1018937" cy="4484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nSpc>
                <a:spcPts val="1500"/>
              </a:lnSpc>
            </a:pPr>
            <a:r>
              <a:rPr lang="en-US" sz="1000" dirty="0">
                <a:solidFill>
                  <a:schemeClr val="accent3"/>
                </a:solidFill>
                <a:latin typeface="Montserrat" panose="00000500000000000000" pitchFamily="50" charset="0"/>
              </a:rPr>
              <a:t>Define Frameworks</a:t>
            </a:r>
          </a:p>
        </p:txBody>
      </p:sp>
      <p:sp>
        <p:nvSpPr>
          <p:cNvPr id="215" name="Oval 214">
            <a:extLst>
              <a:ext uri="{FF2B5EF4-FFF2-40B4-BE49-F238E27FC236}">
                <a16:creationId xmlns:a16="http://schemas.microsoft.com/office/drawing/2014/main" id="{61A1A113-037E-4EB6-A848-036D0E50521F}"/>
              </a:ext>
            </a:extLst>
          </p:cNvPr>
          <p:cNvSpPr/>
          <p:nvPr/>
        </p:nvSpPr>
        <p:spPr>
          <a:xfrm>
            <a:off x="10667778" y="2348890"/>
            <a:ext cx="124286" cy="124640"/>
          </a:xfrm>
          <a:prstGeom prst="ellipse">
            <a:avLst/>
          </a:prstGeom>
          <a:solidFill>
            <a:srgbClr val="48468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accent3"/>
              </a:solidFill>
              <a:latin typeface="Montserrat" panose="00000500000000000000" pitchFamily="50" charset="0"/>
            </a:endParaRPr>
          </a:p>
        </p:txBody>
      </p:sp>
      <p:sp>
        <p:nvSpPr>
          <p:cNvPr id="217" name="Rectangle 216">
            <a:extLst>
              <a:ext uri="{FF2B5EF4-FFF2-40B4-BE49-F238E27FC236}">
                <a16:creationId xmlns:a16="http://schemas.microsoft.com/office/drawing/2014/main" id="{ADECE336-7B46-49EA-8418-82D1F9F823DE}"/>
              </a:ext>
            </a:extLst>
          </p:cNvPr>
          <p:cNvSpPr/>
          <p:nvPr/>
        </p:nvSpPr>
        <p:spPr>
          <a:xfrm>
            <a:off x="10792063" y="2724527"/>
            <a:ext cx="1018937" cy="2713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r>
              <a:rPr lang="en-US" sz="1000" dirty="0">
                <a:solidFill>
                  <a:schemeClr val="accent3"/>
                </a:solidFill>
                <a:latin typeface="Montserrat" panose="00000500000000000000" pitchFamily="50" charset="0"/>
              </a:rPr>
              <a:t>Doing</a:t>
            </a:r>
          </a:p>
        </p:txBody>
      </p:sp>
      <p:sp>
        <p:nvSpPr>
          <p:cNvPr id="218" name="Oval 217">
            <a:extLst>
              <a:ext uri="{FF2B5EF4-FFF2-40B4-BE49-F238E27FC236}">
                <a16:creationId xmlns:a16="http://schemas.microsoft.com/office/drawing/2014/main" id="{9E2800E1-2243-4F86-BF51-8AAE6DF6D6D8}"/>
              </a:ext>
            </a:extLst>
          </p:cNvPr>
          <p:cNvSpPr/>
          <p:nvPr/>
        </p:nvSpPr>
        <p:spPr>
          <a:xfrm>
            <a:off x="10667778" y="2797873"/>
            <a:ext cx="124286" cy="124640"/>
          </a:xfrm>
          <a:prstGeom prst="ellipse">
            <a:avLst/>
          </a:prstGeom>
          <a:solidFill>
            <a:srgbClr val="5C4FB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accent3"/>
              </a:solidFill>
              <a:latin typeface="Montserrat" panose="00000500000000000000" pitchFamily="50" charset="0"/>
            </a:endParaRPr>
          </a:p>
        </p:txBody>
      </p:sp>
      <p:sp>
        <p:nvSpPr>
          <p:cNvPr id="220" name="Rectangle 219">
            <a:extLst>
              <a:ext uri="{FF2B5EF4-FFF2-40B4-BE49-F238E27FC236}">
                <a16:creationId xmlns:a16="http://schemas.microsoft.com/office/drawing/2014/main" id="{8255715B-D81A-4F47-A893-A1559CC77E37}"/>
              </a:ext>
            </a:extLst>
          </p:cNvPr>
          <p:cNvSpPr/>
          <p:nvPr/>
        </p:nvSpPr>
        <p:spPr>
          <a:xfrm>
            <a:off x="10792063" y="3084960"/>
            <a:ext cx="1018937" cy="2713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r>
              <a:rPr lang="en-US" sz="1000" dirty="0">
                <a:solidFill>
                  <a:schemeClr val="accent3"/>
                </a:solidFill>
                <a:latin typeface="Montserrat" panose="00000500000000000000" pitchFamily="50" charset="0"/>
              </a:rPr>
              <a:t>Thinking</a:t>
            </a:r>
          </a:p>
        </p:txBody>
      </p:sp>
      <p:sp>
        <p:nvSpPr>
          <p:cNvPr id="221" name="Oval 220">
            <a:extLst>
              <a:ext uri="{FF2B5EF4-FFF2-40B4-BE49-F238E27FC236}">
                <a16:creationId xmlns:a16="http://schemas.microsoft.com/office/drawing/2014/main" id="{7CE8E24E-6BA2-4C0E-92DE-5BC9ABEC6A9B}"/>
              </a:ext>
            </a:extLst>
          </p:cNvPr>
          <p:cNvSpPr/>
          <p:nvPr/>
        </p:nvSpPr>
        <p:spPr>
          <a:xfrm>
            <a:off x="10667778" y="3158306"/>
            <a:ext cx="124286" cy="124640"/>
          </a:xfrm>
          <a:prstGeom prst="ellipse">
            <a:avLst/>
          </a:prstGeom>
          <a:solidFill>
            <a:srgbClr val="5C4FB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accent3"/>
              </a:solidFill>
              <a:latin typeface="Montserrat" panose="00000500000000000000" pitchFamily="50" charset="0"/>
            </a:endParaRPr>
          </a:p>
        </p:txBody>
      </p:sp>
      <p:sp>
        <p:nvSpPr>
          <p:cNvPr id="223" name="Rectangle 222">
            <a:extLst>
              <a:ext uri="{FF2B5EF4-FFF2-40B4-BE49-F238E27FC236}">
                <a16:creationId xmlns:a16="http://schemas.microsoft.com/office/drawing/2014/main" id="{8F31ACD0-C581-4694-8262-D7075F4E283C}"/>
              </a:ext>
            </a:extLst>
          </p:cNvPr>
          <p:cNvSpPr/>
          <p:nvPr/>
        </p:nvSpPr>
        <p:spPr>
          <a:xfrm>
            <a:off x="10792063" y="3445393"/>
            <a:ext cx="1018937" cy="2713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r>
              <a:rPr lang="en-US" sz="1000" dirty="0">
                <a:solidFill>
                  <a:schemeClr val="accent3"/>
                </a:solidFill>
                <a:latin typeface="Montserrat" panose="00000500000000000000" pitchFamily="50" charset="0"/>
              </a:rPr>
              <a:t>Drawing</a:t>
            </a:r>
          </a:p>
        </p:txBody>
      </p:sp>
      <p:sp>
        <p:nvSpPr>
          <p:cNvPr id="224" name="Oval 223">
            <a:extLst>
              <a:ext uri="{FF2B5EF4-FFF2-40B4-BE49-F238E27FC236}">
                <a16:creationId xmlns:a16="http://schemas.microsoft.com/office/drawing/2014/main" id="{1ADF1B7D-533A-43BC-975F-2E7B0004927C}"/>
              </a:ext>
            </a:extLst>
          </p:cNvPr>
          <p:cNvSpPr/>
          <p:nvPr/>
        </p:nvSpPr>
        <p:spPr>
          <a:xfrm>
            <a:off x="10667778" y="3518739"/>
            <a:ext cx="124286" cy="124640"/>
          </a:xfrm>
          <a:prstGeom prst="ellipse">
            <a:avLst/>
          </a:prstGeom>
          <a:solidFill>
            <a:srgbClr val="6369D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accent3"/>
              </a:solidFill>
              <a:latin typeface="Montserrat" panose="00000500000000000000" pitchFamily="50" charset="0"/>
            </a:endParaRPr>
          </a:p>
        </p:txBody>
      </p:sp>
      <p:sp>
        <p:nvSpPr>
          <p:cNvPr id="226" name="Rectangle 225">
            <a:extLst>
              <a:ext uri="{FF2B5EF4-FFF2-40B4-BE49-F238E27FC236}">
                <a16:creationId xmlns:a16="http://schemas.microsoft.com/office/drawing/2014/main" id="{8A635A3B-D4FE-4BFA-A332-7D858C296C30}"/>
              </a:ext>
            </a:extLst>
          </p:cNvPr>
          <p:cNvSpPr/>
          <p:nvPr/>
        </p:nvSpPr>
        <p:spPr>
          <a:xfrm>
            <a:off x="10792063" y="3805826"/>
            <a:ext cx="1018937" cy="2713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r>
              <a:rPr lang="en-US" sz="1000" dirty="0">
                <a:solidFill>
                  <a:schemeClr val="accent3"/>
                </a:solidFill>
                <a:latin typeface="Montserrat" panose="00000500000000000000" pitchFamily="50" charset="0"/>
              </a:rPr>
              <a:t>Talking</a:t>
            </a:r>
          </a:p>
        </p:txBody>
      </p:sp>
      <p:sp>
        <p:nvSpPr>
          <p:cNvPr id="227" name="Oval 226">
            <a:extLst>
              <a:ext uri="{FF2B5EF4-FFF2-40B4-BE49-F238E27FC236}">
                <a16:creationId xmlns:a16="http://schemas.microsoft.com/office/drawing/2014/main" id="{3EFA14DA-8F88-4F11-9CEF-22FE2B1440EF}"/>
              </a:ext>
            </a:extLst>
          </p:cNvPr>
          <p:cNvSpPr/>
          <p:nvPr/>
        </p:nvSpPr>
        <p:spPr>
          <a:xfrm>
            <a:off x="10667778" y="3879172"/>
            <a:ext cx="124286" cy="124640"/>
          </a:xfrm>
          <a:prstGeom prst="ellipse">
            <a:avLst/>
          </a:prstGeom>
          <a:solidFill>
            <a:srgbClr val="3780B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accent3"/>
              </a:solidFill>
              <a:latin typeface="Montserrat" panose="00000500000000000000" pitchFamily="50" charset="0"/>
            </a:endParaRPr>
          </a:p>
        </p:txBody>
      </p:sp>
      <p:sp>
        <p:nvSpPr>
          <p:cNvPr id="229" name="Rectangle 228">
            <a:extLst>
              <a:ext uri="{FF2B5EF4-FFF2-40B4-BE49-F238E27FC236}">
                <a16:creationId xmlns:a16="http://schemas.microsoft.com/office/drawing/2014/main" id="{123C0414-41CB-4FBA-9760-0C8C80090C29}"/>
              </a:ext>
            </a:extLst>
          </p:cNvPr>
          <p:cNvSpPr/>
          <p:nvPr/>
        </p:nvSpPr>
        <p:spPr>
          <a:xfrm>
            <a:off x="10792063" y="4166259"/>
            <a:ext cx="1018937" cy="2713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r>
              <a:rPr lang="en-US" sz="1000" dirty="0">
                <a:solidFill>
                  <a:schemeClr val="accent3"/>
                </a:solidFill>
                <a:latin typeface="Montserrat" panose="00000500000000000000" pitchFamily="50" charset="0"/>
              </a:rPr>
              <a:t>Prioritizing</a:t>
            </a:r>
          </a:p>
        </p:txBody>
      </p:sp>
      <p:sp>
        <p:nvSpPr>
          <p:cNvPr id="230" name="Oval 229">
            <a:extLst>
              <a:ext uri="{FF2B5EF4-FFF2-40B4-BE49-F238E27FC236}">
                <a16:creationId xmlns:a16="http://schemas.microsoft.com/office/drawing/2014/main" id="{93DC141D-A947-4997-9949-56F38CA35EDE}"/>
              </a:ext>
            </a:extLst>
          </p:cNvPr>
          <p:cNvSpPr/>
          <p:nvPr/>
        </p:nvSpPr>
        <p:spPr>
          <a:xfrm>
            <a:off x="10667778" y="4239605"/>
            <a:ext cx="124286" cy="124640"/>
          </a:xfrm>
          <a:prstGeom prst="ellipse">
            <a:avLst/>
          </a:prstGeom>
          <a:solidFill>
            <a:srgbClr val="1A9F9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accent3"/>
              </a:solidFill>
              <a:latin typeface="Montserrat" panose="00000500000000000000" pitchFamily="50" charset="0"/>
            </a:endParaRPr>
          </a:p>
        </p:txBody>
      </p:sp>
      <p:sp>
        <p:nvSpPr>
          <p:cNvPr id="232" name="Rectangle 231">
            <a:extLst>
              <a:ext uri="{FF2B5EF4-FFF2-40B4-BE49-F238E27FC236}">
                <a16:creationId xmlns:a16="http://schemas.microsoft.com/office/drawing/2014/main" id="{35D7BE05-AF2B-4B6E-81A9-746931537DFD}"/>
              </a:ext>
            </a:extLst>
          </p:cNvPr>
          <p:cNvSpPr/>
          <p:nvPr/>
        </p:nvSpPr>
        <p:spPr>
          <a:xfrm>
            <a:off x="10792063" y="4526692"/>
            <a:ext cx="1018937" cy="2713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r>
              <a:rPr lang="en-US" sz="1000" dirty="0">
                <a:solidFill>
                  <a:schemeClr val="accent3"/>
                </a:solidFill>
                <a:latin typeface="Montserrat" panose="00000500000000000000" pitchFamily="50" charset="0"/>
              </a:rPr>
              <a:t>Our Needs</a:t>
            </a:r>
          </a:p>
        </p:txBody>
      </p:sp>
      <p:sp>
        <p:nvSpPr>
          <p:cNvPr id="233" name="Oval 232">
            <a:extLst>
              <a:ext uri="{FF2B5EF4-FFF2-40B4-BE49-F238E27FC236}">
                <a16:creationId xmlns:a16="http://schemas.microsoft.com/office/drawing/2014/main" id="{482D5986-456E-4451-AE34-31BA0A833473}"/>
              </a:ext>
            </a:extLst>
          </p:cNvPr>
          <p:cNvSpPr/>
          <p:nvPr/>
        </p:nvSpPr>
        <p:spPr>
          <a:xfrm>
            <a:off x="10667778" y="4600038"/>
            <a:ext cx="124286" cy="124640"/>
          </a:xfrm>
          <a:prstGeom prst="ellipse">
            <a:avLst/>
          </a:prstGeom>
          <a:solidFill>
            <a:srgbClr val="00BB8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accent3"/>
              </a:solidFill>
              <a:latin typeface="Montserrat" panose="00000500000000000000" pitchFamily="50" charset="0"/>
            </a:endParaRPr>
          </a:p>
        </p:txBody>
      </p:sp>
      <p:sp>
        <p:nvSpPr>
          <p:cNvPr id="235" name="Rectangle 234">
            <a:extLst>
              <a:ext uri="{FF2B5EF4-FFF2-40B4-BE49-F238E27FC236}">
                <a16:creationId xmlns:a16="http://schemas.microsoft.com/office/drawing/2014/main" id="{E95B38D6-7A7A-44EE-90AD-94852D0D200A}"/>
              </a:ext>
            </a:extLst>
          </p:cNvPr>
          <p:cNvSpPr/>
          <p:nvPr/>
        </p:nvSpPr>
        <p:spPr>
          <a:xfrm>
            <a:off x="10792063" y="4887125"/>
            <a:ext cx="1018937" cy="2713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r>
              <a:rPr lang="en-US" sz="1000" dirty="0">
                <a:solidFill>
                  <a:schemeClr val="accent3"/>
                </a:solidFill>
                <a:latin typeface="Montserrat" panose="00000500000000000000" pitchFamily="50" charset="0"/>
              </a:rPr>
              <a:t>Testing</a:t>
            </a:r>
          </a:p>
        </p:txBody>
      </p:sp>
      <p:sp>
        <p:nvSpPr>
          <p:cNvPr id="236" name="Oval 235">
            <a:extLst>
              <a:ext uri="{FF2B5EF4-FFF2-40B4-BE49-F238E27FC236}">
                <a16:creationId xmlns:a16="http://schemas.microsoft.com/office/drawing/2014/main" id="{F8E85CB0-3F49-44C3-97B0-D09B854234DB}"/>
              </a:ext>
            </a:extLst>
          </p:cNvPr>
          <p:cNvSpPr/>
          <p:nvPr/>
        </p:nvSpPr>
        <p:spPr>
          <a:xfrm>
            <a:off x="10667778" y="4960471"/>
            <a:ext cx="124286" cy="124640"/>
          </a:xfrm>
          <a:prstGeom prst="ellipse">
            <a:avLst/>
          </a:prstGeom>
          <a:solidFill>
            <a:srgbClr val="1A9F9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accent3"/>
              </a:solidFill>
              <a:latin typeface="Montserrat" panose="00000500000000000000" pitchFamily="50" charset="0"/>
            </a:endParaRPr>
          </a:p>
        </p:txBody>
      </p:sp>
      <p:sp>
        <p:nvSpPr>
          <p:cNvPr id="238" name="Rectangle 237">
            <a:extLst>
              <a:ext uri="{FF2B5EF4-FFF2-40B4-BE49-F238E27FC236}">
                <a16:creationId xmlns:a16="http://schemas.microsoft.com/office/drawing/2014/main" id="{57CA4CC2-B528-4D8C-975E-D3C241015C6C}"/>
              </a:ext>
            </a:extLst>
          </p:cNvPr>
          <p:cNvSpPr/>
          <p:nvPr/>
        </p:nvSpPr>
        <p:spPr>
          <a:xfrm>
            <a:off x="10792063" y="5247554"/>
            <a:ext cx="1018937" cy="27133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r>
              <a:rPr lang="en-US" sz="1000" dirty="0">
                <a:solidFill>
                  <a:schemeClr val="accent3"/>
                </a:solidFill>
                <a:latin typeface="Montserrat" panose="00000500000000000000" pitchFamily="50" charset="0"/>
              </a:rPr>
              <a:t>Logistics</a:t>
            </a:r>
          </a:p>
        </p:txBody>
      </p:sp>
      <p:sp>
        <p:nvSpPr>
          <p:cNvPr id="239" name="Oval 238">
            <a:extLst>
              <a:ext uri="{FF2B5EF4-FFF2-40B4-BE49-F238E27FC236}">
                <a16:creationId xmlns:a16="http://schemas.microsoft.com/office/drawing/2014/main" id="{10345AFD-0126-4374-9EB9-0FE564B546F3}"/>
              </a:ext>
            </a:extLst>
          </p:cNvPr>
          <p:cNvSpPr/>
          <p:nvPr/>
        </p:nvSpPr>
        <p:spPr>
          <a:xfrm>
            <a:off x="10667778" y="5320900"/>
            <a:ext cx="124286" cy="124640"/>
          </a:xfrm>
          <a:prstGeom prst="ellipse">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accent3"/>
              </a:solidFill>
              <a:latin typeface="Montserrat" panose="00000500000000000000" pitchFamily="50" charset="0"/>
            </a:endParaRPr>
          </a:p>
        </p:txBody>
      </p:sp>
      <p:grpSp>
        <p:nvGrpSpPr>
          <p:cNvPr id="1032" name="Group 1031">
            <a:extLst>
              <a:ext uri="{FF2B5EF4-FFF2-40B4-BE49-F238E27FC236}">
                <a16:creationId xmlns:a16="http://schemas.microsoft.com/office/drawing/2014/main" id="{E59CEE6D-782B-4B27-A742-851318D1B509}"/>
              </a:ext>
            </a:extLst>
          </p:cNvPr>
          <p:cNvGrpSpPr/>
          <p:nvPr/>
        </p:nvGrpSpPr>
        <p:grpSpPr>
          <a:xfrm>
            <a:off x="2202483" y="941160"/>
            <a:ext cx="1249918" cy="5463414"/>
            <a:chOff x="2285235" y="928914"/>
            <a:chExt cx="1198193" cy="5430611"/>
          </a:xfrm>
        </p:grpSpPr>
        <p:cxnSp>
          <p:nvCxnSpPr>
            <p:cNvPr id="32" name="Straight Connector 31">
              <a:extLst>
                <a:ext uri="{FF2B5EF4-FFF2-40B4-BE49-F238E27FC236}">
                  <a16:creationId xmlns:a16="http://schemas.microsoft.com/office/drawing/2014/main" id="{094C47F5-4475-4B1B-82D5-844D8826C906}"/>
                </a:ext>
              </a:extLst>
            </p:cNvPr>
            <p:cNvCxnSpPr/>
            <p:nvPr/>
          </p:nvCxnSpPr>
          <p:spPr>
            <a:xfrm>
              <a:off x="3483428" y="928921"/>
              <a:ext cx="0" cy="5430597"/>
            </a:xfrm>
            <a:prstGeom prst="line">
              <a:avLst/>
            </a:prstGeom>
            <a:ln w="9525">
              <a:no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68E5A72-C943-4D37-AC54-AF6914AAC08E}"/>
                </a:ext>
              </a:extLst>
            </p:cNvPr>
            <p:cNvSpPr/>
            <p:nvPr/>
          </p:nvSpPr>
          <p:spPr>
            <a:xfrm>
              <a:off x="2285235" y="928914"/>
              <a:ext cx="1090076" cy="38789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10:00 – 10:30</a:t>
              </a:r>
            </a:p>
          </p:txBody>
        </p:sp>
        <p:sp>
          <p:nvSpPr>
            <p:cNvPr id="41" name="Rectangle 40">
              <a:extLst>
                <a:ext uri="{FF2B5EF4-FFF2-40B4-BE49-F238E27FC236}">
                  <a16:creationId xmlns:a16="http://schemas.microsoft.com/office/drawing/2014/main" id="{437E42F9-5AAF-412F-A02E-923AD3069E3C}"/>
                </a:ext>
              </a:extLst>
            </p:cNvPr>
            <p:cNvSpPr/>
            <p:nvPr/>
          </p:nvSpPr>
          <p:spPr>
            <a:xfrm>
              <a:off x="2285235" y="1316815"/>
              <a:ext cx="1090076" cy="38789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10:30 – 11:00</a:t>
              </a:r>
            </a:p>
          </p:txBody>
        </p:sp>
        <p:sp>
          <p:nvSpPr>
            <p:cNvPr id="42" name="Rectangle 41">
              <a:extLst>
                <a:ext uri="{FF2B5EF4-FFF2-40B4-BE49-F238E27FC236}">
                  <a16:creationId xmlns:a16="http://schemas.microsoft.com/office/drawing/2014/main" id="{E80B04AB-BEF4-4136-BC6A-23B28A34CF44}"/>
                </a:ext>
              </a:extLst>
            </p:cNvPr>
            <p:cNvSpPr/>
            <p:nvPr/>
          </p:nvSpPr>
          <p:spPr>
            <a:xfrm>
              <a:off x="2285235" y="1704716"/>
              <a:ext cx="1090076" cy="38789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11:00 – 11:30</a:t>
              </a:r>
            </a:p>
          </p:txBody>
        </p:sp>
        <p:sp>
          <p:nvSpPr>
            <p:cNvPr id="43" name="Rectangle 42">
              <a:extLst>
                <a:ext uri="{FF2B5EF4-FFF2-40B4-BE49-F238E27FC236}">
                  <a16:creationId xmlns:a16="http://schemas.microsoft.com/office/drawing/2014/main" id="{0B02D8BF-C05D-4264-8D09-CC6735096C0C}"/>
                </a:ext>
              </a:extLst>
            </p:cNvPr>
            <p:cNvSpPr/>
            <p:nvPr/>
          </p:nvSpPr>
          <p:spPr>
            <a:xfrm>
              <a:off x="2285235" y="2092617"/>
              <a:ext cx="1090076" cy="38789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11:30 – 12:00</a:t>
              </a:r>
            </a:p>
          </p:txBody>
        </p:sp>
        <p:sp>
          <p:nvSpPr>
            <p:cNvPr id="44" name="Rectangle 43">
              <a:extLst>
                <a:ext uri="{FF2B5EF4-FFF2-40B4-BE49-F238E27FC236}">
                  <a16:creationId xmlns:a16="http://schemas.microsoft.com/office/drawing/2014/main" id="{9C06FCCE-0163-4AC0-83EA-E21173577FCB}"/>
                </a:ext>
              </a:extLst>
            </p:cNvPr>
            <p:cNvSpPr/>
            <p:nvPr/>
          </p:nvSpPr>
          <p:spPr>
            <a:xfrm>
              <a:off x="2285235" y="2480518"/>
              <a:ext cx="1090076" cy="38789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12:00 – 12:30</a:t>
              </a:r>
            </a:p>
          </p:txBody>
        </p:sp>
        <p:sp>
          <p:nvSpPr>
            <p:cNvPr id="45" name="Rectangle 44">
              <a:extLst>
                <a:ext uri="{FF2B5EF4-FFF2-40B4-BE49-F238E27FC236}">
                  <a16:creationId xmlns:a16="http://schemas.microsoft.com/office/drawing/2014/main" id="{90B97E5A-897B-4E45-8AD4-395D389F40EF}"/>
                </a:ext>
              </a:extLst>
            </p:cNvPr>
            <p:cNvSpPr/>
            <p:nvPr/>
          </p:nvSpPr>
          <p:spPr>
            <a:xfrm>
              <a:off x="2285235" y="2868420"/>
              <a:ext cx="1090076" cy="38789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12:30 – 13:00</a:t>
              </a:r>
            </a:p>
          </p:txBody>
        </p:sp>
        <p:sp>
          <p:nvSpPr>
            <p:cNvPr id="46" name="Rectangle 45">
              <a:extLst>
                <a:ext uri="{FF2B5EF4-FFF2-40B4-BE49-F238E27FC236}">
                  <a16:creationId xmlns:a16="http://schemas.microsoft.com/office/drawing/2014/main" id="{94C4F265-C797-4CF0-950E-4135936CDF6C}"/>
                </a:ext>
              </a:extLst>
            </p:cNvPr>
            <p:cNvSpPr/>
            <p:nvPr/>
          </p:nvSpPr>
          <p:spPr>
            <a:xfrm>
              <a:off x="2285235" y="3256321"/>
              <a:ext cx="1090076" cy="38789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13:00 – 13:30</a:t>
              </a:r>
            </a:p>
          </p:txBody>
        </p:sp>
        <p:sp>
          <p:nvSpPr>
            <p:cNvPr id="47" name="Rectangle 46">
              <a:extLst>
                <a:ext uri="{FF2B5EF4-FFF2-40B4-BE49-F238E27FC236}">
                  <a16:creationId xmlns:a16="http://schemas.microsoft.com/office/drawing/2014/main" id="{2687EEF1-58CA-4A3F-A90E-A34BF29962F8}"/>
                </a:ext>
              </a:extLst>
            </p:cNvPr>
            <p:cNvSpPr/>
            <p:nvPr/>
          </p:nvSpPr>
          <p:spPr>
            <a:xfrm>
              <a:off x="2285235" y="3644222"/>
              <a:ext cx="1090076" cy="38789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13:30 – 14:00</a:t>
              </a:r>
            </a:p>
          </p:txBody>
        </p:sp>
        <p:sp>
          <p:nvSpPr>
            <p:cNvPr id="55" name="Rectangle 54">
              <a:extLst>
                <a:ext uri="{FF2B5EF4-FFF2-40B4-BE49-F238E27FC236}">
                  <a16:creationId xmlns:a16="http://schemas.microsoft.com/office/drawing/2014/main" id="{5FB5E6B4-A610-41A1-8A6E-46DDD0ABCF5C}"/>
                </a:ext>
              </a:extLst>
            </p:cNvPr>
            <p:cNvSpPr/>
            <p:nvPr/>
          </p:nvSpPr>
          <p:spPr>
            <a:xfrm>
              <a:off x="2285235" y="4032123"/>
              <a:ext cx="1090076" cy="38789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14:00 – 14:30</a:t>
              </a:r>
            </a:p>
          </p:txBody>
        </p:sp>
        <p:sp>
          <p:nvSpPr>
            <p:cNvPr id="56" name="Rectangle 55">
              <a:extLst>
                <a:ext uri="{FF2B5EF4-FFF2-40B4-BE49-F238E27FC236}">
                  <a16:creationId xmlns:a16="http://schemas.microsoft.com/office/drawing/2014/main" id="{FB996DD1-84A0-4761-ADEE-E60BD87F8F48}"/>
                </a:ext>
              </a:extLst>
            </p:cNvPr>
            <p:cNvSpPr/>
            <p:nvPr/>
          </p:nvSpPr>
          <p:spPr>
            <a:xfrm>
              <a:off x="2285235" y="4420024"/>
              <a:ext cx="1090076" cy="38789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14:30 – 15:00</a:t>
              </a:r>
            </a:p>
          </p:txBody>
        </p:sp>
        <p:sp>
          <p:nvSpPr>
            <p:cNvPr id="57" name="Rectangle 56">
              <a:extLst>
                <a:ext uri="{FF2B5EF4-FFF2-40B4-BE49-F238E27FC236}">
                  <a16:creationId xmlns:a16="http://schemas.microsoft.com/office/drawing/2014/main" id="{C995D6D6-957C-47FD-B7DA-23209BE6EEBC}"/>
                </a:ext>
              </a:extLst>
            </p:cNvPr>
            <p:cNvSpPr/>
            <p:nvPr/>
          </p:nvSpPr>
          <p:spPr>
            <a:xfrm>
              <a:off x="2285235" y="4807925"/>
              <a:ext cx="1090076" cy="38789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15:00 – 15:30</a:t>
              </a:r>
            </a:p>
          </p:txBody>
        </p:sp>
        <p:sp>
          <p:nvSpPr>
            <p:cNvPr id="58" name="Rectangle 57">
              <a:extLst>
                <a:ext uri="{FF2B5EF4-FFF2-40B4-BE49-F238E27FC236}">
                  <a16:creationId xmlns:a16="http://schemas.microsoft.com/office/drawing/2014/main" id="{A4D731D9-7EBD-4F9E-91F0-8D037A78D80E}"/>
                </a:ext>
              </a:extLst>
            </p:cNvPr>
            <p:cNvSpPr/>
            <p:nvPr/>
          </p:nvSpPr>
          <p:spPr>
            <a:xfrm>
              <a:off x="2285235" y="5195826"/>
              <a:ext cx="1090076" cy="38789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15:30 – 16:00</a:t>
              </a:r>
            </a:p>
          </p:txBody>
        </p:sp>
        <p:sp>
          <p:nvSpPr>
            <p:cNvPr id="59" name="Rectangle 58">
              <a:extLst>
                <a:ext uri="{FF2B5EF4-FFF2-40B4-BE49-F238E27FC236}">
                  <a16:creationId xmlns:a16="http://schemas.microsoft.com/office/drawing/2014/main" id="{69F4EA38-98FE-4D35-AFA0-68701910F8DF}"/>
                </a:ext>
              </a:extLst>
            </p:cNvPr>
            <p:cNvSpPr/>
            <p:nvPr/>
          </p:nvSpPr>
          <p:spPr>
            <a:xfrm>
              <a:off x="2285235" y="5583727"/>
              <a:ext cx="1090076" cy="38789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16:00 – 16:30</a:t>
              </a:r>
            </a:p>
          </p:txBody>
        </p:sp>
        <p:sp>
          <p:nvSpPr>
            <p:cNvPr id="60" name="Rectangle 59">
              <a:extLst>
                <a:ext uri="{FF2B5EF4-FFF2-40B4-BE49-F238E27FC236}">
                  <a16:creationId xmlns:a16="http://schemas.microsoft.com/office/drawing/2014/main" id="{24A409EC-BD37-4E08-AD69-61A5A0A957C7}"/>
                </a:ext>
              </a:extLst>
            </p:cNvPr>
            <p:cNvSpPr/>
            <p:nvPr/>
          </p:nvSpPr>
          <p:spPr>
            <a:xfrm>
              <a:off x="2285235" y="5971633"/>
              <a:ext cx="1090076" cy="38789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16:30 – 17:00</a:t>
              </a:r>
            </a:p>
          </p:txBody>
        </p:sp>
      </p:grpSp>
      <p:sp>
        <p:nvSpPr>
          <p:cNvPr id="175" name="TextBox 174">
            <a:extLst>
              <a:ext uri="{FF2B5EF4-FFF2-40B4-BE49-F238E27FC236}">
                <a16:creationId xmlns:a16="http://schemas.microsoft.com/office/drawing/2014/main" id="{28C0FB55-E1D9-4453-9B6D-61241E104C9A}"/>
              </a:ext>
            </a:extLst>
          </p:cNvPr>
          <p:cNvSpPr txBox="1"/>
          <p:nvPr/>
        </p:nvSpPr>
        <p:spPr>
          <a:xfrm>
            <a:off x="3452435" y="506700"/>
            <a:ext cx="1362635" cy="335834"/>
          </a:xfrm>
          <a:prstGeom prst="rect">
            <a:avLst/>
          </a:prstGeom>
          <a:noFill/>
        </p:spPr>
        <p:txBody>
          <a:bodyPr wrap="square" rtlCol="0">
            <a:spAutoFit/>
          </a:bodyPr>
          <a:lstStyle/>
          <a:p>
            <a:pPr algn="ctr"/>
            <a:r>
              <a:rPr lang="en-US" sz="1400" b="1" dirty="0">
                <a:solidFill>
                  <a:schemeClr val="tx2">
                    <a:lumMod val="60000"/>
                    <a:lumOff val="40000"/>
                  </a:schemeClr>
                </a:solidFill>
                <a:latin typeface="Montserrat" panose="00000500000000000000" pitchFamily="50" charset="0"/>
              </a:rPr>
              <a:t>MON</a:t>
            </a:r>
          </a:p>
        </p:txBody>
      </p:sp>
      <p:sp>
        <p:nvSpPr>
          <p:cNvPr id="176" name="TextBox 175">
            <a:extLst>
              <a:ext uri="{FF2B5EF4-FFF2-40B4-BE49-F238E27FC236}">
                <a16:creationId xmlns:a16="http://schemas.microsoft.com/office/drawing/2014/main" id="{59DE6D42-BE40-470C-ADCA-44CDC1B3479E}"/>
              </a:ext>
            </a:extLst>
          </p:cNvPr>
          <p:cNvSpPr txBox="1"/>
          <p:nvPr/>
        </p:nvSpPr>
        <p:spPr>
          <a:xfrm>
            <a:off x="4815070" y="506700"/>
            <a:ext cx="1362635" cy="335834"/>
          </a:xfrm>
          <a:prstGeom prst="rect">
            <a:avLst/>
          </a:prstGeom>
          <a:noFill/>
        </p:spPr>
        <p:txBody>
          <a:bodyPr wrap="square" rtlCol="0">
            <a:spAutoFit/>
          </a:bodyPr>
          <a:lstStyle/>
          <a:p>
            <a:pPr algn="ctr"/>
            <a:r>
              <a:rPr lang="en-US" sz="1400" b="1" dirty="0">
                <a:solidFill>
                  <a:schemeClr val="tx2">
                    <a:lumMod val="60000"/>
                    <a:lumOff val="40000"/>
                  </a:schemeClr>
                </a:solidFill>
                <a:latin typeface="Montserrat" panose="00000500000000000000" pitchFamily="50" charset="0"/>
              </a:rPr>
              <a:t>TUES</a:t>
            </a:r>
          </a:p>
        </p:txBody>
      </p:sp>
      <p:sp>
        <p:nvSpPr>
          <p:cNvPr id="177" name="TextBox 176">
            <a:extLst>
              <a:ext uri="{FF2B5EF4-FFF2-40B4-BE49-F238E27FC236}">
                <a16:creationId xmlns:a16="http://schemas.microsoft.com/office/drawing/2014/main" id="{FD5F1402-1166-40C9-B7C9-E4C69C9ADA39}"/>
              </a:ext>
            </a:extLst>
          </p:cNvPr>
          <p:cNvSpPr txBox="1"/>
          <p:nvPr/>
        </p:nvSpPr>
        <p:spPr>
          <a:xfrm>
            <a:off x="6177804" y="506700"/>
            <a:ext cx="1362635" cy="335834"/>
          </a:xfrm>
          <a:prstGeom prst="rect">
            <a:avLst/>
          </a:prstGeom>
          <a:noFill/>
        </p:spPr>
        <p:txBody>
          <a:bodyPr wrap="square" rtlCol="0">
            <a:spAutoFit/>
          </a:bodyPr>
          <a:lstStyle/>
          <a:p>
            <a:pPr algn="ctr"/>
            <a:r>
              <a:rPr lang="en-US" sz="1400" b="1" dirty="0">
                <a:solidFill>
                  <a:schemeClr val="tx2">
                    <a:lumMod val="60000"/>
                    <a:lumOff val="40000"/>
                  </a:schemeClr>
                </a:solidFill>
                <a:latin typeface="Montserrat" panose="00000500000000000000" pitchFamily="50" charset="0"/>
              </a:rPr>
              <a:t>WED</a:t>
            </a:r>
          </a:p>
        </p:txBody>
      </p:sp>
      <p:sp>
        <p:nvSpPr>
          <p:cNvPr id="178" name="TextBox 177">
            <a:extLst>
              <a:ext uri="{FF2B5EF4-FFF2-40B4-BE49-F238E27FC236}">
                <a16:creationId xmlns:a16="http://schemas.microsoft.com/office/drawing/2014/main" id="{993CE2A4-3DFB-4C6C-AA79-48494EC1B8AD}"/>
              </a:ext>
            </a:extLst>
          </p:cNvPr>
          <p:cNvSpPr txBox="1"/>
          <p:nvPr/>
        </p:nvSpPr>
        <p:spPr>
          <a:xfrm>
            <a:off x="7540440" y="506700"/>
            <a:ext cx="1362635" cy="335834"/>
          </a:xfrm>
          <a:prstGeom prst="rect">
            <a:avLst/>
          </a:prstGeom>
          <a:noFill/>
        </p:spPr>
        <p:txBody>
          <a:bodyPr wrap="square" rtlCol="0">
            <a:spAutoFit/>
          </a:bodyPr>
          <a:lstStyle/>
          <a:p>
            <a:pPr algn="ctr"/>
            <a:r>
              <a:rPr lang="en-US" sz="1400" b="1" dirty="0">
                <a:solidFill>
                  <a:schemeClr val="tx2">
                    <a:lumMod val="60000"/>
                    <a:lumOff val="40000"/>
                  </a:schemeClr>
                </a:solidFill>
                <a:latin typeface="Montserrat" panose="00000500000000000000" pitchFamily="50" charset="0"/>
              </a:rPr>
              <a:t>THURS</a:t>
            </a:r>
          </a:p>
        </p:txBody>
      </p:sp>
      <p:sp>
        <p:nvSpPr>
          <p:cNvPr id="179" name="TextBox 178">
            <a:extLst>
              <a:ext uri="{FF2B5EF4-FFF2-40B4-BE49-F238E27FC236}">
                <a16:creationId xmlns:a16="http://schemas.microsoft.com/office/drawing/2014/main" id="{5014A118-B711-4BCF-B9F6-1CA0111FAD06}"/>
              </a:ext>
            </a:extLst>
          </p:cNvPr>
          <p:cNvSpPr txBox="1"/>
          <p:nvPr/>
        </p:nvSpPr>
        <p:spPr>
          <a:xfrm>
            <a:off x="8903104" y="506700"/>
            <a:ext cx="1362635" cy="335834"/>
          </a:xfrm>
          <a:prstGeom prst="rect">
            <a:avLst/>
          </a:prstGeom>
          <a:noFill/>
        </p:spPr>
        <p:txBody>
          <a:bodyPr wrap="square" rtlCol="0">
            <a:spAutoFit/>
          </a:bodyPr>
          <a:lstStyle/>
          <a:p>
            <a:pPr algn="ctr"/>
            <a:r>
              <a:rPr lang="en-US" sz="1400" b="1" dirty="0">
                <a:solidFill>
                  <a:schemeClr val="tx2">
                    <a:lumMod val="60000"/>
                    <a:lumOff val="40000"/>
                  </a:schemeClr>
                </a:solidFill>
                <a:latin typeface="Montserrat" panose="00000500000000000000" pitchFamily="50" charset="0"/>
              </a:rPr>
              <a:t>FRI</a:t>
            </a:r>
          </a:p>
        </p:txBody>
      </p:sp>
      <p:grpSp>
        <p:nvGrpSpPr>
          <p:cNvPr id="1045" name="Group 1044">
            <a:extLst>
              <a:ext uri="{FF2B5EF4-FFF2-40B4-BE49-F238E27FC236}">
                <a16:creationId xmlns:a16="http://schemas.microsoft.com/office/drawing/2014/main" id="{1069B7BB-CC7E-424F-837C-2B893CF46397}"/>
              </a:ext>
            </a:extLst>
          </p:cNvPr>
          <p:cNvGrpSpPr/>
          <p:nvPr/>
        </p:nvGrpSpPr>
        <p:grpSpPr>
          <a:xfrm>
            <a:off x="438317" y="941160"/>
            <a:ext cx="1651353" cy="5463417"/>
            <a:chOff x="1075254" y="1352551"/>
            <a:chExt cx="1090076" cy="5006985"/>
          </a:xfrm>
        </p:grpSpPr>
        <p:sp>
          <p:nvSpPr>
            <p:cNvPr id="182" name="Rectangle 181">
              <a:extLst>
                <a:ext uri="{FF2B5EF4-FFF2-40B4-BE49-F238E27FC236}">
                  <a16:creationId xmlns:a16="http://schemas.microsoft.com/office/drawing/2014/main" id="{16185909-9CAB-4597-B4A5-C0D53F1F0BAB}"/>
                </a:ext>
              </a:extLst>
            </p:cNvPr>
            <p:cNvSpPr/>
            <p:nvPr/>
          </p:nvSpPr>
          <p:spPr>
            <a:xfrm>
              <a:off x="1075254" y="1352551"/>
              <a:ext cx="1090076" cy="71518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Write sprint plan</a:t>
              </a:r>
            </a:p>
          </p:txBody>
        </p:sp>
        <p:sp>
          <p:nvSpPr>
            <p:cNvPr id="184" name="Rectangle 183">
              <a:extLst>
                <a:ext uri="{FF2B5EF4-FFF2-40B4-BE49-F238E27FC236}">
                  <a16:creationId xmlns:a16="http://schemas.microsoft.com/office/drawing/2014/main" id="{DFC3FF62-22F1-4FD3-BB35-7AEFC8C5F03F}"/>
                </a:ext>
              </a:extLst>
            </p:cNvPr>
            <p:cNvSpPr/>
            <p:nvPr/>
          </p:nvSpPr>
          <p:spPr>
            <a:xfrm>
              <a:off x="1075254" y="2067835"/>
              <a:ext cx="1090076" cy="143046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en-US" sz="1000" dirty="0">
                  <a:solidFill>
                    <a:schemeClr val="tx1"/>
                  </a:solidFill>
                  <a:latin typeface="Montserrat" panose="00000500000000000000" pitchFamily="50" charset="0"/>
                </a:rPr>
                <a:t>Collect or conduct user research</a:t>
              </a:r>
            </a:p>
          </p:txBody>
        </p:sp>
        <p:sp>
          <p:nvSpPr>
            <p:cNvPr id="188" name="Rectangle 187">
              <a:extLst>
                <a:ext uri="{FF2B5EF4-FFF2-40B4-BE49-F238E27FC236}">
                  <a16:creationId xmlns:a16="http://schemas.microsoft.com/office/drawing/2014/main" id="{115B53B2-A195-41E4-8A66-7FAA2E6C0A35}"/>
                </a:ext>
              </a:extLst>
            </p:cNvPr>
            <p:cNvSpPr/>
            <p:nvPr/>
          </p:nvSpPr>
          <p:spPr>
            <a:xfrm>
              <a:off x="1075254" y="3498403"/>
              <a:ext cx="1090076" cy="71518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Assemble team</a:t>
              </a:r>
            </a:p>
          </p:txBody>
        </p:sp>
        <p:sp>
          <p:nvSpPr>
            <p:cNvPr id="190" name="Rectangle 189">
              <a:extLst>
                <a:ext uri="{FF2B5EF4-FFF2-40B4-BE49-F238E27FC236}">
                  <a16:creationId xmlns:a16="http://schemas.microsoft.com/office/drawing/2014/main" id="{022ADAD0-11AF-4A83-8370-6709FA792588}"/>
                </a:ext>
              </a:extLst>
            </p:cNvPr>
            <p:cNvSpPr/>
            <p:nvPr/>
          </p:nvSpPr>
          <p:spPr>
            <a:xfrm>
              <a:off x="1075254" y="4213686"/>
              <a:ext cx="1090076" cy="71518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Plan the lighting talks</a:t>
              </a:r>
            </a:p>
          </p:txBody>
        </p:sp>
        <p:sp>
          <p:nvSpPr>
            <p:cNvPr id="192" name="Rectangle 191">
              <a:extLst>
                <a:ext uri="{FF2B5EF4-FFF2-40B4-BE49-F238E27FC236}">
                  <a16:creationId xmlns:a16="http://schemas.microsoft.com/office/drawing/2014/main" id="{C442A953-6BCA-4F9C-B94A-733B1CF4E91E}"/>
                </a:ext>
              </a:extLst>
            </p:cNvPr>
            <p:cNvSpPr/>
            <p:nvPr/>
          </p:nvSpPr>
          <p:spPr>
            <a:xfrm>
              <a:off x="1075254" y="4928969"/>
              <a:ext cx="1090076" cy="35763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Create a deck</a:t>
              </a:r>
            </a:p>
          </p:txBody>
        </p:sp>
        <p:sp>
          <p:nvSpPr>
            <p:cNvPr id="193" name="Rectangle 192">
              <a:extLst>
                <a:ext uri="{FF2B5EF4-FFF2-40B4-BE49-F238E27FC236}">
                  <a16:creationId xmlns:a16="http://schemas.microsoft.com/office/drawing/2014/main" id="{03D8993D-1FA5-4CCC-9F5B-0E55C9DD0C10}"/>
                </a:ext>
              </a:extLst>
            </p:cNvPr>
            <p:cNvSpPr/>
            <p:nvPr/>
          </p:nvSpPr>
          <p:spPr>
            <a:xfrm>
              <a:off x="1075254" y="5286609"/>
              <a:ext cx="1090076" cy="35763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Find the right space</a:t>
              </a:r>
            </a:p>
          </p:txBody>
        </p:sp>
        <p:sp>
          <p:nvSpPr>
            <p:cNvPr id="194" name="Rectangle 193">
              <a:extLst>
                <a:ext uri="{FF2B5EF4-FFF2-40B4-BE49-F238E27FC236}">
                  <a16:creationId xmlns:a16="http://schemas.microsoft.com/office/drawing/2014/main" id="{F2CC6F2C-1351-4EC7-BD25-1EBD9F85A0FF}"/>
                </a:ext>
              </a:extLst>
            </p:cNvPr>
            <p:cNvSpPr/>
            <p:nvPr/>
          </p:nvSpPr>
          <p:spPr>
            <a:xfrm>
              <a:off x="1075254" y="5644249"/>
              <a:ext cx="1090076" cy="35763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Get supplies</a:t>
              </a:r>
            </a:p>
          </p:txBody>
        </p:sp>
        <p:sp>
          <p:nvSpPr>
            <p:cNvPr id="195" name="Rectangle 194">
              <a:extLst>
                <a:ext uri="{FF2B5EF4-FFF2-40B4-BE49-F238E27FC236}">
                  <a16:creationId xmlns:a16="http://schemas.microsoft.com/office/drawing/2014/main" id="{2428160E-746D-4B2B-AE27-1F66C0F3D2D0}"/>
                </a:ext>
              </a:extLst>
            </p:cNvPr>
            <p:cNvSpPr/>
            <p:nvPr/>
          </p:nvSpPr>
          <p:spPr>
            <a:xfrm>
              <a:off x="1075254" y="6001903"/>
              <a:ext cx="1090076" cy="35763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Choose ice breaker</a:t>
              </a:r>
            </a:p>
          </p:txBody>
        </p:sp>
      </p:grpSp>
      <p:grpSp>
        <p:nvGrpSpPr>
          <p:cNvPr id="3" name="Group 2">
            <a:extLst>
              <a:ext uri="{FF2B5EF4-FFF2-40B4-BE49-F238E27FC236}">
                <a16:creationId xmlns:a16="http://schemas.microsoft.com/office/drawing/2014/main" id="{3E1F6DDE-538F-4EB6-AF46-1950CD4966C2}"/>
              </a:ext>
            </a:extLst>
          </p:cNvPr>
          <p:cNvGrpSpPr/>
          <p:nvPr/>
        </p:nvGrpSpPr>
        <p:grpSpPr>
          <a:xfrm>
            <a:off x="3452376" y="941160"/>
            <a:ext cx="1362697" cy="5463326"/>
            <a:chOff x="3452376" y="941160"/>
            <a:chExt cx="1362697" cy="5463326"/>
          </a:xfrm>
        </p:grpSpPr>
        <p:sp>
          <p:nvSpPr>
            <p:cNvPr id="62" name="Rectangle 61">
              <a:extLst>
                <a:ext uri="{FF2B5EF4-FFF2-40B4-BE49-F238E27FC236}">
                  <a16:creationId xmlns:a16="http://schemas.microsoft.com/office/drawing/2014/main" id="{15EE4A3F-B002-4722-A6F5-32E34D3EC23A}"/>
                </a:ext>
              </a:extLst>
            </p:cNvPr>
            <p:cNvSpPr/>
            <p:nvPr/>
          </p:nvSpPr>
          <p:spPr>
            <a:xfrm>
              <a:off x="3452376" y="941160"/>
              <a:ext cx="1362697" cy="390235"/>
            </a:xfrm>
            <a:prstGeom prst="rect">
              <a:avLst/>
            </a:prstGeom>
            <a:solidFill>
              <a:srgbClr val="5C4FB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Set long-term goal</a:t>
              </a:r>
            </a:p>
          </p:txBody>
        </p:sp>
        <p:sp>
          <p:nvSpPr>
            <p:cNvPr id="63" name="Rectangle 62">
              <a:extLst>
                <a:ext uri="{FF2B5EF4-FFF2-40B4-BE49-F238E27FC236}">
                  <a16:creationId xmlns:a16="http://schemas.microsoft.com/office/drawing/2014/main" id="{6EF377C0-153C-4A84-96A4-9DCA04E715C9}"/>
                </a:ext>
              </a:extLst>
            </p:cNvPr>
            <p:cNvSpPr/>
            <p:nvPr/>
          </p:nvSpPr>
          <p:spPr>
            <a:xfrm>
              <a:off x="3452376" y="1331405"/>
              <a:ext cx="1362697" cy="390235"/>
            </a:xfrm>
            <a:prstGeom prst="rect">
              <a:avLst/>
            </a:prstGeom>
            <a:solidFill>
              <a:srgbClr val="1A9F9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List sprint questions</a:t>
              </a:r>
            </a:p>
          </p:txBody>
        </p:sp>
        <p:sp>
          <p:nvSpPr>
            <p:cNvPr id="64" name="Rectangle 63">
              <a:extLst>
                <a:ext uri="{FF2B5EF4-FFF2-40B4-BE49-F238E27FC236}">
                  <a16:creationId xmlns:a16="http://schemas.microsoft.com/office/drawing/2014/main" id="{069557B3-D96A-4FBD-90DA-946A769A8EB7}"/>
                </a:ext>
              </a:extLst>
            </p:cNvPr>
            <p:cNvSpPr/>
            <p:nvPr/>
          </p:nvSpPr>
          <p:spPr>
            <a:xfrm>
              <a:off x="3452376" y="1721648"/>
              <a:ext cx="1362697" cy="1560964"/>
            </a:xfrm>
            <a:prstGeom prst="rect">
              <a:avLst/>
            </a:prstGeom>
            <a:solidFill>
              <a:srgbClr val="6369D7"/>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Make a map</a:t>
              </a:r>
            </a:p>
          </p:txBody>
        </p:sp>
        <p:sp>
          <p:nvSpPr>
            <p:cNvPr id="68" name="Rectangle 67">
              <a:extLst>
                <a:ext uri="{FF2B5EF4-FFF2-40B4-BE49-F238E27FC236}">
                  <a16:creationId xmlns:a16="http://schemas.microsoft.com/office/drawing/2014/main" id="{181BA619-A9DF-42D8-B3BE-9572AECC06D7}"/>
                </a:ext>
              </a:extLst>
            </p:cNvPr>
            <p:cNvSpPr/>
            <p:nvPr/>
          </p:nvSpPr>
          <p:spPr>
            <a:xfrm>
              <a:off x="3452376" y="3282625"/>
              <a:ext cx="1362697" cy="780453"/>
            </a:xfrm>
            <a:prstGeom prst="rect">
              <a:avLst/>
            </a:prstGeom>
            <a:solidFill>
              <a:schemeClr val="tx2">
                <a:lumMod val="20000"/>
                <a:lumOff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Break</a:t>
              </a:r>
            </a:p>
          </p:txBody>
        </p:sp>
        <p:sp>
          <p:nvSpPr>
            <p:cNvPr id="69" name="Rectangle 68">
              <a:extLst>
                <a:ext uri="{FF2B5EF4-FFF2-40B4-BE49-F238E27FC236}">
                  <a16:creationId xmlns:a16="http://schemas.microsoft.com/office/drawing/2014/main" id="{9C8A5324-1A61-4D7E-8F9C-9780D78FD283}"/>
                </a:ext>
              </a:extLst>
            </p:cNvPr>
            <p:cNvSpPr/>
            <p:nvPr/>
          </p:nvSpPr>
          <p:spPr>
            <a:xfrm>
              <a:off x="3452376" y="4063078"/>
              <a:ext cx="1362697" cy="1170741"/>
            </a:xfrm>
            <a:prstGeom prst="rect">
              <a:avLst/>
            </a:prstGeom>
            <a:solidFill>
              <a:srgbClr val="3780B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Interview Experts</a:t>
              </a:r>
            </a:p>
          </p:txBody>
        </p:sp>
        <p:sp>
          <p:nvSpPr>
            <p:cNvPr id="74" name="Rectangle 73">
              <a:extLst>
                <a:ext uri="{FF2B5EF4-FFF2-40B4-BE49-F238E27FC236}">
                  <a16:creationId xmlns:a16="http://schemas.microsoft.com/office/drawing/2014/main" id="{09FC8CBF-1E72-4B09-9EAB-695301CAB4B0}"/>
                </a:ext>
              </a:extLst>
            </p:cNvPr>
            <p:cNvSpPr/>
            <p:nvPr/>
          </p:nvSpPr>
          <p:spPr>
            <a:xfrm>
              <a:off x="3452376" y="5233819"/>
              <a:ext cx="1362697" cy="780507"/>
            </a:xfrm>
            <a:prstGeom prst="rect">
              <a:avLst/>
            </a:prstGeom>
            <a:solidFill>
              <a:srgbClr val="1A9F9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How might we</a:t>
              </a:r>
            </a:p>
          </p:txBody>
        </p:sp>
        <p:sp>
          <p:nvSpPr>
            <p:cNvPr id="75" name="Rectangle 74">
              <a:extLst>
                <a:ext uri="{FF2B5EF4-FFF2-40B4-BE49-F238E27FC236}">
                  <a16:creationId xmlns:a16="http://schemas.microsoft.com/office/drawing/2014/main" id="{CD93017D-2738-4D1E-80E2-4877B849A605}"/>
                </a:ext>
              </a:extLst>
            </p:cNvPr>
            <p:cNvSpPr/>
            <p:nvPr/>
          </p:nvSpPr>
          <p:spPr>
            <a:xfrm>
              <a:off x="3452376" y="6014340"/>
              <a:ext cx="1362697" cy="390146"/>
            </a:xfrm>
            <a:prstGeom prst="rect">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Target</a:t>
              </a:r>
            </a:p>
          </p:txBody>
        </p:sp>
      </p:grpSp>
      <p:grpSp>
        <p:nvGrpSpPr>
          <p:cNvPr id="4" name="Group 3">
            <a:extLst>
              <a:ext uri="{FF2B5EF4-FFF2-40B4-BE49-F238E27FC236}">
                <a16:creationId xmlns:a16="http://schemas.microsoft.com/office/drawing/2014/main" id="{4ADF2349-0536-4992-99AF-638636D3B3FA}"/>
              </a:ext>
            </a:extLst>
          </p:cNvPr>
          <p:cNvGrpSpPr/>
          <p:nvPr/>
        </p:nvGrpSpPr>
        <p:grpSpPr>
          <a:xfrm>
            <a:off x="4815070" y="941159"/>
            <a:ext cx="1362697" cy="5463361"/>
            <a:chOff x="4815070" y="941159"/>
            <a:chExt cx="1362697" cy="5463361"/>
          </a:xfrm>
        </p:grpSpPr>
        <p:sp>
          <p:nvSpPr>
            <p:cNvPr id="78" name="Rectangle 77">
              <a:extLst>
                <a:ext uri="{FF2B5EF4-FFF2-40B4-BE49-F238E27FC236}">
                  <a16:creationId xmlns:a16="http://schemas.microsoft.com/office/drawing/2014/main" id="{B2185CC9-356F-4DBC-A90D-59BE2AC0B5E8}"/>
                </a:ext>
              </a:extLst>
            </p:cNvPr>
            <p:cNvSpPr/>
            <p:nvPr/>
          </p:nvSpPr>
          <p:spPr>
            <a:xfrm>
              <a:off x="4815070" y="941159"/>
              <a:ext cx="1362697" cy="1951187"/>
            </a:xfrm>
            <a:prstGeom prst="rect">
              <a:avLst/>
            </a:prstGeom>
            <a:solidFill>
              <a:srgbClr val="3780B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Lighting demos and what’s the big idea</a:t>
              </a:r>
            </a:p>
          </p:txBody>
        </p:sp>
        <p:sp>
          <p:nvSpPr>
            <p:cNvPr id="83" name="Rectangle 82">
              <a:extLst>
                <a:ext uri="{FF2B5EF4-FFF2-40B4-BE49-F238E27FC236}">
                  <a16:creationId xmlns:a16="http://schemas.microsoft.com/office/drawing/2014/main" id="{58D225E9-7054-4031-9C93-152F63D4E77F}"/>
                </a:ext>
              </a:extLst>
            </p:cNvPr>
            <p:cNvSpPr/>
            <p:nvPr/>
          </p:nvSpPr>
          <p:spPr>
            <a:xfrm>
              <a:off x="4815070" y="2892382"/>
              <a:ext cx="1362697" cy="390235"/>
            </a:xfrm>
            <a:prstGeom prst="rect">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Divide or swarm</a:t>
              </a:r>
            </a:p>
          </p:txBody>
        </p:sp>
        <p:sp>
          <p:nvSpPr>
            <p:cNvPr id="84" name="Rectangle 83">
              <a:extLst>
                <a:ext uri="{FF2B5EF4-FFF2-40B4-BE49-F238E27FC236}">
                  <a16:creationId xmlns:a16="http://schemas.microsoft.com/office/drawing/2014/main" id="{F488CC3B-CE04-4DDE-AD53-D3ED4033E26E}"/>
                </a:ext>
              </a:extLst>
            </p:cNvPr>
            <p:cNvSpPr/>
            <p:nvPr/>
          </p:nvSpPr>
          <p:spPr>
            <a:xfrm>
              <a:off x="4815070" y="3282625"/>
              <a:ext cx="1362697" cy="780453"/>
            </a:xfrm>
            <a:prstGeom prst="rect">
              <a:avLst/>
            </a:prstGeom>
            <a:solidFill>
              <a:schemeClr val="tx2">
                <a:lumMod val="20000"/>
                <a:lumOff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Break</a:t>
              </a:r>
            </a:p>
          </p:txBody>
        </p:sp>
        <p:sp>
          <p:nvSpPr>
            <p:cNvPr id="86" name="Rectangle 85">
              <a:extLst>
                <a:ext uri="{FF2B5EF4-FFF2-40B4-BE49-F238E27FC236}">
                  <a16:creationId xmlns:a16="http://schemas.microsoft.com/office/drawing/2014/main" id="{7D8BB153-E70D-48B8-886B-667F85C694F1}"/>
                </a:ext>
              </a:extLst>
            </p:cNvPr>
            <p:cNvSpPr/>
            <p:nvPr/>
          </p:nvSpPr>
          <p:spPr>
            <a:xfrm>
              <a:off x="4815070" y="4063114"/>
              <a:ext cx="1362697" cy="390235"/>
            </a:xfrm>
            <a:prstGeom prst="rect">
              <a:avLst/>
            </a:prstGeom>
            <a:solidFill>
              <a:srgbClr val="6369D7"/>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Notes</a:t>
              </a:r>
            </a:p>
          </p:txBody>
        </p:sp>
        <p:sp>
          <p:nvSpPr>
            <p:cNvPr id="87" name="Rectangle 86">
              <a:extLst>
                <a:ext uri="{FF2B5EF4-FFF2-40B4-BE49-F238E27FC236}">
                  <a16:creationId xmlns:a16="http://schemas.microsoft.com/office/drawing/2014/main" id="{A876F103-BF29-486F-8FA5-19A6593E42ED}"/>
                </a:ext>
              </a:extLst>
            </p:cNvPr>
            <p:cNvSpPr/>
            <p:nvPr/>
          </p:nvSpPr>
          <p:spPr>
            <a:xfrm>
              <a:off x="4815070" y="4453358"/>
              <a:ext cx="1362697" cy="390235"/>
            </a:xfrm>
            <a:prstGeom prst="rect">
              <a:avLst/>
            </a:prstGeom>
            <a:solidFill>
              <a:srgbClr val="5C4FB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Ideas</a:t>
              </a:r>
            </a:p>
          </p:txBody>
        </p:sp>
        <p:sp>
          <p:nvSpPr>
            <p:cNvPr id="88" name="Rectangle 87">
              <a:extLst>
                <a:ext uri="{FF2B5EF4-FFF2-40B4-BE49-F238E27FC236}">
                  <a16:creationId xmlns:a16="http://schemas.microsoft.com/office/drawing/2014/main" id="{1651867E-6E65-4326-9199-6440801DC737}"/>
                </a:ext>
              </a:extLst>
            </p:cNvPr>
            <p:cNvSpPr/>
            <p:nvPr/>
          </p:nvSpPr>
          <p:spPr>
            <a:xfrm>
              <a:off x="4815070" y="4843603"/>
              <a:ext cx="1362697" cy="390235"/>
            </a:xfrm>
            <a:prstGeom prst="rect">
              <a:avLst/>
            </a:prstGeom>
            <a:solidFill>
              <a:srgbClr val="6369D7"/>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Crazy 8s</a:t>
              </a:r>
            </a:p>
          </p:txBody>
        </p:sp>
        <p:sp>
          <p:nvSpPr>
            <p:cNvPr id="89" name="Rectangle 88">
              <a:extLst>
                <a:ext uri="{FF2B5EF4-FFF2-40B4-BE49-F238E27FC236}">
                  <a16:creationId xmlns:a16="http://schemas.microsoft.com/office/drawing/2014/main" id="{FCB79427-769C-40A9-B400-FE750436328A}"/>
                </a:ext>
              </a:extLst>
            </p:cNvPr>
            <p:cNvSpPr/>
            <p:nvPr/>
          </p:nvSpPr>
          <p:spPr>
            <a:xfrm>
              <a:off x="4815070" y="5233846"/>
              <a:ext cx="1362697" cy="390235"/>
            </a:xfrm>
            <a:prstGeom prst="rect">
              <a:avLst/>
            </a:prstGeom>
            <a:solidFill>
              <a:srgbClr val="6369D7"/>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Solution Sketch</a:t>
              </a:r>
            </a:p>
          </p:txBody>
        </p:sp>
        <p:sp>
          <p:nvSpPr>
            <p:cNvPr id="90" name="Rectangle 89">
              <a:extLst>
                <a:ext uri="{FF2B5EF4-FFF2-40B4-BE49-F238E27FC236}">
                  <a16:creationId xmlns:a16="http://schemas.microsoft.com/office/drawing/2014/main" id="{94AEAD44-0134-4D4A-91A1-80DF254D9C5C}"/>
                </a:ext>
              </a:extLst>
            </p:cNvPr>
            <p:cNvSpPr/>
            <p:nvPr/>
          </p:nvSpPr>
          <p:spPr>
            <a:xfrm>
              <a:off x="4815070" y="5624089"/>
              <a:ext cx="1362697" cy="780431"/>
            </a:xfrm>
            <a:prstGeom prst="rect">
              <a:avLst/>
            </a:prstGeom>
            <a:solidFill>
              <a:srgbClr val="6369D7"/>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Solution Sketch</a:t>
              </a:r>
            </a:p>
          </p:txBody>
        </p:sp>
      </p:grpSp>
      <p:grpSp>
        <p:nvGrpSpPr>
          <p:cNvPr id="20" name="Group 19">
            <a:extLst>
              <a:ext uri="{FF2B5EF4-FFF2-40B4-BE49-F238E27FC236}">
                <a16:creationId xmlns:a16="http://schemas.microsoft.com/office/drawing/2014/main" id="{4A4A905C-FD8F-4201-B256-A20B45763376}"/>
              </a:ext>
            </a:extLst>
          </p:cNvPr>
          <p:cNvGrpSpPr/>
          <p:nvPr/>
        </p:nvGrpSpPr>
        <p:grpSpPr>
          <a:xfrm>
            <a:off x="7540452" y="941160"/>
            <a:ext cx="1362697" cy="5463340"/>
            <a:chOff x="7540452" y="941160"/>
            <a:chExt cx="1362697" cy="5463340"/>
          </a:xfrm>
        </p:grpSpPr>
        <p:sp>
          <p:nvSpPr>
            <p:cNvPr id="108" name="Rectangle 107">
              <a:extLst>
                <a:ext uri="{FF2B5EF4-FFF2-40B4-BE49-F238E27FC236}">
                  <a16:creationId xmlns:a16="http://schemas.microsoft.com/office/drawing/2014/main" id="{52EB9A66-66D4-47BD-9D6B-4658C875930A}"/>
                </a:ext>
              </a:extLst>
            </p:cNvPr>
            <p:cNvSpPr/>
            <p:nvPr/>
          </p:nvSpPr>
          <p:spPr>
            <a:xfrm>
              <a:off x="7540452" y="941160"/>
              <a:ext cx="1362697" cy="2341404"/>
            </a:xfrm>
            <a:prstGeom prst="rect">
              <a:avLst/>
            </a:prstGeom>
            <a:solidFill>
              <a:srgbClr val="5C4FB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Split and Conquer</a:t>
              </a:r>
            </a:p>
          </p:txBody>
        </p:sp>
        <p:sp>
          <p:nvSpPr>
            <p:cNvPr id="114" name="Rectangle 113">
              <a:extLst>
                <a:ext uri="{FF2B5EF4-FFF2-40B4-BE49-F238E27FC236}">
                  <a16:creationId xmlns:a16="http://schemas.microsoft.com/office/drawing/2014/main" id="{4A73855C-B060-44B2-AA4B-8D692701B4B1}"/>
                </a:ext>
              </a:extLst>
            </p:cNvPr>
            <p:cNvSpPr/>
            <p:nvPr/>
          </p:nvSpPr>
          <p:spPr>
            <a:xfrm>
              <a:off x="7540452" y="3282625"/>
              <a:ext cx="1362697" cy="780453"/>
            </a:xfrm>
            <a:prstGeom prst="rect">
              <a:avLst/>
            </a:prstGeom>
            <a:solidFill>
              <a:schemeClr val="tx2">
                <a:lumMod val="20000"/>
                <a:lumOff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Break</a:t>
              </a:r>
            </a:p>
          </p:txBody>
        </p:sp>
        <p:sp>
          <p:nvSpPr>
            <p:cNvPr id="116" name="Rectangle 115">
              <a:extLst>
                <a:ext uri="{FF2B5EF4-FFF2-40B4-BE49-F238E27FC236}">
                  <a16:creationId xmlns:a16="http://schemas.microsoft.com/office/drawing/2014/main" id="{5E6D91A4-0908-480E-8DE2-520008299759}"/>
                </a:ext>
              </a:extLst>
            </p:cNvPr>
            <p:cNvSpPr/>
            <p:nvPr/>
          </p:nvSpPr>
          <p:spPr>
            <a:xfrm>
              <a:off x="7540452" y="4063113"/>
              <a:ext cx="1362697" cy="1560899"/>
            </a:xfrm>
            <a:prstGeom prst="rect">
              <a:avLst/>
            </a:prstGeom>
            <a:solidFill>
              <a:srgbClr val="1A9F9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Test Run</a:t>
              </a:r>
            </a:p>
          </p:txBody>
        </p:sp>
        <p:sp>
          <p:nvSpPr>
            <p:cNvPr id="120" name="Rectangle 119">
              <a:extLst>
                <a:ext uri="{FF2B5EF4-FFF2-40B4-BE49-F238E27FC236}">
                  <a16:creationId xmlns:a16="http://schemas.microsoft.com/office/drawing/2014/main" id="{45F6D67F-91D1-4A77-B023-42ADABD246E8}"/>
                </a:ext>
              </a:extLst>
            </p:cNvPr>
            <p:cNvSpPr/>
            <p:nvPr/>
          </p:nvSpPr>
          <p:spPr>
            <a:xfrm>
              <a:off x="7540452" y="5624089"/>
              <a:ext cx="1362697" cy="780411"/>
            </a:xfrm>
            <a:prstGeom prst="rect">
              <a:avLst/>
            </a:prstGeom>
            <a:solidFill>
              <a:srgbClr val="5C4FB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Fixes</a:t>
              </a:r>
            </a:p>
          </p:txBody>
        </p:sp>
      </p:grpSp>
      <p:grpSp>
        <p:nvGrpSpPr>
          <p:cNvPr id="21" name="Group 20">
            <a:extLst>
              <a:ext uri="{FF2B5EF4-FFF2-40B4-BE49-F238E27FC236}">
                <a16:creationId xmlns:a16="http://schemas.microsoft.com/office/drawing/2014/main" id="{ED24306B-DDC7-489B-B027-20EF0D5C3C55}"/>
              </a:ext>
            </a:extLst>
          </p:cNvPr>
          <p:cNvGrpSpPr/>
          <p:nvPr/>
        </p:nvGrpSpPr>
        <p:grpSpPr>
          <a:xfrm>
            <a:off x="8903075" y="941160"/>
            <a:ext cx="1362697" cy="5463518"/>
            <a:chOff x="8903075" y="941160"/>
            <a:chExt cx="1362697" cy="5463518"/>
          </a:xfrm>
        </p:grpSpPr>
        <p:sp>
          <p:nvSpPr>
            <p:cNvPr id="123" name="Rectangle: Single Corner Rounded 122">
              <a:extLst>
                <a:ext uri="{FF2B5EF4-FFF2-40B4-BE49-F238E27FC236}">
                  <a16:creationId xmlns:a16="http://schemas.microsoft.com/office/drawing/2014/main" id="{FA3529E8-E8C4-4D5E-ABCD-D29D951A7A49}"/>
                </a:ext>
              </a:extLst>
            </p:cNvPr>
            <p:cNvSpPr/>
            <p:nvPr/>
          </p:nvSpPr>
          <p:spPr>
            <a:xfrm>
              <a:off x="8903075" y="941160"/>
              <a:ext cx="1362697" cy="390235"/>
            </a:xfrm>
            <a:prstGeom prst="round1Rect">
              <a:avLst>
                <a:gd name="adj" fmla="val 37130"/>
              </a:avLst>
            </a:prstGeom>
            <a:solidFill>
              <a:srgbClr val="3780B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Interview</a:t>
              </a:r>
            </a:p>
          </p:txBody>
        </p:sp>
        <p:sp>
          <p:nvSpPr>
            <p:cNvPr id="124" name="Rectangle 123">
              <a:extLst>
                <a:ext uri="{FF2B5EF4-FFF2-40B4-BE49-F238E27FC236}">
                  <a16:creationId xmlns:a16="http://schemas.microsoft.com/office/drawing/2014/main" id="{E0DF1AC0-762E-46A6-B411-1EB13FC4CD02}"/>
                </a:ext>
              </a:extLst>
            </p:cNvPr>
            <p:cNvSpPr/>
            <p:nvPr/>
          </p:nvSpPr>
          <p:spPr>
            <a:xfrm>
              <a:off x="8903075" y="1331405"/>
              <a:ext cx="1362697" cy="390235"/>
            </a:xfrm>
            <a:prstGeom prst="rect">
              <a:avLst/>
            </a:prstGeom>
            <a:solidFill>
              <a:schemeClr val="tx2">
                <a:lumMod val="20000"/>
                <a:lumOff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Break</a:t>
              </a:r>
            </a:p>
          </p:txBody>
        </p:sp>
        <p:sp>
          <p:nvSpPr>
            <p:cNvPr id="125" name="Rectangle 124">
              <a:extLst>
                <a:ext uri="{FF2B5EF4-FFF2-40B4-BE49-F238E27FC236}">
                  <a16:creationId xmlns:a16="http://schemas.microsoft.com/office/drawing/2014/main" id="{40743580-6E55-4B9C-BF0D-A17768625603}"/>
                </a:ext>
              </a:extLst>
            </p:cNvPr>
            <p:cNvSpPr/>
            <p:nvPr/>
          </p:nvSpPr>
          <p:spPr>
            <a:xfrm>
              <a:off x="8903075" y="1721648"/>
              <a:ext cx="1362697" cy="390235"/>
            </a:xfrm>
            <a:prstGeom prst="rect">
              <a:avLst/>
            </a:prstGeom>
            <a:solidFill>
              <a:srgbClr val="3780B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Interview</a:t>
              </a:r>
            </a:p>
          </p:txBody>
        </p:sp>
        <p:sp>
          <p:nvSpPr>
            <p:cNvPr id="126" name="Rectangle 125">
              <a:extLst>
                <a:ext uri="{FF2B5EF4-FFF2-40B4-BE49-F238E27FC236}">
                  <a16:creationId xmlns:a16="http://schemas.microsoft.com/office/drawing/2014/main" id="{125D7A0F-F3D0-426B-B60D-78987666ACCE}"/>
                </a:ext>
              </a:extLst>
            </p:cNvPr>
            <p:cNvSpPr/>
            <p:nvPr/>
          </p:nvSpPr>
          <p:spPr>
            <a:xfrm>
              <a:off x="8903075" y="2111891"/>
              <a:ext cx="1362697" cy="780304"/>
            </a:xfrm>
            <a:prstGeom prst="rect">
              <a:avLst/>
            </a:prstGeom>
            <a:solidFill>
              <a:schemeClr val="tx2">
                <a:lumMod val="20000"/>
                <a:lumOff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Break</a:t>
              </a:r>
            </a:p>
          </p:txBody>
        </p:sp>
        <p:sp>
          <p:nvSpPr>
            <p:cNvPr id="127" name="Rectangle 126">
              <a:extLst>
                <a:ext uri="{FF2B5EF4-FFF2-40B4-BE49-F238E27FC236}">
                  <a16:creationId xmlns:a16="http://schemas.microsoft.com/office/drawing/2014/main" id="{CA46F0D2-38C6-4724-9E24-4D432239A13A}"/>
                </a:ext>
              </a:extLst>
            </p:cNvPr>
            <p:cNvSpPr/>
            <p:nvPr/>
          </p:nvSpPr>
          <p:spPr>
            <a:xfrm>
              <a:off x="8903075" y="2892271"/>
              <a:ext cx="1362697" cy="780454"/>
            </a:xfrm>
            <a:prstGeom prst="rect">
              <a:avLst/>
            </a:prstGeom>
            <a:solidFill>
              <a:srgbClr val="3780B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Interview</a:t>
              </a:r>
            </a:p>
          </p:txBody>
        </p:sp>
        <p:sp>
          <p:nvSpPr>
            <p:cNvPr id="129" name="Rectangle 128">
              <a:extLst>
                <a:ext uri="{FF2B5EF4-FFF2-40B4-BE49-F238E27FC236}">
                  <a16:creationId xmlns:a16="http://schemas.microsoft.com/office/drawing/2014/main" id="{5E49CDE8-8D34-4389-B8D9-830727431458}"/>
                </a:ext>
              </a:extLst>
            </p:cNvPr>
            <p:cNvSpPr/>
            <p:nvPr/>
          </p:nvSpPr>
          <p:spPr>
            <a:xfrm>
              <a:off x="8903075" y="3672800"/>
              <a:ext cx="1362697" cy="390278"/>
            </a:xfrm>
            <a:prstGeom prst="rect">
              <a:avLst/>
            </a:prstGeom>
            <a:solidFill>
              <a:schemeClr val="tx2">
                <a:lumMod val="20000"/>
                <a:lumOff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Break</a:t>
              </a:r>
            </a:p>
          </p:txBody>
        </p:sp>
        <p:sp>
          <p:nvSpPr>
            <p:cNvPr id="131" name="Rectangle 130">
              <a:extLst>
                <a:ext uri="{FF2B5EF4-FFF2-40B4-BE49-F238E27FC236}">
                  <a16:creationId xmlns:a16="http://schemas.microsoft.com/office/drawing/2014/main" id="{B8D711CC-6025-498E-8FFB-FE503AF0B337}"/>
                </a:ext>
              </a:extLst>
            </p:cNvPr>
            <p:cNvSpPr/>
            <p:nvPr/>
          </p:nvSpPr>
          <p:spPr>
            <a:xfrm>
              <a:off x="8903075" y="4063113"/>
              <a:ext cx="1362697" cy="780405"/>
            </a:xfrm>
            <a:prstGeom prst="rect">
              <a:avLst/>
            </a:prstGeom>
            <a:solidFill>
              <a:srgbClr val="3780B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Interview</a:t>
              </a:r>
            </a:p>
          </p:txBody>
        </p:sp>
        <p:sp>
          <p:nvSpPr>
            <p:cNvPr id="133" name="Rectangle 132">
              <a:extLst>
                <a:ext uri="{FF2B5EF4-FFF2-40B4-BE49-F238E27FC236}">
                  <a16:creationId xmlns:a16="http://schemas.microsoft.com/office/drawing/2014/main" id="{E559A79B-EEE4-40FE-9257-A6AD72209A6A}"/>
                </a:ext>
              </a:extLst>
            </p:cNvPr>
            <p:cNvSpPr/>
            <p:nvPr/>
          </p:nvSpPr>
          <p:spPr>
            <a:xfrm>
              <a:off x="8903075" y="4843603"/>
              <a:ext cx="1362697" cy="390235"/>
            </a:xfrm>
            <a:prstGeom prst="rect">
              <a:avLst/>
            </a:prstGeom>
            <a:solidFill>
              <a:schemeClr val="tx2">
                <a:lumMod val="20000"/>
                <a:lumOff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Break</a:t>
              </a:r>
            </a:p>
          </p:txBody>
        </p:sp>
        <p:sp>
          <p:nvSpPr>
            <p:cNvPr id="134" name="Rectangle 133">
              <a:extLst>
                <a:ext uri="{FF2B5EF4-FFF2-40B4-BE49-F238E27FC236}">
                  <a16:creationId xmlns:a16="http://schemas.microsoft.com/office/drawing/2014/main" id="{7BF50CDA-EC62-45B7-AD7F-95BFD4ADB487}"/>
                </a:ext>
              </a:extLst>
            </p:cNvPr>
            <p:cNvSpPr/>
            <p:nvPr/>
          </p:nvSpPr>
          <p:spPr>
            <a:xfrm>
              <a:off x="8903075" y="5233845"/>
              <a:ext cx="1362697" cy="780390"/>
            </a:xfrm>
            <a:prstGeom prst="rect">
              <a:avLst/>
            </a:prstGeom>
            <a:solidFill>
              <a:srgbClr val="3780B8"/>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Interview</a:t>
              </a:r>
            </a:p>
          </p:txBody>
        </p:sp>
        <p:sp>
          <p:nvSpPr>
            <p:cNvPr id="136" name="Rectangle: Single Corner Rounded 135">
              <a:extLst>
                <a:ext uri="{FF2B5EF4-FFF2-40B4-BE49-F238E27FC236}">
                  <a16:creationId xmlns:a16="http://schemas.microsoft.com/office/drawing/2014/main" id="{1537C0B9-A1BC-4511-A5FE-924A7D60D195}"/>
                </a:ext>
              </a:extLst>
            </p:cNvPr>
            <p:cNvSpPr/>
            <p:nvPr/>
          </p:nvSpPr>
          <p:spPr>
            <a:xfrm rot="5400000">
              <a:off x="9389201" y="5528118"/>
              <a:ext cx="390442" cy="1362678"/>
            </a:xfrm>
            <a:prstGeom prst="round1Rect">
              <a:avLst>
                <a:gd name="adj" fmla="val 37632"/>
              </a:avLst>
            </a:prstGeom>
            <a:solidFill>
              <a:srgbClr val="5C4FB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dirty="0">
                  <a:solidFill>
                    <a:schemeClr val="bg1"/>
                  </a:solidFill>
                  <a:latin typeface="Montserrat" panose="00000500000000000000" pitchFamily="50" charset="0"/>
                </a:rPr>
                <a:t>Debrief</a:t>
              </a:r>
            </a:p>
          </p:txBody>
        </p:sp>
      </p:grpSp>
      <p:grpSp>
        <p:nvGrpSpPr>
          <p:cNvPr id="8" name="Group 7">
            <a:extLst>
              <a:ext uri="{FF2B5EF4-FFF2-40B4-BE49-F238E27FC236}">
                <a16:creationId xmlns:a16="http://schemas.microsoft.com/office/drawing/2014/main" id="{0FA9B9D9-DFB1-402E-AB01-DFC9F24C331A}"/>
              </a:ext>
            </a:extLst>
          </p:cNvPr>
          <p:cNvGrpSpPr/>
          <p:nvPr/>
        </p:nvGrpSpPr>
        <p:grpSpPr>
          <a:xfrm>
            <a:off x="6177758" y="941160"/>
            <a:ext cx="1362697" cy="5463355"/>
            <a:chOff x="6177758" y="941160"/>
            <a:chExt cx="1362697" cy="5463355"/>
          </a:xfrm>
        </p:grpSpPr>
        <p:sp>
          <p:nvSpPr>
            <p:cNvPr id="93" name="Rectangle 92">
              <a:extLst>
                <a:ext uri="{FF2B5EF4-FFF2-40B4-BE49-F238E27FC236}">
                  <a16:creationId xmlns:a16="http://schemas.microsoft.com/office/drawing/2014/main" id="{113D70DF-E2FC-441C-AD69-F1CF3F8D980E}"/>
                </a:ext>
              </a:extLst>
            </p:cNvPr>
            <p:cNvSpPr/>
            <p:nvPr/>
          </p:nvSpPr>
          <p:spPr>
            <a:xfrm>
              <a:off x="6177758" y="941160"/>
              <a:ext cx="1362697" cy="390235"/>
            </a:xfrm>
            <a:prstGeom prst="rect">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Art Museum</a:t>
              </a:r>
            </a:p>
          </p:txBody>
        </p:sp>
        <p:sp>
          <p:nvSpPr>
            <p:cNvPr id="94" name="Rectangle 93">
              <a:extLst>
                <a:ext uri="{FF2B5EF4-FFF2-40B4-BE49-F238E27FC236}">
                  <a16:creationId xmlns:a16="http://schemas.microsoft.com/office/drawing/2014/main" id="{A34DC79E-41BB-4A87-A16D-9EEC41FEA12A}"/>
                </a:ext>
              </a:extLst>
            </p:cNvPr>
            <p:cNvSpPr/>
            <p:nvPr/>
          </p:nvSpPr>
          <p:spPr>
            <a:xfrm>
              <a:off x="6177758" y="1331405"/>
              <a:ext cx="1362697" cy="390235"/>
            </a:xfrm>
            <a:prstGeom prst="rect">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Heat Map</a:t>
              </a:r>
            </a:p>
          </p:txBody>
        </p:sp>
        <p:sp>
          <p:nvSpPr>
            <p:cNvPr id="95" name="Rectangle 94">
              <a:extLst>
                <a:ext uri="{FF2B5EF4-FFF2-40B4-BE49-F238E27FC236}">
                  <a16:creationId xmlns:a16="http://schemas.microsoft.com/office/drawing/2014/main" id="{CD132F88-58B1-437D-9789-5C813F44395B}"/>
                </a:ext>
              </a:extLst>
            </p:cNvPr>
            <p:cNvSpPr/>
            <p:nvPr/>
          </p:nvSpPr>
          <p:spPr>
            <a:xfrm>
              <a:off x="6177758" y="1721648"/>
              <a:ext cx="1362697" cy="390235"/>
            </a:xfrm>
            <a:prstGeom prst="rect">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Speed Critique</a:t>
              </a:r>
            </a:p>
          </p:txBody>
        </p:sp>
        <p:sp>
          <p:nvSpPr>
            <p:cNvPr id="96" name="Rectangle 95">
              <a:extLst>
                <a:ext uri="{FF2B5EF4-FFF2-40B4-BE49-F238E27FC236}">
                  <a16:creationId xmlns:a16="http://schemas.microsoft.com/office/drawing/2014/main" id="{4B14E73A-965F-4E72-AAB0-737D4564916C}"/>
                </a:ext>
              </a:extLst>
            </p:cNvPr>
            <p:cNvSpPr/>
            <p:nvPr/>
          </p:nvSpPr>
          <p:spPr>
            <a:xfrm>
              <a:off x="6177758" y="2111892"/>
              <a:ext cx="1362697" cy="390235"/>
            </a:xfrm>
            <a:prstGeom prst="rect">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Straw Poll</a:t>
              </a:r>
            </a:p>
          </p:txBody>
        </p:sp>
        <p:sp>
          <p:nvSpPr>
            <p:cNvPr id="97" name="Rectangle 96">
              <a:extLst>
                <a:ext uri="{FF2B5EF4-FFF2-40B4-BE49-F238E27FC236}">
                  <a16:creationId xmlns:a16="http://schemas.microsoft.com/office/drawing/2014/main" id="{FB950C8A-7C8E-4AE5-87DA-5AACFCAF80A7}"/>
                </a:ext>
              </a:extLst>
            </p:cNvPr>
            <p:cNvSpPr/>
            <p:nvPr/>
          </p:nvSpPr>
          <p:spPr>
            <a:xfrm>
              <a:off x="6177758" y="2502137"/>
              <a:ext cx="1362697" cy="390235"/>
            </a:xfrm>
            <a:prstGeom prst="rect">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Supervote</a:t>
              </a:r>
            </a:p>
          </p:txBody>
        </p:sp>
        <p:sp>
          <p:nvSpPr>
            <p:cNvPr id="98" name="Rectangle 97">
              <a:extLst>
                <a:ext uri="{FF2B5EF4-FFF2-40B4-BE49-F238E27FC236}">
                  <a16:creationId xmlns:a16="http://schemas.microsoft.com/office/drawing/2014/main" id="{B07DBB55-B011-4380-8319-970E660C81FF}"/>
                </a:ext>
              </a:extLst>
            </p:cNvPr>
            <p:cNvSpPr/>
            <p:nvPr/>
          </p:nvSpPr>
          <p:spPr>
            <a:xfrm>
              <a:off x="6177758" y="2892382"/>
              <a:ext cx="1362697" cy="390235"/>
            </a:xfrm>
            <a:prstGeom prst="rect">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Rumble</a:t>
              </a:r>
            </a:p>
          </p:txBody>
        </p:sp>
        <p:sp>
          <p:nvSpPr>
            <p:cNvPr id="99" name="Rectangle 98">
              <a:extLst>
                <a:ext uri="{FF2B5EF4-FFF2-40B4-BE49-F238E27FC236}">
                  <a16:creationId xmlns:a16="http://schemas.microsoft.com/office/drawing/2014/main" id="{4FD3A81B-AA30-46B9-9994-C130325F7BC5}"/>
                </a:ext>
              </a:extLst>
            </p:cNvPr>
            <p:cNvSpPr/>
            <p:nvPr/>
          </p:nvSpPr>
          <p:spPr>
            <a:xfrm>
              <a:off x="6177758" y="3282625"/>
              <a:ext cx="1362697" cy="780453"/>
            </a:xfrm>
            <a:prstGeom prst="rect">
              <a:avLst/>
            </a:prstGeom>
            <a:solidFill>
              <a:schemeClr val="tx2">
                <a:lumMod val="20000"/>
                <a:lumOff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ontserrat" panose="00000500000000000000" pitchFamily="50" charset="0"/>
                </a:rPr>
                <a:t>Break</a:t>
              </a:r>
            </a:p>
          </p:txBody>
        </p:sp>
        <p:sp>
          <p:nvSpPr>
            <p:cNvPr id="101" name="Rectangle 100">
              <a:extLst>
                <a:ext uri="{FF2B5EF4-FFF2-40B4-BE49-F238E27FC236}">
                  <a16:creationId xmlns:a16="http://schemas.microsoft.com/office/drawing/2014/main" id="{90512285-2010-424A-9D9C-6A868E206741}"/>
                </a:ext>
              </a:extLst>
            </p:cNvPr>
            <p:cNvSpPr/>
            <p:nvPr/>
          </p:nvSpPr>
          <p:spPr>
            <a:xfrm>
              <a:off x="6177758" y="4063113"/>
              <a:ext cx="1362697" cy="2341402"/>
            </a:xfrm>
            <a:prstGeom prst="rect">
              <a:avLst/>
            </a:prstGeom>
            <a:solidFill>
              <a:srgbClr val="6369D7"/>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ontserrat" panose="00000500000000000000" pitchFamily="50" charset="0"/>
                </a:rPr>
                <a:t>15 Grid Storyboard</a:t>
              </a:r>
            </a:p>
          </p:txBody>
        </p:sp>
      </p:grpSp>
      <p:sp>
        <p:nvSpPr>
          <p:cNvPr id="7" name="TextBox 6">
            <a:extLst>
              <a:ext uri="{FF2B5EF4-FFF2-40B4-BE49-F238E27FC236}">
                <a16:creationId xmlns:a16="http://schemas.microsoft.com/office/drawing/2014/main" id="{6F45B94F-58CF-C176-336A-DDB668BC32F5}"/>
              </a:ext>
            </a:extLst>
          </p:cNvPr>
          <p:cNvSpPr txBox="1"/>
          <p:nvPr/>
        </p:nvSpPr>
        <p:spPr>
          <a:xfrm>
            <a:off x="376361" y="380869"/>
            <a:ext cx="2747868" cy="461665"/>
          </a:xfrm>
          <a:prstGeom prst="rect">
            <a:avLst/>
          </a:prstGeom>
          <a:noFill/>
        </p:spPr>
        <p:txBody>
          <a:bodyPr wrap="none" rtlCol="0">
            <a:spAutoFit/>
          </a:bodyPr>
          <a:lstStyle/>
          <a:p>
            <a:r>
              <a:rPr lang="en-US" sz="2400" b="1" dirty="0">
                <a:solidFill>
                  <a:schemeClr val="tx2"/>
                </a:solidFill>
                <a:latin typeface="Montserrat" panose="00000500000000000000" pitchFamily="50" charset="0"/>
              </a:rPr>
              <a:t>Sprint Schedule</a:t>
            </a:r>
          </a:p>
        </p:txBody>
      </p:sp>
    </p:spTree>
    <p:extLst>
      <p:ext uri="{BB962C8B-B14F-4D97-AF65-F5344CB8AC3E}">
        <p14:creationId xmlns:p14="http://schemas.microsoft.com/office/powerpoint/2010/main" val="145111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1" nodeType="withEffect">
                                  <p:stCondLst>
                                    <p:cond delay="0"/>
                                  </p:stCondLst>
                                  <p:childTnLst>
                                    <p:animMotion origin="layout" path="M 0.18059 0 L 4.58333E-6 0 " pathEditMode="relative" rAng="0" ptsTypes="AA">
                                      <p:cBhvr>
                                        <p:cTn id="6" dur="1500" fill="hold"/>
                                        <p:tgtEl>
                                          <p:spTgt spid="5"/>
                                        </p:tgtEl>
                                        <p:attrNameLst>
                                          <p:attrName>ppt_x</p:attrName>
                                          <p:attrName>ppt_y</p:attrName>
                                        </p:attrNameLst>
                                      </p:cBhvr>
                                      <p:rCtr x="-9036" y="0"/>
                                    </p:animMotion>
                                  </p:childTnLst>
                                </p:cTn>
                              </p:par>
                              <p:par>
                                <p:cTn id="7" presetID="35" presetClass="path" presetSubtype="0" accel="50000" decel="50000" fill="hold" grpId="0" nodeType="withEffect">
                                  <p:stCondLst>
                                    <p:cond delay="0"/>
                                  </p:stCondLst>
                                  <p:childTnLst>
                                    <p:animMotion origin="layout" path="M 0.1806 3.33333E-6 L -2.29167E-6 3.33333E-6 " pathEditMode="relative" rAng="0" ptsTypes="AA">
                                      <p:cBhvr>
                                        <p:cTn id="8" dur="1500" fill="hold"/>
                                        <p:tgtEl>
                                          <p:spTgt spid="22"/>
                                        </p:tgtEl>
                                        <p:attrNameLst>
                                          <p:attrName>ppt_x</p:attrName>
                                          <p:attrName>ppt_y</p:attrName>
                                        </p:attrNameLst>
                                      </p:cBhvr>
                                      <p:rCtr x="-9036" y="0"/>
                                    </p:animMotion>
                                  </p:childTnLst>
                                </p:cTn>
                              </p:par>
                              <p:par>
                                <p:cTn id="9" presetID="22" presetClass="entr" presetSubtype="8" fill="hold" grpId="1" nodeType="with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1500"/>
                                        <p:tgtEl>
                                          <p:spTgt spid="22"/>
                                        </p:tgtEl>
                                      </p:cBhvr>
                                    </p:animEffect>
                                  </p:childTnLst>
                                </p:cTn>
                              </p:par>
                              <p:par>
                                <p:cTn id="12" presetID="55" presetClass="entr" presetSubtype="0" fill="hold" nodeType="withEffect">
                                  <p:stCondLst>
                                    <p:cond delay="100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0.70"/>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par>
                                <p:cTn id="17" presetID="22" presetClass="entr" presetSubtype="8" fill="hold" nodeType="withEffect">
                                  <p:stCondLst>
                                    <p:cond delay="1750"/>
                                  </p:stCondLst>
                                  <p:childTnLst>
                                    <p:set>
                                      <p:cBhvr>
                                        <p:cTn id="18" dur="1" fill="hold">
                                          <p:stCondLst>
                                            <p:cond delay="0"/>
                                          </p:stCondLst>
                                        </p:cTn>
                                        <p:tgtEl>
                                          <p:spTgt spid="1045"/>
                                        </p:tgtEl>
                                        <p:attrNameLst>
                                          <p:attrName>style.visibility</p:attrName>
                                        </p:attrNameLst>
                                      </p:cBhvr>
                                      <p:to>
                                        <p:strVal val="visible"/>
                                      </p:to>
                                    </p:set>
                                    <p:animEffect transition="in" filter="wipe(left)">
                                      <p:cBhvr>
                                        <p:cTn id="19" dur="1000"/>
                                        <p:tgtEl>
                                          <p:spTgt spid="1045"/>
                                        </p:tgtEl>
                                      </p:cBhvr>
                                    </p:animEffect>
                                  </p:childTnLst>
                                </p:cTn>
                              </p:par>
                              <p:par>
                                <p:cTn id="20" presetID="22" presetClass="entr" presetSubtype="8" fill="hold" nodeType="withEffect">
                                  <p:stCondLst>
                                    <p:cond delay="2500"/>
                                  </p:stCondLst>
                                  <p:childTnLst>
                                    <p:set>
                                      <p:cBhvr>
                                        <p:cTn id="21" dur="1" fill="hold">
                                          <p:stCondLst>
                                            <p:cond delay="0"/>
                                          </p:stCondLst>
                                        </p:cTn>
                                        <p:tgtEl>
                                          <p:spTgt spid="1032"/>
                                        </p:tgtEl>
                                        <p:attrNameLst>
                                          <p:attrName>style.visibility</p:attrName>
                                        </p:attrNameLst>
                                      </p:cBhvr>
                                      <p:to>
                                        <p:strVal val="visible"/>
                                      </p:to>
                                    </p:set>
                                    <p:animEffect transition="in" filter="wipe(left)">
                                      <p:cBhvr>
                                        <p:cTn id="22" dur="1000"/>
                                        <p:tgtEl>
                                          <p:spTgt spid="1032"/>
                                        </p:tgtEl>
                                      </p:cBhvr>
                                    </p:animEffect>
                                  </p:childTnLst>
                                </p:cTn>
                              </p:par>
                              <p:par>
                                <p:cTn id="23" presetID="55" presetClass="entr" presetSubtype="0" fill="hold" nodeType="withEffect">
                                  <p:stCondLst>
                                    <p:cond delay="300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strVal val="#ppt_w*0.70"/>
                                          </p:val>
                                        </p:tav>
                                        <p:tav tm="100000">
                                          <p:val>
                                            <p:strVal val="#ppt_w"/>
                                          </p:val>
                                        </p:tav>
                                      </p:tavLst>
                                    </p:anim>
                                    <p:anim calcmode="lin" valueType="num">
                                      <p:cBhvr>
                                        <p:cTn id="26" dur="1000" fill="hold"/>
                                        <p:tgtEl>
                                          <p:spTgt spid="3"/>
                                        </p:tgtEl>
                                        <p:attrNameLst>
                                          <p:attrName>ppt_h</p:attrName>
                                        </p:attrNameLst>
                                      </p:cBhvr>
                                      <p:tavLst>
                                        <p:tav tm="0">
                                          <p:val>
                                            <p:strVal val="#ppt_h"/>
                                          </p:val>
                                        </p:tav>
                                        <p:tav tm="100000">
                                          <p:val>
                                            <p:strVal val="#ppt_h"/>
                                          </p:val>
                                        </p:tav>
                                      </p:tavLst>
                                    </p:anim>
                                    <p:animEffect transition="in" filter="fade">
                                      <p:cBhvr>
                                        <p:cTn id="27" dur="1000"/>
                                        <p:tgtEl>
                                          <p:spTgt spid="3"/>
                                        </p:tgtEl>
                                      </p:cBhvr>
                                    </p:animEffect>
                                  </p:childTnLst>
                                </p:cTn>
                              </p:par>
                              <p:par>
                                <p:cTn id="28" presetID="12" presetClass="entr" presetSubtype="4" fill="hold" grpId="0" nodeType="withEffect">
                                  <p:stCondLst>
                                    <p:cond delay="3000"/>
                                  </p:stCondLst>
                                  <p:childTnLst>
                                    <p:set>
                                      <p:cBhvr>
                                        <p:cTn id="29" dur="1" fill="hold">
                                          <p:stCondLst>
                                            <p:cond delay="0"/>
                                          </p:stCondLst>
                                        </p:cTn>
                                        <p:tgtEl>
                                          <p:spTgt spid="175"/>
                                        </p:tgtEl>
                                        <p:attrNameLst>
                                          <p:attrName>style.visibility</p:attrName>
                                        </p:attrNameLst>
                                      </p:cBhvr>
                                      <p:to>
                                        <p:strVal val="visible"/>
                                      </p:to>
                                    </p:set>
                                    <p:anim calcmode="lin" valueType="num">
                                      <p:cBhvr additive="base">
                                        <p:cTn id="30" dur="1000"/>
                                        <p:tgtEl>
                                          <p:spTgt spid="175"/>
                                        </p:tgtEl>
                                        <p:attrNameLst>
                                          <p:attrName>ppt_y</p:attrName>
                                        </p:attrNameLst>
                                      </p:cBhvr>
                                      <p:tavLst>
                                        <p:tav tm="0">
                                          <p:val>
                                            <p:strVal val="#ppt_y+#ppt_h*1.125000"/>
                                          </p:val>
                                        </p:tav>
                                        <p:tav tm="100000">
                                          <p:val>
                                            <p:strVal val="#ppt_y"/>
                                          </p:val>
                                        </p:tav>
                                      </p:tavLst>
                                    </p:anim>
                                    <p:animEffect transition="in" filter="wipe(up)">
                                      <p:cBhvr>
                                        <p:cTn id="31" dur="1000"/>
                                        <p:tgtEl>
                                          <p:spTgt spid="175"/>
                                        </p:tgtEl>
                                      </p:cBhvr>
                                    </p:animEffect>
                                  </p:childTnLst>
                                </p:cTn>
                              </p:par>
                              <p:par>
                                <p:cTn id="32" presetID="55" presetClass="entr" presetSubtype="0" fill="hold" nodeType="withEffect">
                                  <p:stCondLst>
                                    <p:cond delay="3500"/>
                                  </p:stCondLst>
                                  <p:childTnLst>
                                    <p:set>
                                      <p:cBhvr>
                                        <p:cTn id="33" dur="1" fill="hold">
                                          <p:stCondLst>
                                            <p:cond delay="0"/>
                                          </p:stCondLst>
                                        </p:cTn>
                                        <p:tgtEl>
                                          <p:spTgt spid="4"/>
                                        </p:tgtEl>
                                        <p:attrNameLst>
                                          <p:attrName>style.visibility</p:attrName>
                                        </p:attrNameLst>
                                      </p:cBhvr>
                                      <p:to>
                                        <p:strVal val="visible"/>
                                      </p:to>
                                    </p:set>
                                    <p:anim calcmode="lin" valueType="num">
                                      <p:cBhvr>
                                        <p:cTn id="34" dur="1000" fill="hold"/>
                                        <p:tgtEl>
                                          <p:spTgt spid="4"/>
                                        </p:tgtEl>
                                        <p:attrNameLst>
                                          <p:attrName>ppt_w</p:attrName>
                                        </p:attrNameLst>
                                      </p:cBhvr>
                                      <p:tavLst>
                                        <p:tav tm="0">
                                          <p:val>
                                            <p:strVal val="#ppt_w*0.70"/>
                                          </p:val>
                                        </p:tav>
                                        <p:tav tm="100000">
                                          <p:val>
                                            <p:strVal val="#ppt_w"/>
                                          </p:val>
                                        </p:tav>
                                      </p:tavLst>
                                    </p:anim>
                                    <p:anim calcmode="lin" valueType="num">
                                      <p:cBhvr>
                                        <p:cTn id="35" dur="1000" fill="hold"/>
                                        <p:tgtEl>
                                          <p:spTgt spid="4"/>
                                        </p:tgtEl>
                                        <p:attrNameLst>
                                          <p:attrName>ppt_h</p:attrName>
                                        </p:attrNameLst>
                                      </p:cBhvr>
                                      <p:tavLst>
                                        <p:tav tm="0">
                                          <p:val>
                                            <p:strVal val="#ppt_h"/>
                                          </p:val>
                                        </p:tav>
                                        <p:tav tm="100000">
                                          <p:val>
                                            <p:strVal val="#ppt_h"/>
                                          </p:val>
                                        </p:tav>
                                      </p:tavLst>
                                    </p:anim>
                                    <p:animEffect transition="in" filter="fade">
                                      <p:cBhvr>
                                        <p:cTn id="36" dur="1000"/>
                                        <p:tgtEl>
                                          <p:spTgt spid="4"/>
                                        </p:tgtEl>
                                      </p:cBhvr>
                                    </p:animEffect>
                                  </p:childTnLst>
                                </p:cTn>
                              </p:par>
                              <p:par>
                                <p:cTn id="37" presetID="12" presetClass="entr" presetSubtype="4" fill="hold" grpId="0" nodeType="withEffect">
                                  <p:stCondLst>
                                    <p:cond delay="3500"/>
                                  </p:stCondLst>
                                  <p:childTnLst>
                                    <p:set>
                                      <p:cBhvr>
                                        <p:cTn id="38" dur="1" fill="hold">
                                          <p:stCondLst>
                                            <p:cond delay="0"/>
                                          </p:stCondLst>
                                        </p:cTn>
                                        <p:tgtEl>
                                          <p:spTgt spid="176"/>
                                        </p:tgtEl>
                                        <p:attrNameLst>
                                          <p:attrName>style.visibility</p:attrName>
                                        </p:attrNameLst>
                                      </p:cBhvr>
                                      <p:to>
                                        <p:strVal val="visible"/>
                                      </p:to>
                                    </p:set>
                                    <p:anim calcmode="lin" valueType="num">
                                      <p:cBhvr additive="base">
                                        <p:cTn id="39" dur="1000"/>
                                        <p:tgtEl>
                                          <p:spTgt spid="176"/>
                                        </p:tgtEl>
                                        <p:attrNameLst>
                                          <p:attrName>ppt_y</p:attrName>
                                        </p:attrNameLst>
                                      </p:cBhvr>
                                      <p:tavLst>
                                        <p:tav tm="0">
                                          <p:val>
                                            <p:strVal val="#ppt_y+#ppt_h*1.125000"/>
                                          </p:val>
                                        </p:tav>
                                        <p:tav tm="100000">
                                          <p:val>
                                            <p:strVal val="#ppt_y"/>
                                          </p:val>
                                        </p:tav>
                                      </p:tavLst>
                                    </p:anim>
                                    <p:animEffect transition="in" filter="wipe(up)">
                                      <p:cBhvr>
                                        <p:cTn id="40" dur="1000"/>
                                        <p:tgtEl>
                                          <p:spTgt spid="176"/>
                                        </p:tgtEl>
                                      </p:cBhvr>
                                    </p:animEffect>
                                  </p:childTnLst>
                                </p:cTn>
                              </p:par>
                              <p:par>
                                <p:cTn id="41" presetID="55" presetClass="entr" presetSubtype="0" fill="hold" nodeType="withEffect">
                                  <p:stCondLst>
                                    <p:cond delay="4000"/>
                                  </p:stCondLst>
                                  <p:childTnLst>
                                    <p:set>
                                      <p:cBhvr>
                                        <p:cTn id="42" dur="1" fill="hold">
                                          <p:stCondLst>
                                            <p:cond delay="0"/>
                                          </p:stCondLst>
                                        </p:cTn>
                                        <p:tgtEl>
                                          <p:spTgt spid="8"/>
                                        </p:tgtEl>
                                        <p:attrNameLst>
                                          <p:attrName>style.visibility</p:attrName>
                                        </p:attrNameLst>
                                      </p:cBhvr>
                                      <p:to>
                                        <p:strVal val="visible"/>
                                      </p:to>
                                    </p:set>
                                    <p:anim calcmode="lin" valueType="num">
                                      <p:cBhvr>
                                        <p:cTn id="43" dur="1000" fill="hold"/>
                                        <p:tgtEl>
                                          <p:spTgt spid="8"/>
                                        </p:tgtEl>
                                        <p:attrNameLst>
                                          <p:attrName>ppt_w</p:attrName>
                                        </p:attrNameLst>
                                      </p:cBhvr>
                                      <p:tavLst>
                                        <p:tav tm="0">
                                          <p:val>
                                            <p:strVal val="#ppt_w*0.70"/>
                                          </p:val>
                                        </p:tav>
                                        <p:tav tm="100000">
                                          <p:val>
                                            <p:strVal val="#ppt_w"/>
                                          </p:val>
                                        </p:tav>
                                      </p:tavLst>
                                    </p:anim>
                                    <p:anim calcmode="lin" valueType="num">
                                      <p:cBhvr>
                                        <p:cTn id="44" dur="1000" fill="hold"/>
                                        <p:tgtEl>
                                          <p:spTgt spid="8"/>
                                        </p:tgtEl>
                                        <p:attrNameLst>
                                          <p:attrName>ppt_h</p:attrName>
                                        </p:attrNameLst>
                                      </p:cBhvr>
                                      <p:tavLst>
                                        <p:tav tm="0">
                                          <p:val>
                                            <p:strVal val="#ppt_h"/>
                                          </p:val>
                                        </p:tav>
                                        <p:tav tm="100000">
                                          <p:val>
                                            <p:strVal val="#ppt_h"/>
                                          </p:val>
                                        </p:tav>
                                      </p:tavLst>
                                    </p:anim>
                                    <p:animEffect transition="in" filter="fade">
                                      <p:cBhvr>
                                        <p:cTn id="45" dur="1000"/>
                                        <p:tgtEl>
                                          <p:spTgt spid="8"/>
                                        </p:tgtEl>
                                      </p:cBhvr>
                                    </p:animEffect>
                                  </p:childTnLst>
                                </p:cTn>
                              </p:par>
                              <p:par>
                                <p:cTn id="46" presetID="12" presetClass="entr" presetSubtype="4" fill="hold" grpId="0" nodeType="withEffect">
                                  <p:stCondLst>
                                    <p:cond delay="4000"/>
                                  </p:stCondLst>
                                  <p:childTnLst>
                                    <p:set>
                                      <p:cBhvr>
                                        <p:cTn id="47" dur="1" fill="hold">
                                          <p:stCondLst>
                                            <p:cond delay="0"/>
                                          </p:stCondLst>
                                        </p:cTn>
                                        <p:tgtEl>
                                          <p:spTgt spid="177"/>
                                        </p:tgtEl>
                                        <p:attrNameLst>
                                          <p:attrName>style.visibility</p:attrName>
                                        </p:attrNameLst>
                                      </p:cBhvr>
                                      <p:to>
                                        <p:strVal val="visible"/>
                                      </p:to>
                                    </p:set>
                                    <p:anim calcmode="lin" valueType="num">
                                      <p:cBhvr additive="base">
                                        <p:cTn id="48" dur="1000"/>
                                        <p:tgtEl>
                                          <p:spTgt spid="177"/>
                                        </p:tgtEl>
                                        <p:attrNameLst>
                                          <p:attrName>ppt_y</p:attrName>
                                        </p:attrNameLst>
                                      </p:cBhvr>
                                      <p:tavLst>
                                        <p:tav tm="0">
                                          <p:val>
                                            <p:strVal val="#ppt_y+#ppt_h*1.125000"/>
                                          </p:val>
                                        </p:tav>
                                        <p:tav tm="100000">
                                          <p:val>
                                            <p:strVal val="#ppt_y"/>
                                          </p:val>
                                        </p:tav>
                                      </p:tavLst>
                                    </p:anim>
                                    <p:animEffect transition="in" filter="wipe(up)">
                                      <p:cBhvr>
                                        <p:cTn id="49" dur="1000"/>
                                        <p:tgtEl>
                                          <p:spTgt spid="177"/>
                                        </p:tgtEl>
                                      </p:cBhvr>
                                    </p:animEffect>
                                  </p:childTnLst>
                                </p:cTn>
                              </p:par>
                              <p:par>
                                <p:cTn id="50" presetID="55" presetClass="entr" presetSubtype="0" fill="hold" nodeType="withEffect">
                                  <p:stCondLst>
                                    <p:cond delay="4500"/>
                                  </p:stCondLst>
                                  <p:childTnLst>
                                    <p:set>
                                      <p:cBhvr>
                                        <p:cTn id="51" dur="1" fill="hold">
                                          <p:stCondLst>
                                            <p:cond delay="0"/>
                                          </p:stCondLst>
                                        </p:cTn>
                                        <p:tgtEl>
                                          <p:spTgt spid="20"/>
                                        </p:tgtEl>
                                        <p:attrNameLst>
                                          <p:attrName>style.visibility</p:attrName>
                                        </p:attrNameLst>
                                      </p:cBhvr>
                                      <p:to>
                                        <p:strVal val="visible"/>
                                      </p:to>
                                    </p:set>
                                    <p:anim calcmode="lin" valueType="num">
                                      <p:cBhvr>
                                        <p:cTn id="52" dur="1000" fill="hold"/>
                                        <p:tgtEl>
                                          <p:spTgt spid="20"/>
                                        </p:tgtEl>
                                        <p:attrNameLst>
                                          <p:attrName>ppt_w</p:attrName>
                                        </p:attrNameLst>
                                      </p:cBhvr>
                                      <p:tavLst>
                                        <p:tav tm="0">
                                          <p:val>
                                            <p:strVal val="#ppt_w*0.70"/>
                                          </p:val>
                                        </p:tav>
                                        <p:tav tm="100000">
                                          <p:val>
                                            <p:strVal val="#ppt_w"/>
                                          </p:val>
                                        </p:tav>
                                      </p:tavLst>
                                    </p:anim>
                                    <p:anim calcmode="lin" valueType="num">
                                      <p:cBhvr>
                                        <p:cTn id="53" dur="1000" fill="hold"/>
                                        <p:tgtEl>
                                          <p:spTgt spid="20"/>
                                        </p:tgtEl>
                                        <p:attrNameLst>
                                          <p:attrName>ppt_h</p:attrName>
                                        </p:attrNameLst>
                                      </p:cBhvr>
                                      <p:tavLst>
                                        <p:tav tm="0">
                                          <p:val>
                                            <p:strVal val="#ppt_h"/>
                                          </p:val>
                                        </p:tav>
                                        <p:tav tm="100000">
                                          <p:val>
                                            <p:strVal val="#ppt_h"/>
                                          </p:val>
                                        </p:tav>
                                      </p:tavLst>
                                    </p:anim>
                                    <p:animEffect transition="in" filter="fade">
                                      <p:cBhvr>
                                        <p:cTn id="54" dur="1000"/>
                                        <p:tgtEl>
                                          <p:spTgt spid="20"/>
                                        </p:tgtEl>
                                      </p:cBhvr>
                                    </p:animEffect>
                                  </p:childTnLst>
                                </p:cTn>
                              </p:par>
                              <p:par>
                                <p:cTn id="55" presetID="12" presetClass="entr" presetSubtype="4" fill="hold" grpId="0" nodeType="withEffect">
                                  <p:stCondLst>
                                    <p:cond delay="4500"/>
                                  </p:stCondLst>
                                  <p:childTnLst>
                                    <p:set>
                                      <p:cBhvr>
                                        <p:cTn id="56" dur="1" fill="hold">
                                          <p:stCondLst>
                                            <p:cond delay="0"/>
                                          </p:stCondLst>
                                        </p:cTn>
                                        <p:tgtEl>
                                          <p:spTgt spid="178"/>
                                        </p:tgtEl>
                                        <p:attrNameLst>
                                          <p:attrName>style.visibility</p:attrName>
                                        </p:attrNameLst>
                                      </p:cBhvr>
                                      <p:to>
                                        <p:strVal val="visible"/>
                                      </p:to>
                                    </p:set>
                                    <p:anim calcmode="lin" valueType="num">
                                      <p:cBhvr additive="base">
                                        <p:cTn id="57" dur="1000"/>
                                        <p:tgtEl>
                                          <p:spTgt spid="178"/>
                                        </p:tgtEl>
                                        <p:attrNameLst>
                                          <p:attrName>ppt_y</p:attrName>
                                        </p:attrNameLst>
                                      </p:cBhvr>
                                      <p:tavLst>
                                        <p:tav tm="0">
                                          <p:val>
                                            <p:strVal val="#ppt_y+#ppt_h*1.125000"/>
                                          </p:val>
                                        </p:tav>
                                        <p:tav tm="100000">
                                          <p:val>
                                            <p:strVal val="#ppt_y"/>
                                          </p:val>
                                        </p:tav>
                                      </p:tavLst>
                                    </p:anim>
                                    <p:animEffect transition="in" filter="wipe(up)">
                                      <p:cBhvr>
                                        <p:cTn id="58" dur="1000"/>
                                        <p:tgtEl>
                                          <p:spTgt spid="178"/>
                                        </p:tgtEl>
                                      </p:cBhvr>
                                    </p:animEffect>
                                  </p:childTnLst>
                                </p:cTn>
                              </p:par>
                              <p:par>
                                <p:cTn id="59" presetID="55" presetClass="entr" presetSubtype="0" fill="hold" nodeType="withEffect">
                                  <p:stCondLst>
                                    <p:cond delay="5000"/>
                                  </p:stCondLst>
                                  <p:childTnLst>
                                    <p:set>
                                      <p:cBhvr>
                                        <p:cTn id="60" dur="1" fill="hold">
                                          <p:stCondLst>
                                            <p:cond delay="0"/>
                                          </p:stCondLst>
                                        </p:cTn>
                                        <p:tgtEl>
                                          <p:spTgt spid="21"/>
                                        </p:tgtEl>
                                        <p:attrNameLst>
                                          <p:attrName>style.visibility</p:attrName>
                                        </p:attrNameLst>
                                      </p:cBhvr>
                                      <p:to>
                                        <p:strVal val="visible"/>
                                      </p:to>
                                    </p:set>
                                    <p:anim calcmode="lin" valueType="num">
                                      <p:cBhvr>
                                        <p:cTn id="61" dur="1000" fill="hold"/>
                                        <p:tgtEl>
                                          <p:spTgt spid="21"/>
                                        </p:tgtEl>
                                        <p:attrNameLst>
                                          <p:attrName>ppt_w</p:attrName>
                                        </p:attrNameLst>
                                      </p:cBhvr>
                                      <p:tavLst>
                                        <p:tav tm="0">
                                          <p:val>
                                            <p:strVal val="#ppt_w*0.70"/>
                                          </p:val>
                                        </p:tav>
                                        <p:tav tm="100000">
                                          <p:val>
                                            <p:strVal val="#ppt_w"/>
                                          </p:val>
                                        </p:tav>
                                      </p:tavLst>
                                    </p:anim>
                                    <p:anim calcmode="lin" valueType="num">
                                      <p:cBhvr>
                                        <p:cTn id="62" dur="1000" fill="hold"/>
                                        <p:tgtEl>
                                          <p:spTgt spid="21"/>
                                        </p:tgtEl>
                                        <p:attrNameLst>
                                          <p:attrName>ppt_h</p:attrName>
                                        </p:attrNameLst>
                                      </p:cBhvr>
                                      <p:tavLst>
                                        <p:tav tm="0">
                                          <p:val>
                                            <p:strVal val="#ppt_h"/>
                                          </p:val>
                                        </p:tav>
                                        <p:tav tm="100000">
                                          <p:val>
                                            <p:strVal val="#ppt_h"/>
                                          </p:val>
                                        </p:tav>
                                      </p:tavLst>
                                    </p:anim>
                                    <p:animEffect transition="in" filter="fade">
                                      <p:cBhvr>
                                        <p:cTn id="63" dur="1000"/>
                                        <p:tgtEl>
                                          <p:spTgt spid="21"/>
                                        </p:tgtEl>
                                      </p:cBhvr>
                                    </p:animEffect>
                                  </p:childTnLst>
                                </p:cTn>
                              </p:par>
                              <p:par>
                                <p:cTn id="64" presetID="12" presetClass="entr" presetSubtype="4" fill="hold" grpId="0" nodeType="withEffect">
                                  <p:stCondLst>
                                    <p:cond delay="5000"/>
                                  </p:stCondLst>
                                  <p:childTnLst>
                                    <p:set>
                                      <p:cBhvr>
                                        <p:cTn id="65" dur="1" fill="hold">
                                          <p:stCondLst>
                                            <p:cond delay="0"/>
                                          </p:stCondLst>
                                        </p:cTn>
                                        <p:tgtEl>
                                          <p:spTgt spid="179"/>
                                        </p:tgtEl>
                                        <p:attrNameLst>
                                          <p:attrName>style.visibility</p:attrName>
                                        </p:attrNameLst>
                                      </p:cBhvr>
                                      <p:to>
                                        <p:strVal val="visible"/>
                                      </p:to>
                                    </p:set>
                                    <p:anim calcmode="lin" valueType="num">
                                      <p:cBhvr additive="base">
                                        <p:cTn id="66" dur="1000"/>
                                        <p:tgtEl>
                                          <p:spTgt spid="179"/>
                                        </p:tgtEl>
                                        <p:attrNameLst>
                                          <p:attrName>ppt_y</p:attrName>
                                        </p:attrNameLst>
                                      </p:cBhvr>
                                      <p:tavLst>
                                        <p:tav tm="0">
                                          <p:val>
                                            <p:strVal val="#ppt_y+#ppt_h*1.125000"/>
                                          </p:val>
                                        </p:tav>
                                        <p:tav tm="100000">
                                          <p:val>
                                            <p:strVal val="#ppt_y"/>
                                          </p:val>
                                        </p:tav>
                                      </p:tavLst>
                                    </p:anim>
                                    <p:animEffect transition="in" filter="wipe(up)">
                                      <p:cBhvr>
                                        <p:cTn id="67" dur="1000"/>
                                        <p:tgtEl>
                                          <p:spTgt spid="179"/>
                                        </p:tgtEl>
                                      </p:cBhvr>
                                    </p:animEffect>
                                  </p:childTnLst>
                                </p:cTn>
                              </p:par>
                              <p:par>
                                <p:cTn id="68" presetID="53" presetClass="entr" presetSubtype="16" fill="hold" grpId="0" nodeType="withEffect">
                                  <p:stCondLst>
                                    <p:cond delay="5500"/>
                                  </p:stCondLst>
                                  <p:childTnLst>
                                    <p:set>
                                      <p:cBhvr>
                                        <p:cTn id="69" dur="1" fill="hold">
                                          <p:stCondLst>
                                            <p:cond delay="0"/>
                                          </p:stCondLst>
                                        </p:cTn>
                                        <p:tgtEl>
                                          <p:spTgt spid="211"/>
                                        </p:tgtEl>
                                        <p:attrNameLst>
                                          <p:attrName>style.visibility</p:attrName>
                                        </p:attrNameLst>
                                      </p:cBhvr>
                                      <p:to>
                                        <p:strVal val="visible"/>
                                      </p:to>
                                    </p:set>
                                    <p:anim calcmode="lin" valueType="num">
                                      <p:cBhvr>
                                        <p:cTn id="70" dur="750" fill="hold"/>
                                        <p:tgtEl>
                                          <p:spTgt spid="211"/>
                                        </p:tgtEl>
                                        <p:attrNameLst>
                                          <p:attrName>ppt_w</p:attrName>
                                        </p:attrNameLst>
                                      </p:cBhvr>
                                      <p:tavLst>
                                        <p:tav tm="0">
                                          <p:val>
                                            <p:fltVal val="0"/>
                                          </p:val>
                                        </p:tav>
                                        <p:tav tm="100000">
                                          <p:val>
                                            <p:strVal val="#ppt_w"/>
                                          </p:val>
                                        </p:tav>
                                      </p:tavLst>
                                    </p:anim>
                                    <p:anim calcmode="lin" valueType="num">
                                      <p:cBhvr>
                                        <p:cTn id="71" dur="750" fill="hold"/>
                                        <p:tgtEl>
                                          <p:spTgt spid="211"/>
                                        </p:tgtEl>
                                        <p:attrNameLst>
                                          <p:attrName>ppt_h</p:attrName>
                                        </p:attrNameLst>
                                      </p:cBhvr>
                                      <p:tavLst>
                                        <p:tav tm="0">
                                          <p:val>
                                            <p:fltVal val="0"/>
                                          </p:val>
                                        </p:tav>
                                        <p:tav tm="100000">
                                          <p:val>
                                            <p:strVal val="#ppt_h"/>
                                          </p:val>
                                        </p:tav>
                                      </p:tavLst>
                                    </p:anim>
                                    <p:animEffect transition="in" filter="fade">
                                      <p:cBhvr>
                                        <p:cTn id="72" dur="750"/>
                                        <p:tgtEl>
                                          <p:spTgt spid="211"/>
                                        </p:tgtEl>
                                      </p:cBhvr>
                                    </p:animEffect>
                                  </p:childTnLst>
                                </p:cTn>
                              </p:par>
                              <p:par>
                                <p:cTn id="73" presetID="53" presetClass="entr" presetSubtype="16" fill="hold" grpId="0" nodeType="withEffect">
                                  <p:stCondLst>
                                    <p:cond delay="5500"/>
                                  </p:stCondLst>
                                  <p:childTnLst>
                                    <p:set>
                                      <p:cBhvr>
                                        <p:cTn id="74" dur="1" fill="hold">
                                          <p:stCondLst>
                                            <p:cond delay="0"/>
                                          </p:stCondLst>
                                        </p:cTn>
                                        <p:tgtEl>
                                          <p:spTgt spid="215"/>
                                        </p:tgtEl>
                                        <p:attrNameLst>
                                          <p:attrName>style.visibility</p:attrName>
                                        </p:attrNameLst>
                                      </p:cBhvr>
                                      <p:to>
                                        <p:strVal val="visible"/>
                                      </p:to>
                                    </p:set>
                                    <p:anim calcmode="lin" valueType="num">
                                      <p:cBhvr>
                                        <p:cTn id="75" dur="750" fill="hold"/>
                                        <p:tgtEl>
                                          <p:spTgt spid="215"/>
                                        </p:tgtEl>
                                        <p:attrNameLst>
                                          <p:attrName>ppt_w</p:attrName>
                                        </p:attrNameLst>
                                      </p:cBhvr>
                                      <p:tavLst>
                                        <p:tav tm="0">
                                          <p:val>
                                            <p:fltVal val="0"/>
                                          </p:val>
                                        </p:tav>
                                        <p:tav tm="100000">
                                          <p:val>
                                            <p:strVal val="#ppt_w"/>
                                          </p:val>
                                        </p:tav>
                                      </p:tavLst>
                                    </p:anim>
                                    <p:anim calcmode="lin" valueType="num">
                                      <p:cBhvr>
                                        <p:cTn id="76" dur="750" fill="hold"/>
                                        <p:tgtEl>
                                          <p:spTgt spid="215"/>
                                        </p:tgtEl>
                                        <p:attrNameLst>
                                          <p:attrName>ppt_h</p:attrName>
                                        </p:attrNameLst>
                                      </p:cBhvr>
                                      <p:tavLst>
                                        <p:tav tm="0">
                                          <p:val>
                                            <p:fltVal val="0"/>
                                          </p:val>
                                        </p:tav>
                                        <p:tav tm="100000">
                                          <p:val>
                                            <p:strVal val="#ppt_h"/>
                                          </p:val>
                                        </p:tav>
                                      </p:tavLst>
                                    </p:anim>
                                    <p:animEffect transition="in" filter="fade">
                                      <p:cBhvr>
                                        <p:cTn id="77" dur="750"/>
                                        <p:tgtEl>
                                          <p:spTgt spid="215"/>
                                        </p:tgtEl>
                                      </p:cBhvr>
                                    </p:animEffect>
                                  </p:childTnLst>
                                </p:cTn>
                              </p:par>
                              <p:par>
                                <p:cTn id="78" presetID="53" presetClass="entr" presetSubtype="16" fill="hold" grpId="0" nodeType="withEffect">
                                  <p:stCondLst>
                                    <p:cond delay="5500"/>
                                  </p:stCondLst>
                                  <p:childTnLst>
                                    <p:set>
                                      <p:cBhvr>
                                        <p:cTn id="79" dur="1" fill="hold">
                                          <p:stCondLst>
                                            <p:cond delay="0"/>
                                          </p:stCondLst>
                                        </p:cTn>
                                        <p:tgtEl>
                                          <p:spTgt spid="218"/>
                                        </p:tgtEl>
                                        <p:attrNameLst>
                                          <p:attrName>style.visibility</p:attrName>
                                        </p:attrNameLst>
                                      </p:cBhvr>
                                      <p:to>
                                        <p:strVal val="visible"/>
                                      </p:to>
                                    </p:set>
                                    <p:anim calcmode="lin" valueType="num">
                                      <p:cBhvr>
                                        <p:cTn id="80" dur="750" fill="hold"/>
                                        <p:tgtEl>
                                          <p:spTgt spid="218"/>
                                        </p:tgtEl>
                                        <p:attrNameLst>
                                          <p:attrName>ppt_w</p:attrName>
                                        </p:attrNameLst>
                                      </p:cBhvr>
                                      <p:tavLst>
                                        <p:tav tm="0">
                                          <p:val>
                                            <p:fltVal val="0"/>
                                          </p:val>
                                        </p:tav>
                                        <p:tav tm="100000">
                                          <p:val>
                                            <p:strVal val="#ppt_w"/>
                                          </p:val>
                                        </p:tav>
                                      </p:tavLst>
                                    </p:anim>
                                    <p:anim calcmode="lin" valueType="num">
                                      <p:cBhvr>
                                        <p:cTn id="81" dur="750" fill="hold"/>
                                        <p:tgtEl>
                                          <p:spTgt spid="218"/>
                                        </p:tgtEl>
                                        <p:attrNameLst>
                                          <p:attrName>ppt_h</p:attrName>
                                        </p:attrNameLst>
                                      </p:cBhvr>
                                      <p:tavLst>
                                        <p:tav tm="0">
                                          <p:val>
                                            <p:fltVal val="0"/>
                                          </p:val>
                                        </p:tav>
                                        <p:tav tm="100000">
                                          <p:val>
                                            <p:strVal val="#ppt_h"/>
                                          </p:val>
                                        </p:tav>
                                      </p:tavLst>
                                    </p:anim>
                                    <p:animEffect transition="in" filter="fade">
                                      <p:cBhvr>
                                        <p:cTn id="82" dur="750"/>
                                        <p:tgtEl>
                                          <p:spTgt spid="218"/>
                                        </p:tgtEl>
                                      </p:cBhvr>
                                    </p:animEffect>
                                  </p:childTnLst>
                                </p:cTn>
                              </p:par>
                              <p:par>
                                <p:cTn id="83" presetID="53" presetClass="entr" presetSubtype="16" fill="hold" grpId="0" nodeType="withEffect">
                                  <p:stCondLst>
                                    <p:cond delay="5500"/>
                                  </p:stCondLst>
                                  <p:childTnLst>
                                    <p:set>
                                      <p:cBhvr>
                                        <p:cTn id="84" dur="1" fill="hold">
                                          <p:stCondLst>
                                            <p:cond delay="0"/>
                                          </p:stCondLst>
                                        </p:cTn>
                                        <p:tgtEl>
                                          <p:spTgt spid="221"/>
                                        </p:tgtEl>
                                        <p:attrNameLst>
                                          <p:attrName>style.visibility</p:attrName>
                                        </p:attrNameLst>
                                      </p:cBhvr>
                                      <p:to>
                                        <p:strVal val="visible"/>
                                      </p:to>
                                    </p:set>
                                    <p:anim calcmode="lin" valueType="num">
                                      <p:cBhvr>
                                        <p:cTn id="85" dur="750" fill="hold"/>
                                        <p:tgtEl>
                                          <p:spTgt spid="221"/>
                                        </p:tgtEl>
                                        <p:attrNameLst>
                                          <p:attrName>ppt_w</p:attrName>
                                        </p:attrNameLst>
                                      </p:cBhvr>
                                      <p:tavLst>
                                        <p:tav tm="0">
                                          <p:val>
                                            <p:fltVal val="0"/>
                                          </p:val>
                                        </p:tav>
                                        <p:tav tm="100000">
                                          <p:val>
                                            <p:strVal val="#ppt_w"/>
                                          </p:val>
                                        </p:tav>
                                      </p:tavLst>
                                    </p:anim>
                                    <p:anim calcmode="lin" valueType="num">
                                      <p:cBhvr>
                                        <p:cTn id="86" dur="750" fill="hold"/>
                                        <p:tgtEl>
                                          <p:spTgt spid="221"/>
                                        </p:tgtEl>
                                        <p:attrNameLst>
                                          <p:attrName>ppt_h</p:attrName>
                                        </p:attrNameLst>
                                      </p:cBhvr>
                                      <p:tavLst>
                                        <p:tav tm="0">
                                          <p:val>
                                            <p:fltVal val="0"/>
                                          </p:val>
                                        </p:tav>
                                        <p:tav tm="100000">
                                          <p:val>
                                            <p:strVal val="#ppt_h"/>
                                          </p:val>
                                        </p:tav>
                                      </p:tavLst>
                                    </p:anim>
                                    <p:animEffect transition="in" filter="fade">
                                      <p:cBhvr>
                                        <p:cTn id="87" dur="750"/>
                                        <p:tgtEl>
                                          <p:spTgt spid="221"/>
                                        </p:tgtEl>
                                      </p:cBhvr>
                                    </p:animEffect>
                                  </p:childTnLst>
                                </p:cTn>
                              </p:par>
                              <p:par>
                                <p:cTn id="88" presetID="53" presetClass="entr" presetSubtype="16" fill="hold" grpId="0" nodeType="withEffect">
                                  <p:stCondLst>
                                    <p:cond delay="5500"/>
                                  </p:stCondLst>
                                  <p:childTnLst>
                                    <p:set>
                                      <p:cBhvr>
                                        <p:cTn id="89" dur="1" fill="hold">
                                          <p:stCondLst>
                                            <p:cond delay="0"/>
                                          </p:stCondLst>
                                        </p:cTn>
                                        <p:tgtEl>
                                          <p:spTgt spid="224"/>
                                        </p:tgtEl>
                                        <p:attrNameLst>
                                          <p:attrName>style.visibility</p:attrName>
                                        </p:attrNameLst>
                                      </p:cBhvr>
                                      <p:to>
                                        <p:strVal val="visible"/>
                                      </p:to>
                                    </p:set>
                                    <p:anim calcmode="lin" valueType="num">
                                      <p:cBhvr>
                                        <p:cTn id="90" dur="750" fill="hold"/>
                                        <p:tgtEl>
                                          <p:spTgt spid="224"/>
                                        </p:tgtEl>
                                        <p:attrNameLst>
                                          <p:attrName>ppt_w</p:attrName>
                                        </p:attrNameLst>
                                      </p:cBhvr>
                                      <p:tavLst>
                                        <p:tav tm="0">
                                          <p:val>
                                            <p:fltVal val="0"/>
                                          </p:val>
                                        </p:tav>
                                        <p:tav tm="100000">
                                          <p:val>
                                            <p:strVal val="#ppt_w"/>
                                          </p:val>
                                        </p:tav>
                                      </p:tavLst>
                                    </p:anim>
                                    <p:anim calcmode="lin" valueType="num">
                                      <p:cBhvr>
                                        <p:cTn id="91" dur="750" fill="hold"/>
                                        <p:tgtEl>
                                          <p:spTgt spid="224"/>
                                        </p:tgtEl>
                                        <p:attrNameLst>
                                          <p:attrName>ppt_h</p:attrName>
                                        </p:attrNameLst>
                                      </p:cBhvr>
                                      <p:tavLst>
                                        <p:tav tm="0">
                                          <p:val>
                                            <p:fltVal val="0"/>
                                          </p:val>
                                        </p:tav>
                                        <p:tav tm="100000">
                                          <p:val>
                                            <p:strVal val="#ppt_h"/>
                                          </p:val>
                                        </p:tav>
                                      </p:tavLst>
                                    </p:anim>
                                    <p:animEffect transition="in" filter="fade">
                                      <p:cBhvr>
                                        <p:cTn id="92" dur="750"/>
                                        <p:tgtEl>
                                          <p:spTgt spid="224"/>
                                        </p:tgtEl>
                                      </p:cBhvr>
                                    </p:animEffect>
                                  </p:childTnLst>
                                </p:cTn>
                              </p:par>
                              <p:par>
                                <p:cTn id="93" presetID="53" presetClass="entr" presetSubtype="16" fill="hold" grpId="0" nodeType="withEffect">
                                  <p:stCondLst>
                                    <p:cond delay="5500"/>
                                  </p:stCondLst>
                                  <p:childTnLst>
                                    <p:set>
                                      <p:cBhvr>
                                        <p:cTn id="94" dur="1" fill="hold">
                                          <p:stCondLst>
                                            <p:cond delay="0"/>
                                          </p:stCondLst>
                                        </p:cTn>
                                        <p:tgtEl>
                                          <p:spTgt spid="227"/>
                                        </p:tgtEl>
                                        <p:attrNameLst>
                                          <p:attrName>style.visibility</p:attrName>
                                        </p:attrNameLst>
                                      </p:cBhvr>
                                      <p:to>
                                        <p:strVal val="visible"/>
                                      </p:to>
                                    </p:set>
                                    <p:anim calcmode="lin" valueType="num">
                                      <p:cBhvr>
                                        <p:cTn id="95" dur="750" fill="hold"/>
                                        <p:tgtEl>
                                          <p:spTgt spid="227"/>
                                        </p:tgtEl>
                                        <p:attrNameLst>
                                          <p:attrName>ppt_w</p:attrName>
                                        </p:attrNameLst>
                                      </p:cBhvr>
                                      <p:tavLst>
                                        <p:tav tm="0">
                                          <p:val>
                                            <p:fltVal val="0"/>
                                          </p:val>
                                        </p:tav>
                                        <p:tav tm="100000">
                                          <p:val>
                                            <p:strVal val="#ppt_w"/>
                                          </p:val>
                                        </p:tav>
                                      </p:tavLst>
                                    </p:anim>
                                    <p:anim calcmode="lin" valueType="num">
                                      <p:cBhvr>
                                        <p:cTn id="96" dur="750" fill="hold"/>
                                        <p:tgtEl>
                                          <p:spTgt spid="227"/>
                                        </p:tgtEl>
                                        <p:attrNameLst>
                                          <p:attrName>ppt_h</p:attrName>
                                        </p:attrNameLst>
                                      </p:cBhvr>
                                      <p:tavLst>
                                        <p:tav tm="0">
                                          <p:val>
                                            <p:fltVal val="0"/>
                                          </p:val>
                                        </p:tav>
                                        <p:tav tm="100000">
                                          <p:val>
                                            <p:strVal val="#ppt_h"/>
                                          </p:val>
                                        </p:tav>
                                      </p:tavLst>
                                    </p:anim>
                                    <p:animEffect transition="in" filter="fade">
                                      <p:cBhvr>
                                        <p:cTn id="97" dur="750"/>
                                        <p:tgtEl>
                                          <p:spTgt spid="227"/>
                                        </p:tgtEl>
                                      </p:cBhvr>
                                    </p:animEffect>
                                  </p:childTnLst>
                                </p:cTn>
                              </p:par>
                              <p:par>
                                <p:cTn id="98" presetID="53" presetClass="entr" presetSubtype="16" fill="hold" grpId="0" nodeType="withEffect">
                                  <p:stCondLst>
                                    <p:cond delay="5500"/>
                                  </p:stCondLst>
                                  <p:childTnLst>
                                    <p:set>
                                      <p:cBhvr>
                                        <p:cTn id="99" dur="1" fill="hold">
                                          <p:stCondLst>
                                            <p:cond delay="0"/>
                                          </p:stCondLst>
                                        </p:cTn>
                                        <p:tgtEl>
                                          <p:spTgt spid="230"/>
                                        </p:tgtEl>
                                        <p:attrNameLst>
                                          <p:attrName>style.visibility</p:attrName>
                                        </p:attrNameLst>
                                      </p:cBhvr>
                                      <p:to>
                                        <p:strVal val="visible"/>
                                      </p:to>
                                    </p:set>
                                    <p:anim calcmode="lin" valueType="num">
                                      <p:cBhvr>
                                        <p:cTn id="100" dur="750" fill="hold"/>
                                        <p:tgtEl>
                                          <p:spTgt spid="230"/>
                                        </p:tgtEl>
                                        <p:attrNameLst>
                                          <p:attrName>ppt_w</p:attrName>
                                        </p:attrNameLst>
                                      </p:cBhvr>
                                      <p:tavLst>
                                        <p:tav tm="0">
                                          <p:val>
                                            <p:fltVal val="0"/>
                                          </p:val>
                                        </p:tav>
                                        <p:tav tm="100000">
                                          <p:val>
                                            <p:strVal val="#ppt_w"/>
                                          </p:val>
                                        </p:tav>
                                      </p:tavLst>
                                    </p:anim>
                                    <p:anim calcmode="lin" valueType="num">
                                      <p:cBhvr>
                                        <p:cTn id="101" dur="750" fill="hold"/>
                                        <p:tgtEl>
                                          <p:spTgt spid="230"/>
                                        </p:tgtEl>
                                        <p:attrNameLst>
                                          <p:attrName>ppt_h</p:attrName>
                                        </p:attrNameLst>
                                      </p:cBhvr>
                                      <p:tavLst>
                                        <p:tav tm="0">
                                          <p:val>
                                            <p:fltVal val="0"/>
                                          </p:val>
                                        </p:tav>
                                        <p:tav tm="100000">
                                          <p:val>
                                            <p:strVal val="#ppt_h"/>
                                          </p:val>
                                        </p:tav>
                                      </p:tavLst>
                                    </p:anim>
                                    <p:animEffect transition="in" filter="fade">
                                      <p:cBhvr>
                                        <p:cTn id="102" dur="750"/>
                                        <p:tgtEl>
                                          <p:spTgt spid="230"/>
                                        </p:tgtEl>
                                      </p:cBhvr>
                                    </p:animEffect>
                                  </p:childTnLst>
                                </p:cTn>
                              </p:par>
                              <p:par>
                                <p:cTn id="103" presetID="53" presetClass="entr" presetSubtype="16" fill="hold" grpId="0" nodeType="withEffect">
                                  <p:stCondLst>
                                    <p:cond delay="5500"/>
                                  </p:stCondLst>
                                  <p:childTnLst>
                                    <p:set>
                                      <p:cBhvr>
                                        <p:cTn id="104" dur="1" fill="hold">
                                          <p:stCondLst>
                                            <p:cond delay="0"/>
                                          </p:stCondLst>
                                        </p:cTn>
                                        <p:tgtEl>
                                          <p:spTgt spid="233"/>
                                        </p:tgtEl>
                                        <p:attrNameLst>
                                          <p:attrName>style.visibility</p:attrName>
                                        </p:attrNameLst>
                                      </p:cBhvr>
                                      <p:to>
                                        <p:strVal val="visible"/>
                                      </p:to>
                                    </p:set>
                                    <p:anim calcmode="lin" valueType="num">
                                      <p:cBhvr>
                                        <p:cTn id="105" dur="750" fill="hold"/>
                                        <p:tgtEl>
                                          <p:spTgt spid="233"/>
                                        </p:tgtEl>
                                        <p:attrNameLst>
                                          <p:attrName>ppt_w</p:attrName>
                                        </p:attrNameLst>
                                      </p:cBhvr>
                                      <p:tavLst>
                                        <p:tav tm="0">
                                          <p:val>
                                            <p:fltVal val="0"/>
                                          </p:val>
                                        </p:tav>
                                        <p:tav tm="100000">
                                          <p:val>
                                            <p:strVal val="#ppt_w"/>
                                          </p:val>
                                        </p:tav>
                                      </p:tavLst>
                                    </p:anim>
                                    <p:anim calcmode="lin" valueType="num">
                                      <p:cBhvr>
                                        <p:cTn id="106" dur="750" fill="hold"/>
                                        <p:tgtEl>
                                          <p:spTgt spid="233"/>
                                        </p:tgtEl>
                                        <p:attrNameLst>
                                          <p:attrName>ppt_h</p:attrName>
                                        </p:attrNameLst>
                                      </p:cBhvr>
                                      <p:tavLst>
                                        <p:tav tm="0">
                                          <p:val>
                                            <p:fltVal val="0"/>
                                          </p:val>
                                        </p:tav>
                                        <p:tav tm="100000">
                                          <p:val>
                                            <p:strVal val="#ppt_h"/>
                                          </p:val>
                                        </p:tav>
                                      </p:tavLst>
                                    </p:anim>
                                    <p:animEffect transition="in" filter="fade">
                                      <p:cBhvr>
                                        <p:cTn id="107" dur="750"/>
                                        <p:tgtEl>
                                          <p:spTgt spid="233"/>
                                        </p:tgtEl>
                                      </p:cBhvr>
                                    </p:animEffect>
                                  </p:childTnLst>
                                </p:cTn>
                              </p:par>
                              <p:par>
                                <p:cTn id="108" presetID="53" presetClass="entr" presetSubtype="16" fill="hold" grpId="0" nodeType="withEffect">
                                  <p:stCondLst>
                                    <p:cond delay="5500"/>
                                  </p:stCondLst>
                                  <p:childTnLst>
                                    <p:set>
                                      <p:cBhvr>
                                        <p:cTn id="109" dur="1" fill="hold">
                                          <p:stCondLst>
                                            <p:cond delay="0"/>
                                          </p:stCondLst>
                                        </p:cTn>
                                        <p:tgtEl>
                                          <p:spTgt spid="236"/>
                                        </p:tgtEl>
                                        <p:attrNameLst>
                                          <p:attrName>style.visibility</p:attrName>
                                        </p:attrNameLst>
                                      </p:cBhvr>
                                      <p:to>
                                        <p:strVal val="visible"/>
                                      </p:to>
                                    </p:set>
                                    <p:anim calcmode="lin" valueType="num">
                                      <p:cBhvr>
                                        <p:cTn id="110" dur="750" fill="hold"/>
                                        <p:tgtEl>
                                          <p:spTgt spid="236"/>
                                        </p:tgtEl>
                                        <p:attrNameLst>
                                          <p:attrName>ppt_w</p:attrName>
                                        </p:attrNameLst>
                                      </p:cBhvr>
                                      <p:tavLst>
                                        <p:tav tm="0">
                                          <p:val>
                                            <p:fltVal val="0"/>
                                          </p:val>
                                        </p:tav>
                                        <p:tav tm="100000">
                                          <p:val>
                                            <p:strVal val="#ppt_w"/>
                                          </p:val>
                                        </p:tav>
                                      </p:tavLst>
                                    </p:anim>
                                    <p:anim calcmode="lin" valueType="num">
                                      <p:cBhvr>
                                        <p:cTn id="111" dur="750" fill="hold"/>
                                        <p:tgtEl>
                                          <p:spTgt spid="236"/>
                                        </p:tgtEl>
                                        <p:attrNameLst>
                                          <p:attrName>ppt_h</p:attrName>
                                        </p:attrNameLst>
                                      </p:cBhvr>
                                      <p:tavLst>
                                        <p:tav tm="0">
                                          <p:val>
                                            <p:fltVal val="0"/>
                                          </p:val>
                                        </p:tav>
                                        <p:tav tm="100000">
                                          <p:val>
                                            <p:strVal val="#ppt_h"/>
                                          </p:val>
                                        </p:tav>
                                      </p:tavLst>
                                    </p:anim>
                                    <p:animEffect transition="in" filter="fade">
                                      <p:cBhvr>
                                        <p:cTn id="112" dur="750"/>
                                        <p:tgtEl>
                                          <p:spTgt spid="236"/>
                                        </p:tgtEl>
                                      </p:cBhvr>
                                    </p:animEffect>
                                  </p:childTnLst>
                                </p:cTn>
                              </p:par>
                              <p:par>
                                <p:cTn id="113" presetID="53" presetClass="entr" presetSubtype="16" fill="hold" grpId="0" nodeType="withEffect">
                                  <p:stCondLst>
                                    <p:cond delay="5500"/>
                                  </p:stCondLst>
                                  <p:childTnLst>
                                    <p:set>
                                      <p:cBhvr>
                                        <p:cTn id="114" dur="1" fill="hold">
                                          <p:stCondLst>
                                            <p:cond delay="0"/>
                                          </p:stCondLst>
                                        </p:cTn>
                                        <p:tgtEl>
                                          <p:spTgt spid="239"/>
                                        </p:tgtEl>
                                        <p:attrNameLst>
                                          <p:attrName>style.visibility</p:attrName>
                                        </p:attrNameLst>
                                      </p:cBhvr>
                                      <p:to>
                                        <p:strVal val="visible"/>
                                      </p:to>
                                    </p:set>
                                    <p:anim calcmode="lin" valueType="num">
                                      <p:cBhvr>
                                        <p:cTn id="115" dur="750" fill="hold"/>
                                        <p:tgtEl>
                                          <p:spTgt spid="239"/>
                                        </p:tgtEl>
                                        <p:attrNameLst>
                                          <p:attrName>ppt_w</p:attrName>
                                        </p:attrNameLst>
                                      </p:cBhvr>
                                      <p:tavLst>
                                        <p:tav tm="0">
                                          <p:val>
                                            <p:fltVal val="0"/>
                                          </p:val>
                                        </p:tav>
                                        <p:tav tm="100000">
                                          <p:val>
                                            <p:strVal val="#ppt_w"/>
                                          </p:val>
                                        </p:tav>
                                      </p:tavLst>
                                    </p:anim>
                                    <p:anim calcmode="lin" valueType="num">
                                      <p:cBhvr>
                                        <p:cTn id="116" dur="750" fill="hold"/>
                                        <p:tgtEl>
                                          <p:spTgt spid="239"/>
                                        </p:tgtEl>
                                        <p:attrNameLst>
                                          <p:attrName>ppt_h</p:attrName>
                                        </p:attrNameLst>
                                      </p:cBhvr>
                                      <p:tavLst>
                                        <p:tav tm="0">
                                          <p:val>
                                            <p:fltVal val="0"/>
                                          </p:val>
                                        </p:tav>
                                        <p:tav tm="100000">
                                          <p:val>
                                            <p:strVal val="#ppt_h"/>
                                          </p:val>
                                        </p:tav>
                                      </p:tavLst>
                                    </p:anim>
                                    <p:animEffect transition="in" filter="fade">
                                      <p:cBhvr>
                                        <p:cTn id="117" dur="750"/>
                                        <p:tgtEl>
                                          <p:spTgt spid="239"/>
                                        </p:tgtEl>
                                      </p:cBhvr>
                                    </p:animEffect>
                                  </p:childTnLst>
                                </p:cTn>
                              </p:par>
                              <p:par>
                                <p:cTn id="118" presetID="22" presetClass="entr" presetSubtype="8" fill="hold" grpId="0" nodeType="withEffect">
                                  <p:stCondLst>
                                    <p:cond delay="5500"/>
                                  </p:stCondLst>
                                  <p:childTnLst>
                                    <p:set>
                                      <p:cBhvr>
                                        <p:cTn id="119" dur="1" fill="hold">
                                          <p:stCondLst>
                                            <p:cond delay="0"/>
                                          </p:stCondLst>
                                        </p:cTn>
                                        <p:tgtEl>
                                          <p:spTgt spid="210"/>
                                        </p:tgtEl>
                                        <p:attrNameLst>
                                          <p:attrName>style.visibility</p:attrName>
                                        </p:attrNameLst>
                                      </p:cBhvr>
                                      <p:to>
                                        <p:strVal val="visible"/>
                                      </p:to>
                                    </p:set>
                                    <p:animEffect transition="in" filter="wipe(left)">
                                      <p:cBhvr>
                                        <p:cTn id="120" dur="750"/>
                                        <p:tgtEl>
                                          <p:spTgt spid="210"/>
                                        </p:tgtEl>
                                      </p:cBhvr>
                                    </p:animEffect>
                                  </p:childTnLst>
                                </p:cTn>
                              </p:par>
                              <p:par>
                                <p:cTn id="121" presetID="22" presetClass="entr" presetSubtype="8" fill="hold" grpId="0" nodeType="withEffect">
                                  <p:stCondLst>
                                    <p:cond delay="5500"/>
                                  </p:stCondLst>
                                  <p:childTnLst>
                                    <p:set>
                                      <p:cBhvr>
                                        <p:cTn id="122" dur="1" fill="hold">
                                          <p:stCondLst>
                                            <p:cond delay="0"/>
                                          </p:stCondLst>
                                        </p:cTn>
                                        <p:tgtEl>
                                          <p:spTgt spid="214"/>
                                        </p:tgtEl>
                                        <p:attrNameLst>
                                          <p:attrName>style.visibility</p:attrName>
                                        </p:attrNameLst>
                                      </p:cBhvr>
                                      <p:to>
                                        <p:strVal val="visible"/>
                                      </p:to>
                                    </p:set>
                                    <p:animEffect transition="in" filter="wipe(left)">
                                      <p:cBhvr>
                                        <p:cTn id="123" dur="750"/>
                                        <p:tgtEl>
                                          <p:spTgt spid="214"/>
                                        </p:tgtEl>
                                      </p:cBhvr>
                                    </p:animEffect>
                                  </p:childTnLst>
                                </p:cTn>
                              </p:par>
                              <p:par>
                                <p:cTn id="124" presetID="22" presetClass="entr" presetSubtype="8" fill="hold" grpId="0" nodeType="withEffect">
                                  <p:stCondLst>
                                    <p:cond delay="5500"/>
                                  </p:stCondLst>
                                  <p:childTnLst>
                                    <p:set>
                                      <p:cBhvr>
                                        <p:cTn id="125" dur="1" fill="hold">
                                          <p:stCondLst>
                                            <p:cond delay="0"/>
                                          </p:stCondLst>
                                        </p:cTn>
                                        <p:tgtEl>
                                          <p:spTgt spid="217"/>
                                        </p:tgtEl>
                                        <p:attrNameLst>
                                          <p:attrName>style.visibility</p:attrName>
                                        </p:attrNameLst>
                                      </p:cBhvr>
                                      <p:to>
                                        <p:strVal val="visible"/>
                                      </p:to>
                                    </p:set>
                                    <p:animEffect transition="in" filter="wipe(left)">
                                      <p:cBhvr>
                                        <p:cTn id="126" dur="750"/>
                                        <p:tgtEl>
                                          <p:spTgt spid="217"/>
                                        </p:tgtEl>
                                      </p:cBhvr>
                                    </p:animEffect>
                                  </p:childTnLst>
                                </p:cTn>
                              </p:par>
                              <p:par>
                                <p:cTn id="127" presetID="22" presetClass="entr" presetSubtype="8" fill="hold" grpId="0" nodeType="withEffect">
                                  <p:stCondLst>
                                    <p:cond delay="5500"/>
                                  </p:stCondLst>
                                  <p:childTnLst>
                                    <p:set>
                                      <p:cBhvr>
                                        <p:cTn id="128" dur="1" fill="hold">
                                          <p:stCondLst>
                                            <p:cond delay="0"/>
                                          </p:stCondLst>
                                        </p:cTn>
                                        <p:tgtEl>
                                          <p:spTgt spid="220"/>
                                        </p:tgtEl>
                                        <p:attrNameLst>
                                          <p:attrName>style.visibility</p:attrName>
                                        </p:attrNameLst>
                                      </p:cBhvr>
                                      <p:to>
                                        <p:strVal val="visible"/>
                                      </p:to>
                                    </p:set>
                                    <p:animEffect transition="in" filter="wipe(left)">
                                      <p:cBhvr>
                                        <p:cTn id="129" dur="750"/>
                                        <p:tgtEl>
                                          <p:spTgt spid="220"/>
                                        </p:tgtEl>
                                      </p:cBhvr>
                                    </p:animEffect>
                                  </p:childTnLst>
                                </p:cTn>
                              </p:par>
                              <p:par>
                                <p:cTn id="130" presetID="22" presetClass="entr" presetSubtype="8" fill="hold" grpId="0" nodeType="withEffect">
                                  <p:stCondLst>
                                    <p:cond delay="5500"/>
                                  </p:stCondLst>
                                  <p:childTnLst>
                                    <p:set>
                                      <p:cBhvr>
                                        <p:cTn id="131" dur="1" fill="hold">
                                          <p:stCondLst>
                                            <p:cond delay="0"/>
                                          </p:stCondLst>
                                        </p:cTn>
                                        <p:tgtEl>
                                          <p:spTgt spid="223"/>
                                        </p:tgtEl>
                                        <p:attrNameLst>
                                          <p:attrName>style.visibility</p:attrName>
                                        </p:attrNameLst>
                                      </p:cBhvr>
                                      <p:to>
                                        <p:strVal val="visible"/>
                                      </p:to>
                                    </p:set>
                                    <p:animEffect transition="in" filter="wipe(left)">
                                      <p:cBhvr>
                                        <p:cTn id="132" dur="750"/>
                                        <p:tgtEl>
                                          <p:spTgt spid="223"/>
                                        </p:tgtEl>
                                      </p:cBhvr>
                                    </p:animEffect>
                                  </p:childTnLst>
                                </p:cTn>
                              </p:par>
                              <p:par>
                                <p:cTn id="133" presetID="22" presetClass="entr" presetSubtype="8" fill="hold" grpId="0" nodeType="withEffect">
                                  <p:stCondLst>
                                    <p:cond delay="5500"/>
                                  </p:stCondLst>
                                  <p:childTnLst>
                                    <p:set>
                                      <p:cBhvr>
                                        <p:cTn id="134" dur="1" fill="hold">
                                          <p:stCondLst>
                                            <p:cond delay="0"/>
                                          </p:stCondLst>
                                        </p:cTn>
                                        <p:tgtEl>
                                          <p:spTgt spid="226"/>
                                        </p:tgtEl>
                                        <p:attrNameLst>
                                          <p:attrName>style.visibility</p:attrName>
                                        </p:attrNameLst>
                                      </p:cBhvr>
                                      <p:to>
                                        <p:strVal val="visible"/>
                                      </p:to>
                                    </p:set>
                                    <p:animEffect transition="in" filter="wipe(left)">
                                      <p:cBhvr>
                                        <p:cTn id="135" dur="750"/>
                                        <p:tgtEl>
                                          <p:spTgt spid="226"/>
                                        </p:tgtEl>
                                      </p:cBhvr>
                                    </p:animEffect>
                                  </p:childTnLst>
                                </p:cTn>
                              </p:par>
                              <p:par>
                                <p:cTn id="136" presetID="22" presetClass="entr" presetSubtype="8" fill="hold" grpId="0" nodeType="withEffect">
                                  <p:stCondLst>
                                    <p:cond delay="5500"/>
                                  </p:stCondLst>
                                  <p:childTnLst>
                                    <p:set>
                                      <p:cBhvr>
                                        <p:cTn id="137" dur="1" fill="hold">
                                          <p:stCondLst>
                                            <p:cond delay="0"/>
                                          </p:stCondLst>
                                        </p:cTn>
                                        <p:tgtEl>
                                          <p:spTgt spid="229"/>
                                        </p:tgtEl>
                                        <p:attrNameLst>
                                          <p:attrName>style.visibility</p:attrName>
                                        </p:attrNameLst>
                                      </p:cBhvr>
                                      <p:to>
                                        <p:strVal val="visible"/>
                                      </p:to>
                                    </p:set>
                                    <p:animEffect transition="in" filter="wipe(left)">
                                      <p:cBhvr>
                                        <p:cTn id="138" dur="750"/>
                                        <p:tgtEl>
                                          <p:spTgt spid="229"/>
                                        </p:tgtEl>
                                      </p:cBhvr>
                                    </p:animEffect>
                                  </p:childTnLst>
                                </p:cTn>
                              </p:par>
                              <p:par>
                                <p:cTn id="139" presetID="22" presetClass="entr" presetSubtype="8" fill="hold" grpId="0" nodeType="withEffect">
                                  <p:stCondLst>
                                    <p:cond delay="5500"/>
                                  </p:stCondLst>
                                  <p:childTnLst>
                                    <p:set>
                                      <p:cBhvr>
                                        <p:cTn id="140" dur="1" fill="hold">
                                          <p:stCondLst>
                                            <p:cond delay="0"/>
                                          </p:stCondLst>
                                        </p:cTn>
                                        <p:tgtEl>
                                          <p:spTgt spid="232"/>
                                        </p:tgtEl>
                                        <p:attrNameLst>
                                          <p:attrName>style.visibility</p:attrName>
                                        </p:attrNameLst>
                                      </p:cBhvr>
                                      <p:to>
                                        <p:strVal val="visible"/>
                                      </p:to>
                                    </p:set>
                                    <p:animEffect transition="in" filter="wipe(left)">
                                      <p:cBhvr>
                                        <p:cTn id="141" dur="750"/>
                                        <p:tgtEl>
                                          <p:spTgt spid="232"/>
                                        </p:tgtEl>
                                      </p:cBhvr>
                                    </p:animEffect>
                                  </p:childTnLst>
                                </p:cTn>
                              </p:par>
                              <p:par>
                                <p:cTn id="142" presetID="22" presetClass="entr" presetSubtype="8" fill="hold" grpId="0" nodeType="withEffect">
                                  <p:stCondLst>
                                    <p:cond delay="5500"/>
                                  </p:stCondLst>
                                  <p:childTnLst>
                                    <p:set>
                                      <p:cBhvr>
                                        <p:cTn id="143" dur="1" fill="hold">
                                          <p:stCondLst>
                                            <p:cond delay="0"/>
                                          </p:stCondLst>
                                        </p:cTn>
                                        <p:tgtEl>
                                          <p:spTgt spid="235"/>
                                        </p:tgtEl>
                                        <p:attrNameLst>
                                          <p:attrName>style.visibility</p:attrName>
                                        </p:attrNameLst>
                                      </p:cBhvr>
                                      <p:to>
                                        <p:strVal val="visible"/>
                                      </p:to>
                                    </p:set>
                                    <p:animEffect transition="in" filter="wipe(left)">
                                      <p:cBhvr>
                                        <p:cTn id="144" dur="750"/>
                                        <p:tgtEl>
                                          <p:spTgt spid="235"/>
                                        </p:tgtEl>
                                      </p:cBhvr>
                                    </p:animEffect>
                                  </p:childTnLst>
                                </p:cTn>
                              </p:par>
                              <p:par>
                                <p:cTn id="145" presetID="22" presetClass="entr" presetSubtype="8" fill="hold" grpId="0" nodeType="withEffect">
                                  <p:stCondLst>
                                    <p:cond delay="5500"/>
                                  </p:stCondLst>
                                  <p:childTnLst>
                                    <p:set>
                                      <p:cBhvr>
                                        <p:cTn id="146" dur="1" fill="hold">
                                          <p:stCondLst>
                                            <p:cond delay="0"/>
                                          </p:stCondLst>
                                        </p:cTn>
                                        <p:tgtEl>
                                          <p:spTgt spid="238"/>
                                        </p:tgtEl>
                                        <p:attrNameLst>
                                          <p:attrName>style.visibility</p:attrName>
                                        </p:attrNameLst>
                                      </p:cBhvr>
                                      <p:to>
                                        <p:strVal val="visible"/>
                                      </p:to>
                                    </p:set>
                                    <p:animEffect transition="in" filter="wipe(left)">
                                      <p:cBhvr>
                                        <p:cTn id="147" dur="75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22" grpId="0" animBg="1"/>
      <p:bldP spid="22" grpId="1" animBg="1"/>
      <p:bldP spid="210" grpId="0"/>
      <p:bldP spid="211" grpId="0" animBg="1"/>
      <p:bldP spid="214" grpId="0"/>
      <p:bldP spid="215" grpId="0" animBg="1"/>
      <p:bldP spid="217" grpId="0"/>
      <p:bldP spid="218" grpId="0" animBg="1"/>
      <p:bldP spid="220" grpId="0"/>
      <p:bldP spid="221" grpId="0" animBg="1"/>
      <p:bldP spid="223" grpId="0"/>
      <p:bldP spid="224" grpId="0" animBg="1"/>
      <p:bldP spid="226" grpId="0"/>
      <p:bldP spid="227" grpId="0" animBg="1"/>
      <p:bldP spid="229" grpId="0"/>
      <p:bldP spid="230" grpId="0" animBg="1"/>
      <p:bldP spid="232" grpId="0"/>
      <p:bldP spid="233" grpId="0" animBg="1"/>
      <p:bldP spid="235" grpId="0"/>
      <p:bldP spid="236" grpId="0" animBg="1"/>
      <p:bldP spid="238" grpId="0"/>
      <p:bldP spid="239" grpId="0" animBg="1"/>
      <p:bldP spid="175" grpId="0"/>
      <p:bldP spid="176" grpId="0"/>
      <p:bldP spid="177" grpId="0"/>
      <p:bldP spid="178" grpId="0"/>
      <p:bldP spid="17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87CAAD1-90B7-461D-836C-B2EE438CFC14}"/>
              </a:ext>
            </a:extLst>
          </p:cNvPr>
          <p:cNvSpPr txBox="1"/>
          <p:nvPr/>
        </p:nvSpPr>
        <p:spPr>
          <a:xfrm>
            <a:off x="3678512" y="482828"/>
            <a:ext cx="4834978" cy="553998"/>
          </a:xfrm>
          <a:prstGeom prst="rect">
            <a:avLst/>
          </a:prstGeom>
          <a:noFill/>
        </p:spPr>
        <p:txBody>
          <a:bodyPr wrap="none" rtlCol="0">
            <a:spAutoFit/>
          </a:bodyPr>
          <a:lstStyle/>
          <a:p>
            <a:pPr algn="ctr"/>
            <a:r>
              <a:rPr lang="en-US" sz="3000" b="1" dirty="0">
                <a:solidFill>
                  <a:schemeClr val="tx2"/>
                </a:solidFill>
                <a:latin typeface="Montserrat" panose="00000500000000000000" pitchFamily="50" charset="0"/>
              </a:rPr>
              <a:t>INTERVIEW SCHEDULE</a:t>
            </a:r>
          </a:p>
        </p:txBody>
      </p:sp>
      <p:grpSp>
        <p:nvGrpSpPr>
          <p:cNvPr id="2" name="Group 1">
            <a:extLst>
              <a:ext uri="{FF2B5EF4-FFF2-40B4-BE49-F238E27FC236}">
                <a16:creationId xmlns:a16="http://schemas.microsoft.com/office/drawing/2014/main" id="{03DDCB2A-F90F-497C-B76D-43F77AF07C98}"/>
              </a:ext>
            </a:extLst>
          </p:cNvPr>
          <p:cNvGrpSpPr/>
          <p:nvPr/>
        </p:nvGrpSpPr>
        <p:grpSpPr>
          <a:xfrm>
            <a:off x="673100" y="5549327"/>
            <a:ext cx="10845801" cy="544096"/>
            <a:chOff x="673100" y="5549327"/>
            <a:chExt cx="10845801" cy="544096"/>
          </a:xfrm>
        </p:grpSpPr>
        <p:sp>
          <p:nvSpPr>
            <p:cNvPr id="7" name="TextBox 6">
              <a:extLst>
                <a:ext uri="{FF2B5EF4-FFF2-40B4-BE49-F238E27FC236}">
                  <a16:creationId xmlns:a16="http://schemas.microsoft.com/office/drawing/2014/main" id="{0F4B40D8-6C07-456C-97E5-6254DAB63F84}"/>
                </a:ext>
              </a:extLst>
            </p:cNvPr>
            <p:cNvSpPr txBox="1"/>
            <p:nvPr/>
          </p:nvSpPr>
          <p:spPr>
            <a:xfrm rot="16200000">
              <a:off x="1355299" y="5558765"/>
              <a:ext cx="526266" cy="507394"/>
            </a:xfrm>
            <a:prstGeom prst="rect">
              <a:avLst/>
            </a:prstGeom>
            <a:noFill/>
          </p:spPr>
          <p:txBody>
            <a:bodyPr wrap="none" rtlCol="0" anchor="ctr" anchorCtr="0">
              <a:spAutoFit/>
            </a:bodyPr>
            <a:lstStyle/>
            <a:p>
              <a:pPr algn="r"/>
              <a:r>
                <a:rPr lang="en-US" sz="1100" dirty="0">
                  <a:latin typeface="Montserrat" panose="00000500000000000000" pitchFamily="50" charset="0"/>
                </a:rPr>
                <a:t>09:30</a:t>
              </a:r>
            </a:p>
          </p:txBody>
        </p:sp>
        <p:sp>
          <p:nvSpPr>
            <p:cNvPr id="8" name="TextBox 7">
              <a:extLst>
                <a:ext uri="{FF2B5EF4-FFF2-40B4-BE49-F238E27FC236}">
                  <a16:creationId xmlns:a16="http://schemas.microsoft.com/office/drawing/2014/main" id="{8349E797-4B4C-430D-A151-608BC3E53AC5}"/>
                </a:ext>
              </a:extLst>
            </p:cNvPr>
            <p:cNvSpPr txBox="1"/>
            <p:nvPr/>
          </p:nvSpPr>
          <p:spPr>
            <a:xfrm rot="16200000">
              <a:off x="2054754" y="5548364"/>
              <a:ext cx="505465" cy="507394"/>
            </a:xfrm>
            <a:prstGeom prst="rect">
              <a:avLst/>
            </a:prstGeom>
            <a:noFill/>
          </p:spPr>
          <p:txBody>
            <a:bodyPr wrap="none" rtlCol="0" anchor="ctr" anchorCtr="0">
              <a:spAutoFit/>
            </a:bodyPr>
            <a:lstStyle/>
            <a:p>
              <a:pPr algn="r"/>
              <a:r>
                <a:rPr lang="en-US" sz="1100" dirty="0">
                  <a:latin typeface="Montserrat" panose="00000500000000000000" pitchFamily="50" charset="0"/>
                </a:rPr>
                <a:t>10:00</a:t>
              </a:r>
            </a:p>
          </p:txBody>
        </p:sp>
        <p:sp>
          <p:nvSpPr>
            <p:cNvPr id="9" name="TextBox 8">
              <a:extLst>
                <a:ext uri="{FF2B5EF4-FFF2-40B4-BE49-F238E27FC236}">
                  <a16:creationId xmlns:a16="http://schemas.microsoft.com/office/drawing/2014/main" id="{BB1B8CE7-4107-415F-B243-ACCD7309A885}"/>
                </a:ext>
              </a:extLst>
            </p:cNvPr>
            <p:cNvSpPr txBox="1"/>
            <p:nvPr/>
          </p:nvSpPr>
          <p:spPr>
            <a:xfrm rot="16200000">
              <a:off x="2749753" y="5542421"/>
              <a:ext cx="493579" cy="507394"/>
            </a:xfrm>
            <a:prstGeom prst="rect">
              <a:avLst/>
            </a:prstGeom>
            <a:noFill/>
          </p:spPr>
          <p:txBody>
            <a:bodyPr wrap="none" rtlCol="0" anchor="ctr" anchorCtr="0">
              <a:spAutoFit/>
            </a:bodyPr>
            <a:lstStyle/>
            <a:p>
              <a:pPr algn="r"/>
              <a:r>
                <a:rPr lang="en-US" sz="1100" dirty="0">
                  <a:latin typeface="Montserrat" panose="00000500000000000000" pitchFamily="50" charset="0"/>
                </a:rPr>
                <a:t>10:30</a:t>
              </a:r>
            </a:p>
          </p:txBody>
        </p:sp>
        <p:sp>
          <p:nvSpPr>
            <p:cNvPr id="10" name="TextBox 9">
              <a:extLst>
                <a:ext uri="{FF2B5EF4-FFF2-40B4-BE49-F238E27FC236}">
                  <a16:creationId xmlns:a16="http://schemas.microsoft.com/office/drawing/2014/main" id="{9C471615-4547-49E7-8173-DFF4C296397D}"/>
                </a:ext>
              </a:extLst>
            </p:cNvPr>
            <p:cNvSpPr txBox="1"/>
            <p:nvPr/>
          </p:nvSpPr>
          <p:spPr>
            <a:xfrm rot="16200000">
              <a:off x="3452180" y="5529049"/>
              <a:ext cx="466835" cy="507394"/>
            </a:xfrm>
            <a:prstGeom prst="rect">
              <a:avLst/>
            </a:prstGeom>
            <a:noFill/>
          </p:spPr>
          <p:txBody>
            <a:bodyPr wrap="none" rtlCol="0" anchor="ctr" anchorCtr="0">
              <a:spAutoFit/>
            </a:bodyPr>
            <a:lstStyle/>
            <a:p>
              <a:pPr algn="r"/>
              <a:r>
                <a:rPr lang="en-US" sz="1100" dirty="0">
                  <a:latin typeface="Montserrat" panose="00000500000000000000" pitchFamily="50" charset="0"/>
                </a:rPr>
                <a:t>11:00</a:t>
              </a:r>
            </a:p>
          </p:txBody>
        </p:sp>
        <p:sp>
          <p:nvSpPr>
            <p:cNvPr id="11" name="TextBox 10">
              <a:extLst>
                <a:ext uri="{FF2B5EF4-FFF2-40B4-BE49-F238E27FC236}">
                  <a16:creationId xmlns:a16="http://schemas.microsoft.com/office/drawing/2014/main" id="{BD15E9C4-4A2B-4F31-9EA4-761AC270B7FC}"/>
                </a:ext>
              </a:extLst>
            </p:cNvPr>
            <p:cNvSpPr txBox="1"/>
            <p:nvPr/>
          </p:nvSpPr>
          <p:spPr>
            <a:xfrm rot="16200000">
              <a:off x="4147178" y="5523106"/>
              <a:ext cx="454948" cy="507394"/>
            </a:xfrm>
            <a:prstGeom prst="rect">
              <a:avLst/>
            </a:prstGeom>
            <a:noFill/>
          </p:spPr>
          <p:txBody>
            <a:bodyPr wrap="none" rtlCol="0" anchor="ctr" anchorCtr="0">
              <a:spAutoFit/>
            </a:bodyPr>
            <a:lstStyle/>
            <a:p>
              <a:pPr algn="r"/>
              <a:r>
                <a:rPr lang="en-US" sz="1100" dirty="0">
                  <a:latin typeface="Montserrat" panose="00000500000000000000" pitchFamily="50" charset="0"/>
                </a:rPr>
                <a:t>11:30</a:t>
              </a:r>
            </a:p>
          </p:txBody>
        </p:sp>
        <p:sp>
          <p:nvSpPr>
            <p:cNvPr id="12" name="TextBox 11">
              <a:extLst>
                <a:ext uri="{FF2B5EF4-FFF2-40B4-BE49-F238E27FC236}">
                  <a16:creationId xmlns:a16="http://schemas.microsoft.com/office/drawing/2014/main" id="{8C47B22F-7F86-4C94-A5C9-F3C56D58D24E}"/>
                </a:ext>
              </a:extLst>
            </p:cNvPr>
            <p:cNvSpPr txBox="1"/>
            <p:nvPr/>
          </p:nvSpPr>
          <p:spPr>
            <a:xfrm rot="16200000">
              <a:off x="4816918" y="5542421"/>
              <a:ext cx="493579" cy="507394"/>
            </a:xfrm>
            <a:prstGeom prst="rect">
              <a:avLst/>
            </a:prstGeom>
            <a:noFill/>
          </p:spPr>
          <p:txBody>
            <a:bodyPr wrap="none" rtlCol="0" anchor="ctr" anchorCtr="0">
              <a:spAutoFit/>
            </a:bodyPr>
            <a:lstStyle/>
            <a:p>
              <a:pPr algn="r"/>
              <a:r>
                <a:rPr lang="en-US" sz="1100" dirty="0">
                  <a:latin typeface="Montserrat" panose="00000500000000000000" pitchFamily="50" charset="0"/>
                </a:rPr>
                <a:t>12:00</a:t>
              </a:r>
            </a:p>
          </p:txBody>
        </p:sp>
        <p:sp>
          <p:nvSpPr>
            <p:cNvPr id="13" name="TextBox 12">
              <a:extLst>
                <a:ext uri="{FF2B5EF4-FFF2-40B4-BE49-F238E27FC236}">
                  <a16:creationId xmlns:a16="http://schemas.microsoft.com/office/drawing/2014/main" id="{FB0C33F9-6A00-48D2-97F1-B3CDBF6CF7F7}"/>
                </a:ext>
              </a:extLst>
            </p:cNvPr>
            <p:cNvSpPr txBox="1"/>
            <p:nvPr/>
          </p:nvSpPr>
          <p:spPr>
            <a:xfrm rot="16200000">
              <a:off x="5511917" y="5536478"/>
              <a:ext cx="481692" cy="507394"/>
            </a:xfrm>
            <a:prstGeom prst="rect">
              <a:avLst/>
            </a:prstGeom>
            <a:noFill/>
          </p:spPr>
          <p:txBody>
            <a:bodyPr wrap="none" rtlCol="0" anchor="ctr" anchorCtr="0">
              <a:spAutoFit/>
            </a:bodyPr>
            <a:lstStyle/>
            <a:p>
              <a:pPr algn="r"/>
              <a:r>
                <a:rPr lang="en-US" sz="1100" dirty="0">
                  <a:latin typeface="Montserrat" panose="00000500000000000000" pitchFamily="50" charset="0"/>
                </a:rPr>
                <a:t>12:30</a:t>
              </a:r>
            </a:p>
          </p:txBody>
        </p:sp>
        <p:sp>
          <p:nvSpPr>
            <p:cNvPr id="14" name="TextBox 13">
              <a:extLst>
                <a:ext uri="{FF2B5EF4-FFF2-40B4-BE49-F238E27FC236}">
                  <a16:creationId xmlns:a16="http://schemas.microsoft.com/office/drawing/2014/main" id="{ECF67F68-F450-4041-B7DA-672DE3C0CF76}"/>
                </a:ext>
              </a:extLst>
            </p:cNvPr>
            <p:cNvSpPr txBox="1"/>
            <p:nvPr/>
          </p:nvSpPr>
          <p:spPr>
            <a:xfrm rot="16200000">
              <a:off x="6189086" y="5548364"/>
              <a:ext cx="505465" cy="507394"/>
            </a:xfrm>
            <a:prstGeom prst="rect">
              <a:avLst/>
            </a:prstGeom>
            <a:noFill/>
          </p:spPr>
          <p:txBody>
            <a:bodyPr wrap="none" rtlCol="0" anchor="ctr" anchorCtr="0">
              <a:spAutoFit/>
            </a:bodyPr>
            <a:lstStyle/>
            <a:p>
              <a:pPr algn="r"/>
              <a:r>
                <a:rPr lang="en-US" sz="1100" dirty="0">
                  <a:latin typeface="Montserrat" panose="00000500000000000000" pitchFamily="50" charset="0"/>
                </a:rPr>
                <a:t>01:00</a:t>
              </a:r>
            </a:p>
          </p:txBody>
        </p:sp>
        <p:sp>
          <p:nvSpPr>
            <p:cNvPr id="15" name="TextBox 14">
              <a:extLst>
                <a:ext uri="{FF2B5EF4-FFF2-40B4-BE49-F238E27FC236}">
                  <a16:creationId xmlns:a16="http://schemas.microsoft.com/office/drawing/2014/main" id="{755BA9D8-EFAA-4182-9900-AE2776525BFD}"/>
                </a:ext>
              </a:extLst>
            </p:cNvPr>
            <p:cNvSpPr txBox="1"/>
            <p:nvPr/>
          </p:nvSpPr>
          <p:spPr>
            <a:xfrm rot="16200000">
              <a:off x="6884084" y="5542421"/>
              <a:ext cx="493579" cy="507394"/>
            </a:xfrm>
            <a:prstGeom prst="rect">
              <a:avLst/>
            </a:prstGeom>
            <a:noFill/>
          </p:spPr>
          <p:txBody>
            <a:bodyPr wrap="none" rtlCol="0" anchor="ctr" anchorCtr="0">
              <a:spAutoFit/>
            </a:bodyPr>
            <a:lstStyle/>
            <a:p>
              <a:pPr algn="r"/>
              <a:r>
                <a:rPr lang="en-US" sz="1100" dirty="0">
                  <a:latin typeface="Montserrat" panose="00000500000000000000" pitchFamily="50" charset="0"/>
                </a:rPr>
                <a:t>01:30</a:t>
              </a:r>
            </a:p>
          </p:txBody>
        </p:sp>
        <p:sp>
          <p:nvSpPr>
            <p:cNvPr id="16" name="TextBox 15">
              <a:extLst>
                <a:ext uri="{FF2B5EF4-FFF2-40B4-BE49-F238E27FC236}">
                  <a16:creationId xmlns:a16="http://schemas.microsoft.com/office/drawing/2014/main" id="{959FA0FB-010B-404A-98FB-ACB318A3FAEE}"/>
                </a:ext>
              </a:extLst>
            </p:cNvPr>
            <p:cNvSpPr txBox="1"/>
            <p:nvPr/>
          </p:nvSpPr>
          <p:spPr>
            <a:xfrm rot="16200000">
              <a:off x="7553824" y="5561736"/>
              <a:ext cx="532209" cy="507394"/>
            </a:xfrm>
            <a:prstGeom prst="rect">
              <a:avLst/>
            </a:prstGeom>
            <a:noFill/>
          </p:spPr>
          <p:txBody>
            <a:bodyPr wrap="none" rtlCol="0" anchor="ctr" anchorCtr="0">
              <a:spAutoFit/>
            </a:bodyPr>
            <a:lstStyle/>
            <a:p>
              <a:pPr algn="r"/>
              <a:r>
                <a:rPr lang="en-US" sz="1100" dirty="0">
                  <a:latin typeface="Montserrat" panose="00000500000000000000" pitchFamily="50" charset="0"/>
                </a:rPr>
                <a:t>02:00</a:t>
              </a:r>
            </a:p>
          </p:txBody>
        </p:sp>
        <p:sp>
          <p:nvSpPr>
            <p:cNvPr id="17" name="TextBox 16">
              <a:extLst>
                <a:ext uri="{FF2B5EF4-FFF2-40B4-BE49-F238E27FC236}">
                  <a16:creationId xmlns:a16="http://schemas.microsoft.com/office/drawing/2014/main" id="{52EC7F1B-CAB4-4275-B879-ADFE0B3DE38F}"/>
                </a:ext>
              </a:extLst>
            </p:cNvPr>
            <p:cNvSpPr txBox="1"/>
            <p:nvPr/>
          </p:nvSpPr>
          <p:spPr>
            <a:xfrm rot="16200000">
              <a:off x="8248823" y="5555793"/>
              <a:ext cx="520323" cy="507394"/>
            </a:xfrm>
            <a:prstGeom prst="rect">
              <a:avLst/>
            </a:prstGeom>
            <a:noFill/>
          </p:spPr>
          <p:txBody>
            <a:bodyPr wrap="none" rtlCol="0" anchor="ctr" anchorCtr="0">
              <a:spAutoFit/>
            </a:bodyPr>
            <a:lstStyle/>
            <a:p>
              <a:pPr algn="r"/>
              <a:r>
                <a:rPr lang="en-US" sz="1100" dirty="0">
                  <a:latin typeface="Montserrat" panose="00000500000000000000" pitchFamily="50" charset="0"/>
                </a:rPr>
                <a:t>02:30</a:t>
              </a:r>
            </a:p>
          </p:txBody>
        </p:sp>
        <p:sp>
          <p:nvSpPr>
            <p:cNvPr id="18" name="TextBox 17">
              <a:extLst>
                <a:ext uri="{FF2B5EF4-FFF2-40B4-BE49-F238E27FC236}">
                  <a16:creationId xmlns:a16="http://schemas.microsoft.com/office/drawing/2014/main" id="{56EE405B-94AC-4DCF-B8A9-9A476EAC9CBB}"/>
                </a:ext>
              </a:extLst>
            </p:cNvPr>
            <p:cNvSpPr txBox="1"/>
            <p:nvPr/>
          </p:nvSpPr>
          <p:spPr>
            <a:xfrm rot="16200000">
              <a:off x="8931935" y="5561736"/>
              <a:ext cx="532209" cy="507394"/>
            </a:xfrm>
            <a:prstGeom prst="rect">
              <a:avLst/>
            </a:prstGeom>
            <a:noFill/>
          </p:spPr>
          <p:txBody>
            <a:bodyPr wrap="none" rtlCol="0" anchor="ctr" anchorCtr="0">
              <a:spAutoFit/>
            </a:bodyPr>
            <a:lstStyle/>
            <a:p>
              <a:pPr algn="r"/>
              <a:r>
                <a:rPr lang="en-US" sz="1100" dirty="0">
                  <a:latin typeface="Montserrat" panose="00000500000000000000" pitchFamily="50" charset="0"/>
                </a:rPr>
                <a:t>03:00</a:t>
              </a:r>
            </a:p>
          </p:txBody>
        </p:sp>
        <p:sp>
          <p:nvSpPr>
            <p:cNvPr id="19" name="TextBox 18">
              <a:extLst>
                <a:ext uri="{FF2B5EF4-FFF2-40B4-BE49-F238E27FC236}">
                  <a16:creationId xmlns:a16="http://schemas.microsoft.com/office/drawing/2014/main" id="{0F24CE62-B1D2-488F-9B8B-EC0C6C97762A}"/>
                </a:ext>
              </a:extLst>
            </p:cNvPr>
            <p:cNvSpPr txBox="1"/>
            <p:nvPr/>
          </p:nvSpPr>
          <p:spPr>
            <a:xfrm rot="16200000">
              <a:off x="9626933" y="5555793"/>
              <a:ext cx="520323" cy="507394"/>
            </a:xfrm>
            <a:prstGeom prst="rect">
              <a:avLst/>
            </a:prstGeom>
            <a:noFill/>
          </p:spPr>
          <p:txBody>
            <a:bodyPr wrap="none" rtlCol="0" anchor="ctr" anchorCtr="0">
              <a:spAutoFit/>
            </a:bodyPr>
            <a:lstStyle/>
            <a:p>
              <a:pPr algn="r"/>
              <a:r>
                <a:rPr lang="en-US" sz="1100" dirty="0">
                  <a:latin typeface="Montserrat" panose="00000500000000000000" pitchFamily="50" charset="0"/>
                </a:rPr>
                <a:t>03:30</a:t>
              </a:r>
            </a:p>
          </p:txBody>
        </p:sp>
        <p:sp>
          <p:nvSpPr>
            <p:cNvPr id="20" name="TextBox 19">
              <a:extLst>
                <a:ext uri="{FF2B5EF4-FFF2-40B4-BE49-F238E27FC236}">
                  <a16:creationId xmlns:a16="http://schemas.microsoft.com/office/drawing/2014/main" id="{C8222014-9755-4AAE-B2B9-B2332C3602EB}"/>
                </a:ext>
              </a:extLst>
            </p:cNvPr>
            <p:cNvSpPr txBox="1"/>
            <p:nvPr/>
          </p:nvSpPr>
          <p:spPr>
            <a:xfrm rot="16200000">
              <a:off x="10304102" y="5567679"/>
              <a:ext cx="544095" cy="507394"/>
            </a:xfrm>
            <a:prstGeom prst="rect">
              <a:avLst/>
            </a:prstGeom>
            <a:noFill/>
          </p:spPr>
          <p:txBody>
            <a:bodyPr wrap="none" rtlCol="0" anchor="ctr" anchorCtr="0">
              <a:spAutoFit/>
            </a:bodyPr>
            <a:lstStyle/>
            <a:p>
              <a:pPr algn="r"/>
              <a:r>
                <a:rPr lang="en-US" sz="1100" dirty="0">
                  <a:latin typeface="Montserrat" panose="00000500000000000000" pitchFamily="50" charset="0"/>
                </a:rPr>
                <a:t>04:00</a:t>
              </a:r>
            </a:p>
          </p:txBody>
        </p:sp>
        <p:sp>
          <p:nvSpPr>
            <p:cNvPr id="21" name="TextBox 20">
              <a:extLst>
                <a:ext uri="{FF2B5EF4-FFF2-40B4-BE49-F238E27FC236}">
                  <a16:creationId xmlns:a16="http://schemas.microsoft.com/office/drawing/2014/main" id="{537A9D2B-5F46-48E8-AED0-4740EDC813FC}"/>
                </a:ext>
              </a:extLst>
            </p:cNvPr>
            <p:cNvSpPr txBox="1"/>
            <p:nvPr/>
          </p:nvSpPr>
          <p:spPr>
            <a:xfrm rot="16200000">
              <a:off x="10999099" y="5561735"/>
              <a:ext cx="532209" cy="507394"/>
            </a:xfrm>
            <a:prstGeom prst="rect">
              <a:avLst/>
            </a:prstGeom>
            <a:noFill/>
          </p:spPr>
          <p:txBody>
            <a:bodyPr wrap="none" rtlCol="0" anchor="ctr" anchorCtr="0">
              <a:spAutoFit/>
            </a:bodyPr>
            <a:lstStyle/>
            <a:p>
              <a:pPr algn="r"/>
              <a:r>
                <a:rPr lang="en-US" sz="1100" dirty="0">
                  <a:latin typeface="Montserrat" panose="00000500000000000000" pitchFamily="50" charset="0"/>
                </a:rPr>
                <a:t>04:30</a:t>
              </a:r>
            </a:p>
          </p:txBody>
        </p:sp>
        <p:sp>
          <p:nvSpPr>
            <p:cNvPr id="53" name="TextBox 52">
              <a:extLst>
                <a:ext uri="{FF2B5EF4-FFF2-40B4-BE49-F238E27FC236}">
                  <a16:creationId xmlns:a16="http://schemas.microsoft.com/office/drawing/2014/main" id="{728082CC-9BD4-48F6-B849-646671649768}"/>
                </a:ext>
              </a:extLst>
            </p:cNvPr>
            <p:cNvSpPr txBox="1"/>
            <p:nvPr/>
          </p:nvSpPr>
          <p:spPr>
            <a:xfrm rot="16200000">
              <a:off x="657721" y="5564708"/>
              <a:ext cx="538152" cy="507394"/>
            </a:xfrm>
            <a:prstGeom prst="rect">
              <a:avLst/>
            </a:prstGeom>
            <a:noFill/>
          </p:spPr>
          <p:txBody>
            <a:bodyPr wrap="none" rtlCol="0" anchor="ctr" anchorCtr="0">
              <a:spAutoFit/>
            </a:bodyPr>
            <a:lstStyle/>
            <a:p>
              <a:pPr algn="r"/>
              <a:r>
                <a:rPr lang="en-US" sz="1100" dirty="0">
                  <a:latin typeface="Montserrat" panose="00000500000000000000" pitchFamily="50" charset="0"/>
                </a:rPr>
                <a:t>09:00</a:t>
              </a:r>
            </a:p>
          </p:txBody>
        </p:sp>
      </p:grpSp>
      <p:grpSp>
        <p:nvGrpSpPr>
          <p:cNvPr id="57" name="Group 56">
            <a:extLst>
              <a:ext uri="{FF2B5EF4-FFF2-40B4-BE49-F238E27FC236}">
                <a16:creationId xmlns:a16="http://schemas.microsoft.com/office/drawing/2014/main" id="{CF12E0EE-6AA7-4046-A553-6B7BBF1AE9D0}"/>
              </a:ext>
            </a:extLst>
          </p:cNvPr>
          <p:cNvGrpSpPr/>
          <p:nvPr/>
        </p:nvGrpSpPr>
        <p:grpSpPr>
          <a:xfrm>
            <a:off x="926797" y="1290421"/>
            <a:ext cx="10350674" cy="4155838"/>
            <a:chOff x="3430781" y="-1636732"/>
            <a:chExt cx="5336764" cy="9898743"/>
          </a:xfrm>
        </p:grpSpPr>
        <p:cxnSp>
          <p:nvCxnSpPr>
            <p:cNvPr id="24" name="Straight Connector 23">
              <a:extLst>
                <a:ext uri="{FF2B5EF4-FFF2-40B4-BE49-F238E27FC236}">
                  <a16:creationId xmlns:a16="http://schemas.microsoft.com/office/drawing/2014/main" id="{2A5C81DD-7207-4C86-9291-F7D1EC4863FC}"/>
                </a:ext>
              </a:extLst>
            </p:cNvPr>
            <p:cNvCxnSpPr/>
            <p:nvPr/>
          </p:nvCxnSpPr>
          <p:spPr>
            <a:xfrm rot="16200000">
              <a:off x="-1161987" y="3312640"/>
              <a:ext cx="9898743"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9A09C0-DE9F-497F-8F51-D5BC0F6C3461}"/>
                </a:ext>
              </a:extLst>
            </p:cNvPr>
            <p:cNvCxnSpPr/>
            <p:nvPr/>
          </p:nvCxnSpPr>
          <p:spPr>
            <a:xfrm rot="16200000">
              <a:off x="-806261" y="3312640"/>
              <a:ext cx="9898743"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BBD3FE0-8DCB-4FD3-8900-8468C26209EA}"/>
                </a:ext>
              </a:extLst>
            </p:cNvPr>
            <p:cNvCxnSpPr/>
            <p:nvPr/>
          </p:nvCxnSpPr>
          <p:spPr>
            <a:xfrm rot="16200000">
              <a:off x="-450535" y="3312640"/>
              <a:ext cx="9898743"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588A75B-A087-4FCD-BAB8-BBD8D9986C6F}"/>
                </a:ext>
              </a:extLst>
            </p:cNvPr>
            <p:cNvCxnSpPr/>
            <p:nvPr/>
          </p:nvCxnSpPr>
          <p:spPr>
            <a:xfrm rot="16200000">
              <a:off x="-94809" y="3312640"/>
              <a:ext cx="9898743"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704B82A-E6AE-4712-B34D-BC250D6A8BCC}"/>
                </a:ext>
              </a:extLst>
            </p:cNvPr>
            <p:cNvCxnSpPr/>
            <p:nvPr/>
          </p:nvCxnSpPr>
          <p:spPr>
            <a:xfrm rot="16200000">
              <a:off x="260917" y="3312640"/>
              <a:ext cx="9898743"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BE08223-9125-4FFF-B41D-5523950A0770}"/>
                </a:ext>
              </a:extLst>
            </p:cNvPr>
            <p:cNvCxnSpPr/>
            <p:nvPr/>
          </p:nvCxnSpPr>
          <p:spPr>
            <a:xfrm rot="16200000">
              <a:off x="616643" y="3312640"/>
              <a:ext cx="9898743"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B8723CB-9949-401E-9923-D076D40CC834}"/>
                </a:ext>
              </a:extLst>
            </p:cNvPr>
            <p:cNvCxnSpPr/>
            <p:nvPr/>
          </p:nvCxnSpPr>
          <p:spPr>
            <a:xfrm rot="16200000">
              <a:off x="972369" y="3312640"/>
              <a:ext cx="9898743"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0926B72-1FC8-450D-B365-1A59AD67D0CD}"/>
                </a:ext>
              </a:extLst>
            </p:cNvPr>
            <p:cNvCxnSpPr/>
            <p:nvPr/>
          </p:nvCxnSpPr>
          <p:spPr>
            <a:xfrm rot="16200000">
              <a:off x="1328095" y="3312640"/>
              <a:ext cx="9898743"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CF7019D-4852-4B15-9B18-FC1F58476511}"/>
                </a:ext>
              </a:extLst>
            </p:cNvPr>
            <p:cNvCxnSpPr/>
            <p:nvPr/>
          </p:nvCxnSpPr>
          <p:spPr>
            <a:xfrm rot="16200000">
              <a:off x="1683821" y="3312640"/>
              <a:ext cx="9898743"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598B69D-99F4-4D3E-991A-325B7090819A}"/>
                </a:ext>
              </a:extLst>
            </p:cNvPr>
            <p:cNvCxnSpPr/>
            <p:nvPr/>
          </p:nvCxnSpPr>
          <p:spPr>
            <a:xfrm rot="16200000">
              <a:off x="2039547" y="3312640"/>
              <a:ext cx="9898743"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AB929D7-B01C-435D-B657-1BFA0CFCD5B0}"/>
                </a:ext>
              </a:extLst>
            </p:cNvPr>
            <p:cNvCxnSpPr/>
            <p:nvPr/>
          </p:nvCxnSpPr>
          <p:spPr>
            <a:xfrm rot="16200000">
              <a:off x="2395273" y="3312640"/>
              <a:ext cx="9898743"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687F572-1E8E-42A0-821E-97035C74BEAF}"/>
                </a:ext>
              </a:extLst>
            </p:cNvPr>
            <p:cNvCxnSpPr/>
            <p:nvPr/>
          </p:nvCxnSpPr>
          <p:spPr>
            <a:xfrm rot="16200000">
              <a:off x="2750999" y="3312640"/>
              <a:ext cx="9898743"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ABBF58-2EF1-468C-AD7F-656D67C42743}"/>
                </a:ext>
              </a:extLst>
            </p:cNvPr>
            <p:cNvCxnSpPr/>
            <p:nvPr/>
          </p:nvCxnSpPr>
          <p:spPr>
            <a:xfrm rot="16200000">
              <a:off x="3106725" y="3312640"/>
              <a:ext cx="9898743"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97BFA0E-76CE-41BB-BDF8-ED32ACB0AB0F}"/>
                </a:ext>
              </a:extLst>
            </p:cNvPr>
            <p:cNvCxnSpPr/>
            <p:nvPr/>
          </p:nvCxnSpPr>
          <p:spPr>
            <a:xfrm rot="16200000">
              <a:off x="3462451" y="3312640"/>
              <a:ext cx="9898743"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FF1E360-654D-4466-99DA-7705755A944C}"/>
                </a:ext>
              </a:extLst>
            </p:cNvPr>
            <p:cNvCxnSpPr/>
            <p:nvPr/>
          </p:nvCxnSpPr>
          <p:spPr>
            <a:xfrm rot="16200000">
              <a:off x="3818173" y="3312640"/>
              <a:ext cx="9898743"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0315A2D-D783-47EA-A29B-5C020BC6758F}"/>
                </a:ext>
              </a:extLst>
            </p:cNvPr>
            <p:cNvCxnSpPr/>
            <p:nvPr/>
          </p:nvCxnSpPr>
          <p:spPr>
            <a:xfrm rot="16200000">
              <a:off x="-1518591" y="3312640"/>
              <a:ext cx="9898743"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8D73812E-B988-4A5C-A5BA-42F7B9769B91}"/>
              </a:ext>
            </a:extLst>
          </p:cNvPr>
          <p:cNvSpPr/>
          <p:nvPr/>
        </p:nvSpPr>
        <p:spPr>
          <a:xfrm>
            <a:off x="926796" y="1438323"/>
            <a:ext cx="1379835" cy="430064"/>
          </a:xfrm>
          <a:prstGeom prst="rect">
            <a:avLst/>
          </a:prstGeom>
          <a:gradFill flip="none" rotWithShape="1">
            <a:gsLst>
              <a:gs pos="100000">
                <a:schemeClr val="accent1"/>
              </a:gs>
              <a:gs pos="0">
                <a:schemeClr val="accent1">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ontserrat" panose="00000500000000000000" pitchFamily="50" charset="0"/>
              </a:rPr>
              <a:t>Interview #1</a:t>
            </a:r>
          </a:p>
        </p:txBody>
      </p:sp>
      <p:sp>
        <p:nvSpPr>
          <p:cNvPr id="60" name="Rectangle 59">
            <a:extLst>
              <a:ext uri="{FF2B5EF4-FFF2-40B4-BE49-F238E27FC236}">
                <a16:creationId xmlns:a16="http://schemas.microsoft.com/office/drawing/2014/main" id="{778C5208-87ED-47D2-89F7-D6D42763602E}"/>
              </a:ext>
            </a:extLst>
          </p:cNvPr>
          <p:cNvSpPr/>
          <p:nvPr/>
        </p:nvSpPr>
        <p:spPr>
          <a:xfrm>
            <a:off x="2306631" y="1868387"/>
            <a:ext cx="689915" cy="430064"/>
          </a:xfrm>
          <a:prstGeom prst="rect">
            <a:avLst/>
          </a:prstGeom>
          <a:gradFill flip="none" rotWithShape="1">
            <a:gsLst>
              <a:gs pos="100000">
                <a:schemeClr val="tx2">
                  <a:lumMod val="60000"/>
                  <a:lumOff val="40000"/>
                </a:schemeClr>
              </a:gs>
              <a:gs pos="0">
                <a:schemeClr val="tx2">
                  <a:lumMod val="40000"/>
                  <a:lumOff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ontserrat" panose="00000500000000000000" pitchFamily="50" charset="0"/>
              </a:rPr>
              <a:t>Break</a:t>
            </a:r>
          </a:p>
        </p:txBody>
      </p:sp>
      <p:sp>
        <p:nvSpPr>
          <p:cNvPr id="61" name="Rectangle 60">
            <a:extLst>
              <a:ext uri="{FF2B5EF4-FFF2-40B4-BE49-F238E27FC236}">
                <a16:creationId xmlns:a16="http://schemas.microsoft.com/office/drawing/2014/main" id="{254D07CF-2968-4BE6-B004-6ED34A7FE1C2}"/>
              </a:ext>
            </a:extLst>
          </p:cNvPr>
          <p:cNvSpPr/>
          <p:nvPr/>
        </p:nvSpPr>
        <p:spPr>
          <a:xfrm>
            <a:off x="2996542" y="2294082"/>
            <a:ext cx="1379835" cy="430064"/>
          </a:xfrm>
          <a:prstGeom prst="rect">
            <a:avLst/>
          </a:prstGeom>
          <a:gradFill flip="none" rotWithShape="1">
            <a:gsLst>
              <a:gs pos="100000">
                <a:schemeClr val="accent1"/>
              </a:gs>
              <a:gs pos="0">
                <a:schemeClr val="accent1">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ontserrat" panose="00000500000000000000" pitchFamily="50" charset="0"/>
              </a:rPr>
              <a:t>Interview #2</a:t>
            </a:r>
          </a:p>
        </p:txBody>
      </p:sp>
      <p:sp>
        <p:nvSpPr>
          <p:cNvPr id="63" name="Rectangle 62">
            <a:extLst>
              <a:ext uri="{FF2B5EF4-FFF2-40B4-BE49-F238E27FC236}">
                <a16:creationId xmlns:a16="http://schemas.microsoft.com/office/drawing/2014/main" id="{1B3F910C-4C04-46B4-A058-B5DC9A7441DC}"/>
              </a:ext>
            </a:extLst>
          </p:cNvPr>
          <p:cNvSpPr/>
          <p:nvPr/>
        </p:nvSpPr>
        <p:spPr>
          <a:xfrm>
            <a:off x="4374653" y="2724146"/>
            <a:ext cx="1379835" cy="430064"/>
          </a:xfrm>
          <a:prstGeom prst="rect">
            <a:avLst/>
          </a:prstGeom>
          <a:gradFill flip="none" rotWithShape="1">
            <a:gsLst>
              <a:gs pos="100000">
                <a:schemeClr val="tx2">
                  <a:lumMod val="60000"/>
                  <a:lumOff val="40000"/>
                </a:schemeClr>
              </a:gs>
              <a:gs pos="0">
                <a:schemeClr val="tx2">
                  <a:lumMod val="40000"/>
                  <a:lumOff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ontserrat" panose="00000500000000000000" pitchFamily="50" charset="0"/>
              </a:rPr>
              <a:t>Lunch</a:t>
            </a:r>
          </a:p>
        </p:txBody>
      </p:sp>
      <p:sp>
        <p:nvSpPr>
          <p:cNvPr id="64" name="Rectangle 63">
            <a:extLst>
              <a:ext uri="{FF2B5EF4-FFF2-40B4-BE49-F238E27FC236}">
                <a16:creationId xmlns:a16="http://schemas.microsoft.com/office/drawing/2014/main" id="{A75BD947-1D70-47E7-BD1E-DBAF5C87FA04}"/>
              </a:ext>
            </a:extLst>
          </p:cNvPr>
          <p:cNvSpPr/>
          <p:nvPr/>
        </p:nvSpPr>
        <p:spPr>
          <a:xfrm>
            <a:off x="5758051" y="3155811"/>
            <a:ext cx="1379835" cy="430064"/>
          </a:xfrm>
          <a:prstGeom prst="rect">
            <a:avLst/>
          </a:prstGeom>
          <a:gradFill flip="none" rotWithShape="1">
            <a:gsLst>
              <a:gs pos="100000">
                <a:schemeClr val="accent1"/>
              </a:gs>
              <a:gs pos="0">
                <a:schemeClr val="accent1">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ontserrat" panose="00000500000000000000" pitchFamily="50" charset="0"/>
              </a:rPr>
              <a:t>Interview #3</a:t>
            </a:r>
          </a:p>
        </p:txBody>
      </p:sp>
      <p:sp>
        <p:nvSpPr>
          <p:cNvPr id="65" name="Rectangle 64">
            <a:extLst>
              <a:ext uri="{FF2B5EF4-FFF2-40B4-BE49-F238E27FC236}">
                <a16:creationId xmlns:a16="http://schemas.microsoft.com/office/drawing/2014/main" id="{B5C9496D-3598-49E4-BCE4-DEE1933AD33B}"/>
              </a:ext>
            </a:extLst>
          </p:cNvPr>
          <p:cNvSpPr/>
          <p:nvPr/>
        </p:nvSpPr>
        <p:spPr>
          <a:xfrm>
            <a:off x="7137898" y="3586440"/>
            <a:ext cx="689915" cy="430064"/>
          </a:xfrm>
          <a:prstGeom prst="rect">
            <a:avLst/>
          </a:prstGeom>
          <a:gradFill flip="none" rotWithShape="1">
            <a:gsLst>
              <a:gs pos="100000">
                <a:schemeClr val="tx2">
                  <a:lumMod val="60000"/>
                  <a:lumOff val="40000"/>
                </a:schemeClr>
              </a:gs>
              <a:gs pos="0">
                <a:schemeClr val="tx2">
                  <a:lumMod val="40000"/>
                  <a:lumOff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ontserrat" panose="00000500000000000000" pitchFamily="50" charset="0"/>
              </a:rPr>
              <a:t>Break</a:t>
            </a:r>
          </a:p>
        </p:txBody>
      </p:sp>
      <p:sp>
        <p:nvSpPr>
          <p:cNvPr id="66" name="Rectangle 65">
            <a:extLst>
              <a:ext uri="{FF2B5EF4-FFF2-40B4-BE49-F238E27FC236}">
                <a16:creationId xmlns:a16="http://schemas.microsoft.com/office/drawing/2014/main" id="{734C4B3D-D1AF-4FB0-B270-8B096EB40E89}"/>
              </a:ext>
            </a:extLst>
          </p:cNvPr>
          <p:cNvSpPr/>
          <p:nvPr/>
        </p:nvSpPr>
        <p:spPr>
          <a:xfrm>
            <a:off x="7827847" y="4016503"/>
            <a:ext cx="1379835" cy="430064"/>
          </a:xfrm>
          <a:prstGeom prst="rect">
            <a:avLst/>
          </a:prstGeom>
          <a:gradFill flip="none" rotWithShape="1">
            <a:gsLst>
              <a:gs pos="100000">
                <a:schemeClr val="accent1"/>
              </a:gs>
              <a:gs pos="0">
                <a:schemeClr val="accent1">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ontserrat" panose="00000500000000000000" pitchFamily="50" charset="0"/>
              </a:rPr>
              <a:t>Interview #4</a:t>
            </a:r>
          </a:p>
        </p:txBody>
      </p:sp>
      <p:sp>
        <p:nvSpPr>
          <p:cNvPr id="67" name="Rectangle 66">
            <a:extLst>
              <a:ext uri="{FF2B5EF4-FFF2-40B4-BE49-F238E27FC236}">
                <a16:creationId xmlns:a16="http://schemas.microsoft.com/office/drawing/2014/main" id="{A90C2ED9-186D-4D69-AE8E-FFFD4A41F45A}"/>
              </a:ext>
            </a:extLst>
          </p:cNvPr>
          <p:cNvSpPr/>
          <p:nvPr/>
        </p:nvSpPr>
        <p:spPr>
          <a:xfrm>
            <a:off x="9207655" y="4446567"/>
            <a:ext cx="689915" cy="430064"/>
          </a:xfrm>
          <a:prstGeom prst="rect">
            <a:avLst/>
          </a:prstGeom>
          <a:gradFill flip="none" rotWithShape="1">
            <a:gsLst>
              <a:gs pos="100000">
                <a:schemeClr val="tx2">
                  <a:lumMod val="60000"/>
                  <a:lumOff val="40000"/>
                </a:schemeClr>
              </a:gs>
              <a:gs pos="0">
                <a:schemeClr val="tx2">
                  <a:lumMod val="40000"/>
                  <a:lumOff val="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Montserrat" panose="00000500000000000000" pitchFamily="50" charset="0"/>
              </a:rPr>
              <a:t>Break</a:t>
            </a:r>
          </a:p>
        </p:txBody>
      </p:sp>
      <p:sp>
        <p:nvSpPr>
          <p:cNvPr id="68" name="Rectangle 67">
            <a:extLst>
              <a:ext uri="{FF2B5EF4-FFF2-40B4-BE49-F238E27FC236}">
                <a16:creationId xmlns:a16="http://schemas.microsoft.com/office/drawing/2014/main" id="{FAFEA49A-AF20-4E75-B8B2-25C45A912D97}"/>
              </a:ext>
            </a:extLst>
          </p:cNvPr>
          <p:cNvSpPr/>
          <p:nvPr/>
        </p:nvSpPr>
        <p:spPr>
          <a:xfrm>
            <a:off x="9897571" y="4868293"/>
            <a:ext cx="1379835" cy="430064"/>
          </a:xfrm>
          <a:prstGeom prst="rect">
            <a:avLst/>
          </a:prstGeom>
          <a:gradFill flip="none" rotWithShape="1">
            <a:gsLst>
              <a:gs pos="100000">
                <a:schemeClr val="accent1"/>
              </a:gs>
              <a:gs pos="0">
                <a:schemeClr val="accent1">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ontserrat" panose="00000500000000000000" pitchFamily="50" charset="0"/>
              </a:rPr>
              <a:t>Interview #5</a:t>
            </a:r>
          </a:p>
        </p:txBody>
      </p:sp>
      <p:grpSp>
        <p:nvGrpSpPr>
          <p:cNvPr id="3" name="Group 2">
            <a:extLst>
              <a:ext uri="{FF2B5EF4-FFF2-40B4-BE49-F238E27FC236}">
                <a16:creationId xmlns:a16="http://schemas.microsoft.com/office/drawing/2014/main" id="{EE8CBBA6-8D4C-43CE-B239-CF0293D84550}"/>
              </a:ext>
            </a:extLst>
          </p:cNvPr>
          <p:cNvGrpSpPr/>
          <p:nvPr/>
        </p:nvGrpSpPr>
        <p:grpSpPr>
          <a:xfrm>
            <a:off x="926795" y="6113562"/>
            <a:ext cx="4141296" cy="261610"/>
            <a:chOff x="926795" y="6113562"/>
            <a:chExt cx="4141296" cy="261610"/>
          </a:xfrm>
        </p:grpSpPr>
        <p:sp>
          <p:nvSpPr>
            <p:cNvPr id="71" name="Right Bracket 70">
              <a:extLst>
                <a:ext uri="{FF2B5EF4-FFF2-40B4-BE49-F238E27FC236}">
                  <a16:creationId xmlns:a16="http://schemas.microsoft.com/office/drawing/2014/main" id="{027212E7-5B10-43DA-A005-1F86821CDECF}"/>
                </a:ext>
              </a:extLst>
            </p:cNvPr>
            <p:cNvSpPr/>
            <p:nvPr/>
          </p:nvSpPr>
          <p:spPr>
            <a:xfrm rot="5400000">
              <a:off x="2933191" y="4111198"/>
              <a:ext cx="128503" cy="4141296"/>
            </a:xfrm>
            <a:prstGeom prst="rightBracket">
              <a:avLst>
                <a:gd name="adj" fmla="val 123099"/>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TextBox 72">
              <a:extLst>
                <a:ext uri="{FF2B5EF4-FFF2-40B4-BE49-F238E27FC236}">
                  <a16:creationId xmlns:a16="http://schemas.microsoft.com/office/drawing/2014/main" id="{96995827-4B65-4D2A-972C-08826597279D}"/>
                </a:ext>
              </a:extLst>
            </p:cNvPr>
            <p:cNvSpPr txBox="1"/>
            <p:nvPr/>
          </p:nvSpPr>
          <p:spPr>
            <a:xfrm>
              <a:off x="2743792" y="6113562"/>
              <a:ext cx="506448" cy="261610"/>
            </a:xfrm>
            <a:prstGeom prst="rect">
              <a:avLst/>
            </a:prstGeom>
            <a:solidFill>
              <a:schemeClr val="bg1"/>
            </a:solidFill>
          </p:spPr>
          <p:txBody>
            <a:bodyPr wrap="square" rtlCol="0">
              <a:spAutoFit/>
            </a:bodyPr>
            <a:lstStyle/>
            <a:p>
              <a:pPr algn="ctr"/>
              <a:r>
                <a:rPr lang="en-US" sz="1100" b="1" dirty="0">
                  <a:solidFill>
                    <a:schemeClr val="tx2">
                      <a:lumMod val="60000"/>
                      <a:lumOff val="40000"/>
                    </a:schemeClr>
                  </a:solidFill>
                  <a:latin typeface="Montserrat" panose="00000500000000000000" pitchFamily="50" charset="0"/>
                </a:rPr>
                <a:t>AM</a:t>
              </a:r>
            </a:p>
          </p:txBody>
        </p:sp>
      </p:grpSp>
      <p:grpSp>
        <p:nvGrpSpPr>
          <p:cNvPr id="4" name="Group 3">
            <a:extLst>
              <a:ext uri="{FF2B5EF4-FFF2-40B4-BE49-F238E27FC236}">
                <a16:creationId xmlns:a16="http://schemas.microsoft.com/office/drawing/2014/main" id="{C3E4A10B-1259-4F82-B7BE-7F9DD7312485}"/>
              </a:ext>
            </a:extLst>
          </p:cNvPr>
          <p:cNvGrpSpPr/>
          <p:nvPr/>
        </p:nvGrpSpPr>
        <p:grpSpPr>
          <a:xfrm>
            <a:off x="5067238" y="6113562"/>
            <a:ext cx="6210168" cy="261610"/>
            <a:chOff x="5067238" y="6113562"/>
            <a:chExt cx="6210168" cy="261610"/>
          </a:xfrm>
        </p:grpSpPr>
        <p:sp>
          <p:nvSpPr>
            <p:cNvPr id="72" name="Right Bracket 71">
              <a:extLst>
                <a:ext uri="{FF2B5EF4-FFF2-40B4-BE49-F238E27FC236}">
                  <a16:creationId xmlns:a16="http://schemas.microsoft.com/office/drawing/2014/main" id="{193D987F-CAC4-4AAA-B863-EC77C054CCAB}"/>
                </a:ext>
              </a:extLst>
            </p:cNvPr>
            <p:cNvSpPr/>
            <p:nvPr/>
          </p:nvSpPr>
          <p:spPr>
            <a:xfrm rot="5400000">
              <a:off x="8108070" y="3076764"/>
              <a:ext cx="128503" cy="6210168"/>
            </a:xfrm>
            <a:prstGeom prst="rightBracket">
              <a:avLst>
                <a:gd name="adj" fmla="val 123099"/>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TextBox 73">
              <a:extLst>
                <a:ext uri="{FF2B5EF4-FFF2-40B4-BE49-F238E27FC236}">
                  <a16:creationId xmlns:a16="http://schemas.microsoft.com/office/drawing/2014/main" id="{DC06FE79-A04A-4E94-B4B9-4F3025EC0986}"/>
                </a:ext>
              </a:extLst>
            </p:cNvPr>
            <p:cNvSpPr txBox="1"/>
            <p:nvPr/>
          </p:nvSpPr>
          <p:spPr>
            <a:xfrm>
              <a:off x="7919097" y="6113562"/>
              <a:ext cx="506448" cy="261610"/>
            </a:xfrm>
            <a:prstGeom prst="rect">
              <a:avLst/>
            </a:prstGeom>
            <a:solidFill>
              <a:schemeClr val="bg1"/>
            </a:solidFill>
          </p:spPr>
          <p:txBody>
            <a:bodyPr wrap="square" rtlCol="0">
              <a:spAutoFit/>
            </a:bodyPr>
            <a:lstStyle/>
            <a:p>
              <a:pPr algn="ctr"/>
              <a:r>
                <a:rPr lang="en-US" sz="1100" b="1" dirty="0">
                  <a:solidFill>
                    <a:schemeClr val="tx2">
                      <a:lumMod val="60000"/>
                      <a:lumOff val="40000"/>
                    </a:schemeClr>
                  </a:solidFill>
                  <a:latin typeface="Montserrat" panose="00000500000000000000" pitchFamily="50" charset="0"/>
                </a:rPr>
                <a:t>PM</a:t>
              </a:r>
            </a:p>
          </p:txBody>
        </p:sp>
      </p:grpSp>
    </p:spTree>
    <p:extLst>
      <p:ext uri="{BB962C8B-B14F-4D97-AF65-F5344CB8AC3E}">
        <p14:creationId xmlns:p14="http://schemas.microsoft.com/office/powerpoint/2010/main" val="231046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1500"/>
                                        <p:tgtEl>
                                          <p:spTgt spid="57"/>
                                        </p:tgtEl>
                                      </p:cBhvr>
                                    </p:animEffect>
                                  </p:childTnLst>
                                </p:cTn>
                              </p:par>
                              <p:par>
                                <p:cTn id="8" presetID="12" presetClass="entr" presetSubtype="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500"/>
                                        <p:tgtEl>
                                          <p:spTgt spid="2"/>
                                        </p:tgtEl>
                                        <p:attrNameLst>
                                          <p:attrName>ppt_y</p:attrName>
                                        </p:attrNameLst>
                                      </p:cBhvr>
                                      <p:tavLst>
                                        <p:tav tm="0">
                                          <p:val>
                                            <p:strVal val="#ppt_y-#ppt_h*1.125000"/>
                                          </p:val>
                                        </p:tav>
                                        <p:tav tm="100000">
                                          <p:val>
                                            <p:strVal val="#ppt_y"/>
                                          </p:val>
                                        </p:tav>
                                      </p:tavLst>
                                    </p:anim>
                                    <p:animEffect transition="in" filter="wipe(down)">
                                      <p:cBhvr>
                                        <p:cTn id="11" dur="1500"/>
                                        <p:tgtEl>
                                          <p:spTgt spid="2"/>
                                        </p:tgtEl>
                                      </p:cBhvr>
                                    </p:animEffect>
                                  </p:childTnLst>
                                </p:cTn>
                              </p:par>
                              <p:par>
                                <p:cTn id="12" presetID="55"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500" fill="hold"/>
                                        <p:tgtEl>
                                          <p:spTgt spid="4"/>
                                        </p:tgtEl>
                                        <p:attrNameLst>
                                          <p:attrName>ppt_w</p:attrName>
                                        </p:attrNameLst>
                                      </p:cBhvr>
                                      <p:tavLst>
                                        <p:tav tm="0">
                                          <p:val>
                                            <p:strVal val="#ppt_w*0.70"/>
                                          </p:val>
                                        </p:tav>
                                        <p:tav tm="100000">
                                          <p:val>
                                            <p:strVal val="#ppt_w"/>
                                          </p:val>
                                        </p:tav>
                                      </p:tavLst>
                                    </p:anim>
                                    <p:anim calcmode="lin" valueType="num">
                                      <p:cBhvr>
                                        <p:cTn id="15" dur="1500" fill="hold"/>
                                        <p:tgtEl>
                                          <p:spTgt spid="4"/>
                                        </p:tgtEl>
                                        <p:attrNameLst>
                                          <p:attrName>ppt_h</p:attrName>
                                        </p:attrNameLst>
                                      </p:cBhvr>
                                      <p:tavLst>
                                        <p:tav tm="0">
                                          <p:val>
                                            <p:strVal val="#ppt_h"/>
                                          </p:val>
                                        </p:tav>
                                        <p:tav tm="100000">
                                          <p:val>
                                            <p:strVal val="#ppt_h"/>
                                          </p:val>
                                        </p:tav>
                                      </p:tavLst>
                                    </p:anim>
                                    <p:animEffect transition="in" filter="fade">
                                      <p:cBhvr>
                                        <p:cTn id="16" dur="1500"/>
                                        <p:tgtEl>
                                          <p:spTgt spid="4"/>
                                        </p:tgtEl>
                                      </p:cBhvr>
                                    </p:animEffect>
                                  </p:childTnLst>
                                </p:cTn>
                              </p:par>
                              <p:par>
                                <p:cTn id="17" presetID="55"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1500" fill="hold"/>
                                        <p:tgtEl>
                                          <p:spTgt spid="3"/>
                                        </p:tgtEl>
                                        <p:attrNameLst>
                                          <p:attrName>ppt_w</p:attrName>
                                        </p:attrNameLst>
                                      </p:cBhvr>
                                      <p:tavLst>
                                        <p:tav tm="0">
                                          <p:val>
                                            <p:strVal val="#ppt_w*0.70"/>
                                          </p:val>
                                        </p:tav>
                                        <p:tav tm="100000">
                                          <p:val>
                                            <p:strVal val="#ppt_w"/>
                                          </p:val>
                                        </p:tav>
                                      </p:tavLst>
                                    </p:anim>
                                    <p:anim calcmode="lin" valueType="num">
                                      <p:cBhvr>
                                        <p:cTn id="20" dur="1500" fill="hold"/>
                                        <p:tgtEl>
                                          <p:spTgt spid="3"/>
                                        </p:tgtEl>
                                        <p:attrNameLst>
                                          <p:attrName>ppt_h</p:attrName>
                                        </p:attrNameLst>
                                      </p:cBhvr>
                                      <p:tavLst>
                                        <p:tav tm="0">
                                          <p:val>
                                            <p:strVal val="#ppt_h"/>
                                          </p:val>
                                        </p:tav>
                                        <p:tav tm="100000">
                                          <p:val>
                                            <p:strVal val="#ppt_h"/>
                                          </p:val>
                                        </p:tav>
                                      </p:tavLst>
                                    </p:anim>
                                    <p:animEffect transition="in" filter="fade">
                                      <p:cBhvr>
                                        <p:cTn id="21" dur="1500"/>
                                        <p:tgtEl>
                                          <p:spTgt spid="3"/>
                                        </p:tgtEl>
                                      </p:cBhvr>
                                    </p:animEffect>
                                  </p:childTnLst>
                                </p:cTn>
                              </p:par>
                              <p:par>
                                <p:cTn id="22" presetID="12" presetClass="entr" presetSubtype="1" fill="hold" grpId="0" nodeType="withEffect">
                                  <p:stCondLst>
                                    <p:cond delay="125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1000"/>
                                        <p:tgtEl>
                                          <p:spTgt spid="41"/>
                                        </p:tgtEl>
                                        <p:attrNameLst>
                                          <p:attrName>ppt_y</p:attrName>
                                        </p:attrNameLst>
                                      </p:cBhvr>
                                      <p:tavLst>
                                        <p:tav tm="0">
                                          <p:val>
                                            <p:strVal val="#ppt_y-#ppt_h*1.125000"/>
                                          </p:val>
                                        </p:tav>
                                        <p:tav tm="100000">
                                          <p:val>
                                            <p:strVal val="#ppt_y"/>
                                          </p:val>
                                        </p:tav>
                                      </p:tavLst>
                                    </p:anim>
                                    <p:animEffect transition="in" filter="wipe(down)">
                                      <p:cBhvr>
                                        <p:cTn id="25" dur="1000"/>
                                        <p:tgtEl>
                                          <p:spTgt spid="41"/>
                                        </p:tgtEl>
                                      </p:cBhvr>
                                    </p:animEffect>
                                  </p:childTnLst>
                                </p:cTn>
                              </p:par>
                              <p:par>
                                <p:cTn id="26" presetID="12" presetClass="entr" presetSubtype="1" fill="hold" grpId="0" nodeType="withEffect">
                                  <p:stCondLst>
                                    <p:cond delay="1500"/>
                                  </p:stCondLst>
                                  <p:childTnLst>
                                    <p:set>
                                      <p:cBhvr>
                                        <p:cTn id="27" dur="1" fill="hold">
                                          <p:stCondLst>
                                            <p:cond delay="0"/>
                                          </p:stCondLst>
                                        </p:cTn>
                                        <p:tgtEl>
                                          <p:spTgt spid="60"/>
                                        </p:tgtEl>
                                        <p:attrNameLst>
                                          <p:attrName>style.visibility</p:attrName>
                                        </p:attrNameLst>
                                      </p:cBhvr>
                                      <p:to>
                                        <p:strVal val="visible"/>
                                      </p:to>
                                    </p:set>
                                    <p:anim calcmode="lin" valueType="num">
                                      <p:cBhvr additive="base">
                                        <p:cTn id="28" dur="1000"/>
                                        <p:tgtEl>
                                          <p:spTgt spid="60"/>
                                        </p:tgtEl>
                                        <p:attrNameLst>
                                          <p:attrName>ppt_y</p:attrName>
                                        </p:attrNameLst>
                                      </p:cBhvr>
                                      <p:tavLst>
                                        <p:tav tm="0">
                                          <p:val>
                                            <p:strVal val="#ppt_y-#ppt_h*1.125000"/>
                                          </p:val>
                                        </p:tav>
                                        <p:tav tm="100000">
                                          <p:val>
                                            <p:strVal val="#ppt_y"/>
                                          </p:val>
                                        </p:tav>
                                      </p:tavLst>
                                    </p:anim>
                                    <p:animEffect transition="in" filter="wipe(down)">
                                      <p:cBhvr>
                                        <p:cTn id="29" dur="1000"/>
                                        <p:tgtEl>
                                          <p:spTgt spid="60"/>
                                        </p:tgtEl>
                                      </p:cBhvr>
                                    </p:animEffect>
                                  </p:childTnLst>
                                </p:cTn>
                              </p:par>
                              <p:par>
                                <p:cTn id="30" presetID="12" presetClass="entr" presetSubtype="1" fill="hold" grpId="0" nodeType="withEffect">
                                  <p:stCondLst>
                                    <p:cond delay="1750"/>
                                  </p:stCondLst>
                                  <p:childTnLst>
                                    <p:set>
                                      <p:cBhvr>
                                        <p:cTn id="31" dur="1" fill="hold">
                                          <p:stCondLst>
                                            <p:cond delay="0"/>
                                          </p:stCondLst>
                                        </p:cTn>
                                        <p:tgtEl>
                                          <p:spTgt spid="61"/>
                                        </p:tgtEl>
                                        <p:attrNameLst>
                                          <p:attrName>style.visibility</p:attrName>
                                        </p:attrNameLst>
                                      </p:cBhvr>
                                      <p:to>
                                        <p:strVal val="visible"/>
                                      </p:to>
                                    </p:set>
                                    <p:anim calcmode="lin" valueType="num">
                                      <p:cBhvr additive="base">
                                        <p:cTn id="32" dur="1000"/>
                                        <p:tgtEl>
                                          <p:spTgt spid="61"/>
                                        </p:tgtEl>
                                        <p:attrNameLst>
                                          <p:attrName>ppt_y</p:attrName>
                                        </p:attrNameLst>
                                      </p:cBhvr>
                                      <p:tavLst>
                                        <p:tav tm="0">
                                          <p:val>
                                            <p:strVal val="#ppt_y-#ppt_h*1.125000"/>
                                          </p:val>
                                        </p:tav>
                                        <p:tav tm="100000">
                                          <p:val>
                                            <p:strVal val="#ppt_y"/>
                                          </p:val>
                                        </p:tav>
                                      </p:tavLst>
                                    </p:anim>
                                    <p:animEffect transition="in" filter="wipe(down)">
                                      <p:cBhvr>
                                        <p:cTn id="33" dur="1000"/>
                                        <p:tgtEl>
                                          <p:spTgt spid="61"/>
                                        </p:tgtEl>
                                      </p:cBhvr>
                                    </p:animEffect>
                                  </p:childTnLst>
                                </p:cTn>
                              </p:par>
                              <p:par>
                                <p:cTn id="34" presetID="12" presetClass="entr" presetSubtype="1" fill="hold" grpId="0" nodeType="withEffect">
                                  <p:stCondLst>
                                    <p:cond delay="2000"/>
                                  </p:stCondLst>
                                  <p:childTnLst>
                                    <p:set>
                                      <p:cBhvr>
                                        <p:cTn id="35" dur="1" fill="hold">
                                          <p:stCondLst>
                                            <p:cond delay="0"/>
                                          </p:stCondLst>
                                        </p:cTn>
                                        <p:tgtEl>
                                          <p:spTgt spid="63"/>
                                        </p:tgtEl>
                                        <p:attrNameLst>
                                          <p:attrName>style.visibility</p:attrName>
                                        </p:attrNameLst>
                                      </p:cBhvr>
                                      <p:to>
                                        <p:strVal val="visible"/>
                                      </p:to>
                                    </p:set>
                                    <p:anim calcmode="lin" valueType="num">
                                      <p:cBhvr additive="base">
                                        <p:cTn id="36" dur="1000"/>
                                        <p:tgtEl>
                                          <p:spTgt spid="63"/>
                                        </p:tgtEl>
                                        <p:attrNameLst>
                                          <p:attrName>ppt_y</p:attrName>
                                        </p:attrNameLst>
                                      </p:cBhvr>
                                      <p:tavLst>
                                        <p:tav tm="0">
                                          <p:val>
                                            <p:strVal val="#ppt_y-#ppt_h*1.125000"/>
                                          </p:val>
                                        </p:tav>
                                        <p:tav tm="100000">
                                          <p:val>
                                            <p:strVal val="#ppt_y"/>
                                          </p:val>
                                        </p:tav>
                                      </p:tavLst>
                                    </p:anim>
                                    <p:animEffect transition="in" filter="wipe(down)">
                                      <p:cBhvr>
                                        <p:cTn id="37" dur="1000"/>
                                        <p:tgtEl>
                                          <p:spTgt spid="63"/>
                                        </p:tgtEl>
                                      </p:cBhvr>
                                    </p:animEffect>
                                  </p:childTnLst>
                                </p:cTn>
                              </p:par>
                              <p:par>
                                <p:cTn id="38" presetID="12" presetClass="entr" presetSubtype="1" fill="hold" grpId="0" nodeType="withEffect">
                                  <p:stCondLst>
                                    <p:cond delay="2250"/>
                                  </p:stCondLst>
                                  <p:childTnLst>
                                    <p:set>
                                      <p:cBhvr>
                                        <p:cTn id="39" dur="1" fill="hold">
                                          <p:stCondLst>
                                            <p:cond delay="0"/>
                                          </p:stCondLst>
                                        </p:cTn>
                                        <p:tgtEl>
                                          <p:spTgt spid="64"/>
                                        </p:tgtEl>
                                        <p:attrNameLst>
                                          <p:attrName>style.visibility</p:attrName>
                                        </p:attrNameLst>
                                      </p:cBhvr>
                                      <p:to>
                                        <p:strVal val="visible"/>
                                      </p:to>
                                    </p:set>
                                    <p:anim calcmode="lin" valueType="num">
                                      <p:cBhvr additive="base">
                                        <p:cTn id="40" dur="1000"/>
                                        <p:tgtEl>
                                          <p:spTgt spid="64"/>
                                        </p:tgtEl>
                                        <p:attrNameLst>
                                          <p:attrName>ppt_y</p:attrName>
                                        </p:attrNameLst>
                                      </p:cBhvr>
                                      <p:tavLst>
                                        <p:tav tm="0">
                                          <p:val>
                                            <p:strVal val="#ppt_y-#ppt_h*1.125000"/>
                                          </p:val>
                                        </p:tav>
                                        <p:tav tm="100000">
                                          <p:val>
                                            <p:strVal val="#ppt_y"/>
                                          </p:val>
                                        </p:tav>
                                      </p:tavLst>
                                    </p:anim>
                                    <p:animEffect transition="in" filter="wipe(down)">
                                      <p:cBhvr>
                                        <p:cTn id="41" dur="1000"/>
                                        <p:tgtEl>
                                          <p:spTgt spid="64"/>
                                        </p:tgtEl>
                                      </p:cBhvr>
                                    </p:animEffect>
                                  </p:childTnLst>
                                </p:cTn>
                              </p:par>
                              <p:par>
                                <p:cTn id="42" presetID="12" presetClass="entr" presetSubtype="1" fill="hold" grpId="0" nodeType="withEffect">
                                  <p:stCondLst>
                                    <p:cond delay="2500"/>
                                  </p:stCondLst>
                                  <p:childTnLst>
                                    <p:set>
                                      <p:cBhvr>
                                        <p:cTn id="43" dur="1" fill="hold">
                                          <p:stCondLst>
                                            <p:cond delay="0"/>
                                          </p:stCondLst>
                                        </p:cTn>
                                        <p:tgtEl>
                                          <p:spTgt spid="65"/>
                                        </p:tgtEl>
                                        <p:attrNameLst>
                                          <p:attrName>style.visibility</p:attrName>
                                        </p:attrNameLst>
                                      </p:cBhvr>
                                      <p:to>
                                        <p:strVal val="visible"/>
                                      </p:to>
                                    </p:set>
                                    <p:anim calcmode="lin" valueType="num">
                                      <p:cBhvr additive="base">
                                        <p:cTn id="44" dur="1000"/>
                                        <p:tgtEl>
                                          <p:spTgt spid="65"/>
                                        </p:tgtEl>
                                        <p:attrNameLst>
                                          <p:attrName>ppt_y</p:attrName>
                                        </p:attrNameLst>
                                      </p:cBhvr>
                                      <p:tavLst>
                                        <p:tav tm="0">
                                          <p:val>
                                            <p:strVal val="#ppt_y-#ppt_h*1.125000"/>
                                          </p:val>
                                        </p:tav>
                                        <p:tav tm="100000">
                                          <p:val>
                                            <p:strVal val="#ppt_y"/>
                                          </p:val>
                                        </p:tav>
                                      </p:tavLst>
                                    </p:anim>
                                    <p:animEffect transition="in" filter="wipe(down)">
                                      <p:cBhvr>
                                        <p:cTn id="45" dur="1000"/>
                                        <p:tgtEl>
                                          <p:spTgt spid="65"/>
                                        </p:tgtEl>
                                      </p:cBhvr>
                                    </p:animEffect>
                                  </p:childTnLst>
                                </p:cTn>
                              </p:par>
                              <p:par>
                                <p:cTn id="46" presetID="12" presetClass="entr" presetSubtype="1" fill="hold" grpId="0" nodeType="withEffect">
                                  <p:stCondLst>
                                    <p:cond delay="2750"/>
                                  </p:stCondLst>
                                  <p:childTnLst>
                                    <p:set>
                                      <p:cBhvr>
                                        <p:cTn id="47" dur="1" fill="hold">
                                          <p:stCondLst>
                                            <p:cond delay="0"/>
                                          </p:stCondLst>
                                        </p:cTn>
                                        <p:tgtEl>
                                          <p:spTgt spid="66"/>
                                        </p:tgtEl>
                                        <p:attrNameLst>
                                          <p:attrName>style.visibility</p:attrName>
                                        </p:attrNameLst>
                                      </p:cBhvr>
                                      <p:to>
                                        <p:strVal val="visible"/>
                                      </p:to>
                                    </p:set>
                                    <p:anim calcmode="lin" valueType="num">
                                      <p:cBhvr additive="base">
                                        <p:cTn id="48" dur="1000"/>
                                        <p:tgtEl>
                                          <p:spTgt spid="66"/>
                                        </p:tgtEl>
                                        <p:attrNameLst>
                                          <p:attrName>ppt_y</p:attrName>
                                        </p:attrNameLst>
                                      </p:cBhvr>
                                      <p:tavLst>
                                        <p:tav tm="0">
                                          <p:val>
                                            <p:strVal val="#ppt_y-#ppt_h*1.125000"/>
                                          </p:val>
                                        </p:tav>
                                        <p:tav tm="100000">
                                          <p:val>
                                            <p:strVal val="#ppt_y"/>
                                          </p:val>
                                        </p:tav>
                                      </p:tavLst>
                                    </p:anim>
                                    <p:animEffect transition="in" filter="wipe(down)">
                                      <p:cBhvr>
                                        <p:cTn id="49" dur="1000"/>
                                        <p:tgtEl>
                                          <p:spTgt spid="66"/>
                                        </p:tgtEl>
                                      </p:cBhvr>
                                    </p:animEffect>
                                  </p:childTnLst>
                                </p:cTn>
                              </p:par>
                              <p:par>
                                <p:cTn id="50" presetID="12" presetClass="entr" presetSubtype="1" fill="hold" grpId="0" nodeType="withEffect">
                                  <p:stCondLst>
                                    <p:cond delay="3000"/>
                                  </p:stCondLst>
                                  <p:childTnLst>
                                    <p:set>
                                      <p:cBhvr>
                                        <p:cTn id="51" dur="1" fill="hold">
                                          <p:stCondLst>
                                            <p:cond delay="0"/>
                                          </p:stCondLst>
                                        </p:cTn>
                                        <p:tgtEl>
                                          <p:spTgt spid="67"/>
                                        </p:tgtEl>
                                        <p:attrNameLst>
                                          <p:attrName>style.visibility</p:attrName>
                                        </p:attrNameLst>
                                      </p:cBhvr>
                                      <p:to>
                                        <p:strVal val="visible"/>
                                      </p:to>
                                    </p:set>
                                    <p:anim calcmode="lin" valueType="num">
                                      <p:cBhvr additive="base">
                                        <p:cTn id="52" dur="1000"/>
                                        <p:tgtEl>
                                          <p:spTgt spid="67"/>
                                        </p:tgtEl>
                                        <p:attrNameLst>
                                          <p:attrName>ppt_y</p:attrName>
                                        </p:attrNameLst>
                                      </p:cBhvr>
                                      <p:tavLst>
                                        <p:tav tm="0">
                                          <p:val>
                                            <p:strVal val="#ppt_y-#ppt_h*1.125000"/>
                                          </p:val>
                                        </p:tav>
                                        <p:tav tm="100000">
                                          <p:val>
                                            <p:strVal val="#ppt_y"/>
                                          </p:val>
                                        </p:tav>
                                      </p:tavLst>
                                    </p:anim>
                                    <p:animEffect transition="in" filter="wipe(down)">
                                      <p:cBhvr>
                                        <p:cTn id="53" dur="1000"/>
                                        <p:tgtEl>
                                          <p:spTgt spid="67"/>
                                        </p:tgtEl>
                                      </p:cBhvr>
                                    </p:animEffect>
                                  </p:childTnLst>
                                </p:cTn>
                              </p:par>
                              <p:par>
                                <p:cTn id="54" presetID="12" presetClass="entr" presetSubtype="1" fill="hold" grpId="0" nodeType="withEffect">
                                  <p:stCondLst>
                                    <p:cond delay="3250"/>
                                  </p:stCondLst>
                                  <p:childTnLst>
                                    <p:set>
                                      <p:cBhvr>
                                        <p:cTn id="55" dur="1" fill="hold">
                                          <p:stCondLst>
                                            <p:cond delay="0"/>
                                          </p:stCondLst>
                                        </p:cTn>
                                        <p:tgtEl>
                                          <p:spTgt spid="68"/>
                                        </p:tgtEl>
                                        <p:attrNameLst>
                                          <p:attrName>style.visibility</p:attrName>
                                        </p:attrNameLst>
                                      </p:cBhvr>
                                      <p:to>
                                        <p:strVal val="visible"/>
                                      </p:to>
                                    </p:set>
                                    <p:anim calcmode="lin" valueType="num">
                                      <p:cBhvr additive="base">
                                        <p:cTn id="56" dur="1000"/>
                                        <p:tgtEl>
                                          <p:spTgt spid="68"/>
                                        </p:tgtEl>
                                        <p:attrNameLst>
                                          <p:attrName>ppt_y</p:attrName>
                                        </p:attrNameLst>
                                      </p:cBhvr>
                                      <p:tavLst>
                                        <p:tav tm="0">
                                          <p:val>
                                            <p:strVal val="#ppt_y-#ppt_h*1.125000"/>
                                          </p:val>
                                        </p:tav>
                                        <p:tav tm="100000">
                                          <p:val>
                                            <p:strVal val="#ppt_y"/>
                                          </p:val>
                                        </p:tav>
                                      </p:tavLst>
                                    </p:anim>
                                    <p:animEffect transition="in" filter="wipe(down)">
                                      <p:cBhvr>
                                        <p:cTn id="57"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60" grpId="0" animBg="1"/>
      <p:bldP spid="61" grpId="0" animBg="1"/>
      <p:bldP spid="63" grpId="0" animBg="1"/>
      <p:bldP spid="64" grpId="0" animBg="1"/>
      <p:bldP spid="65" grpId="0" animBg="1"/>
      <p:bldP spid="66" grpId="0" animBg="1"/>
      <p:bldP spid="67" grpId="0" animBg="1"/>
      <p:bldP spid="6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76AB70-6FF6-EC89-7FC8-980CA97E1EBC}"/>
              </a:ext>
            </a:extLst>
          </p:cNvPr>
          <p:cNvSpPr txBox="1"/>
          <p:nvPr/>
        </p:nvSpPr>
        <p:spPr>
          <a:xfrm>
            <a:off x="1136640" y="665748"/>
            <a:ext cx="6016391" cy="553998"/>
          </a:xfrm>
          <a:prstGeom prst="rect">
            <a:avLst/>
          </a:prstGeom>
          <a:noFill/>
        </p:spPr>
        <p:txBody>
          <a:bodyPr wrap="none" rtlCol="0">
            <a:spAutoFit/>
          </a:bodyPr>
          <a:lstStyle>
            <a:defPPr>
              <a:defRPr lang="en-US"/>
            </a:defPPr>
            <a:lvl1pPr algn="ctr">
              <a:defRPr sz="3000" b="1">
                <a:solidFill>
                  <a:schemeClr val="tx2"/>
                </a:solidFill>
                <a:latin typeface="Montserrat" panose="00000500000000000000" pitchFamily="50" charset="0"/>
              </a:defRPr>
            </a:lvl1pPr>
          </a:lstStyle>
          <a:p>
            <a:r>
              <a:rPr lang="en-US" dirty="0"/>
              <a:t>TASK COMPLETION RESULTS</a:t>
            </a:r>
          </a:p>
        </p:txBody>
      </p:sp>
      <p:sp>
        <p:nvSpPr>
          <p:cNvPr id="19" name="Rectangle 18">
            <a:extLst>
              <a:ext uri="{FF2B5EF4-FFF2-40B4-BE49-F238E27FC236}">
                <a16:creationId xmlns:a16="http://schemas.microsoft.com/office/drawing/2014/main" id="{9ED8E67E-27E9-42CC-8072-DCA9AD3A9A28}"/>
              </a:ext>
            </a:extLst>
          </p:cNvPr>
          <p:cNvSpPr/>
          <p:nvPr/>
        </p:nvSpPr>
        <p:spPr>
          <a:xfrm>
            <a:off x="1136640" y="2477503"/>
            <a:ext cx="9918700" cy="8001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nchorCtr="0"/>
          <a:lstStyle/>
          <a:p>
            <a:endParaRPr lang="en-US" sz="1000" b="1">
              <a:solidFill>
                <a:schemeClr val="tx1"/>
              </a:solidFill>
              <a:latin typeface="Montserrat" panose="00000500000000000000" pitchFamily="50" charset="0"/>
            </a:endParaRPr>
          </a:p>
        </p:txBody>
      </p:sp>
      <p:sp>
        <p:nvSpPr>
          <p:cNvPr id="10" name="Rectangle: Rounded Corners 3">
            <a:extLst>
              <a:ext uri="{FF2B5EF4-FFF2-40B4-BE49-F238E27FC236}">
                <a16:creationId xmlns:a16="http://schemas.microsoft.com/office/drawing/2014/main" id="{41084E64-44A6-4B93-837B-4C372DD9BACE}"/>
              </a:ext>
            </a:extLst>
          </p:cNvPr>
          <p:cNvSpPr/>
          <p:nvPr/>
        </p:nvSpPr>
        <p:spPr>
          <a:xfrm>
            <a:off x="1136661" y="1789275"/>
            <a:ext cx="9918700" cy="4402977"/>
          </a:xfrm>
          <a:prstGeom prst="roundRect">
            <a:avLst>
              <a:gd name="adj" fmla="val 3150"/>
            </a:avLst>
          </a:prstGeom>
          <a:no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0DA4422-5D2F-4C1A-921F-876831400342}"/>
              </a:ext>
            </a:extLst>
          </p:cNvPr>
          <p:cNvCxnSpPr>
            <a:cxnSpLocks/>
          </p:cNvCxnSpPr>
          <p:nvPr/>
        </p:nvCxnSpPr>
        <p:spPr>
          <a:xfrm>
            <a:off x="3860811" y="1789275"/>
            <a:ext cx="0" cy="4402977"/>
          </a:xfrm>
          <a:prstGeom prst="line">
            <a:avLst/>
          </a:prstGeom>
          <a:no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9C92D1-60EA-4865-96C1-1B21D19358D3}"/>
              </a:ext>
            </a:extLst>
          </p:cNvPr>
          <p:cNvCxnSpPr>
            <a:cxnSpLocks/>
          </p:cNvCxnSpPr>
          <p:nvPr/>
        </p:nvCxnSpPr>
        <p:spPr>
          <a:xfrm>
            <a:off x="5059899" y="1789275"/>
            <a:ext cx="0" cy="4402977"/>
          </a:xfrm>
          <a:prstGeom prst="line">
            <a:avLst/>
          </a:prstGeom>
          <a:no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D866B77-4851-4033-82CC-545C49F546FD}"/>
              </a:ext>
            </a:extLst>
          </p:cNvPr>
          <p:cNvCxnSpPr>
            <a:cxnSpLocks/>
          </p:cNvCxnSpPr>
          <p:nvPr/>
        </p:nvCxnSpPr>
        <p:spPr>
          <a:xfrm>
            <a:off x="6258987" y="1789275"/>
            <a:ext cx="0" cy="4402977"/>
          </a:xfrm>
          <a:prstGeom prst="line">
            <a:avLst/>
          </a:prstGeom>
          <a:no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195BF4F-4738-43A0-86DA-A5DC90C63CB4}"/>
              </a:ext>
            </a:extLst>
          </p:cNvPr>
          <p:cNvCxnSpPr>
            <a:cxnSpLocks/>
          </p:cNvCxnSpPr>
          <p:nvPr/>
        </p:nvCxnSpPr>
        <p:spPr>
          <a:xfrm>
            <a:off x="7458075" y="1789275"/>
            <a:ext cx="0" cy="4402977"/>
          </a:xfrm>
          <a:prstGeom prst="line">
            <a:avLst/>
          </a:prstGeom>
          <a:no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1F7C88F-E03E-42EA-A794-67F5B2B9DC9C}"/>
              </a:ext>
            </a:extLst>
          </p:cNvPr>
          <p:cNvCxnSpPr>
            <a:cxnSpLocks/>
          </p:cNvCxnSpPr>
          <p:nvPr/>
        </p:nvCxnSpPr>
        <p:spPr>
          <a:xfrm>
            <a:off x="8657163" y="1789275"/>
            <a:ext cx="0" cy="4402977"/>
          </a:xfrm>
          <a:prstGeom prst="line">
            <a:avLst/>
          </a:prstGeom>
          <a:no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6379F8-E09C-48AA-8931-75CEC7E9378B}"/>
              </a:ext>
            </a:extLst>
          </p:cNvPr>
          <p:cNvCxnSpPr>
            <a:cxnSpLocks/>
          </p:cNvCxnSpPr>
          <p:nvPr/>
        </p:nvCxnSpPr>
        <p:spPr>
          <a:xfrm>
            <a:off x="9856251" y="1789275"/>
            <a:ext cx="0" cy="4402977"/>
          </a:xfrm>
          <a:prstGeom prst="line">
            <a:avLst/>
          </a:prstGeom>
          <a:no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A12C75B-FEBA-4E3D-BD54-8A3EAA235FEF}"/>
              </a:ext>
            </a:extLst>
          </p:cNvPr>
          <p:cNvCxnSpPr>
            <a:cxnSpLocks/>
          </p:cNvCxnSpPr>
          <p:nvPr/>
        </p:nvCxnSpPr>
        <p:spPr>
          <a:xfrm flipH="1">
            <a:off x="1136661" y="4015790"/>
            <a:ext cx="9918700" cy="0"/>
          </a:xfrm>
          <a:prstGeom prst="line">
            <a:avLst/>
          </a:prstGeom>
          <a:no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41F7501-8B13-440D-A460-DBCA7BBE6A38}"/>
              </a:ext>
            </a:extLst>
          </p:cNvPr>
          <p:cNvCxnSpPr>
            <a:cxnSpLocks/>
          </p:cNvCxnSpPr>
          <p:nvPr/>
        </p:nvCxnSpPr>
        <p:spPr>
          <a:xfrm flipH="1">
            <a:off x="1136661" y="4741278"/>
            <a:ext cx="9918700" cy="0"/>
          </a:xfrm>
          <a:prstGeom prst="line">
            <a:avLst/>
          </a:prstGeom>
          <a:no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7DFE13B-0294-4EFC-86FA-C04A82114C7C}"/>
              </a:ext>
            </a:extLst>
          </p:cNvPr>
          <p:cNvCxnSpPr>
            <a:cxnSpLocks/>
          </p:cNvCxnSpPr>
          <p:nvPr/>
        </p:nvCxnSpPr>
        <p:spPr>
          <a:xfrm flipH="1">
            <a:off x="1136661" y="5466766"/>
            <a:ext cx="9918700" cy="0"/>
          </a:xfrm>
          <a:prstGeom prst="line">
            <a:avLst/>
          </a:prstGeom>
          <a:noFill/>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7D65265-FEC3-4BE7-9083-C4EF217E5793}"/>
              </a:ext>
            </a:extLst>
          </p:cNvPr>
          <p:cNvSpPr txBox="1"/>
          <p:nvPr/>
        </p:nvSpPr>
        <p:spPr>
          <a:xfrm>
            <a:off x="1381231" y="3499157"/>
            <a:ext cx="699230" cy="307777"/>
          </a:xfrm>
          <a:prstGeom prst="rect">
            <a:avLst/>
          </a:prstGeom>
          <a:noFill/>
        </p:spPr>
        <p:txBody>
          <a:bodyPr wrap="none" rtlCol="0">
            <a:spAutoFit/>
          </a:bodyPr>
          <a:lstStyle/>
          <a:p>
            <a:r>
              <a:rPr lang="en-US" sz="1400" dirty="0">
                <a:latin typeface="Montserrat" panose="00000500000000000000" pitchFamily="50" charset="0"/>
              </a:rPr>
              <a:t>Task 1</a:t>
            </a:r>
          </a:p>
        </p:txBody>
      </p:sp>
      <p:sp>
        <p:nvSpPr>
          <p:cNvPr id="31" name="TextBox 30">
            <a:extLst>
              <a:ext uri="{FF2B5EF4-FFF2-40B4-BE49-F238E27FC236}">
                <a16:creationId xmlns:a16="http://schemas.microsoft.com/office/drawing/2014/main" id="{33E9BAB3-4FC2-40B8-9444-7B9846E17F84}"/>
              </a:ext>
            </a:extLst>
          </p:cNvPr>
          <p:cNvSpPr txBox="1"/>
          <p:nvPr/>
        </p:nvSpPr>
        <p:spPr>
          <a:xfrm>
            <a:off x="1381231" y="4224644"/>
            <a:ext cx="737702" cy="307777"/>
          </a:xfrm>
          <a:prstGeom prst="rect">
            <a:avLst/>
          </a:prstGeom>
          <a:noFill/>
        </p:spPr>
        <p:txBody>
          <a:bodyPr wrap="none" rtlCol="0">
            <a:spAutoFit/>
          </a:bodyPr>
          <a:lstStyle/>
          <a:p>
            <a:r>
              <a:rPr lang="en-US" sz="1400" dirty="0">
                <a:latin typeface="Montserrat" panose="00000500000000000000" pitchFamily="50" charset="0"/>
              </a:rPr>
              <a:t>Task 2</a:t>
            </a:r>
          </a:p>
        </p:txBody>
      </p:sp>
      <p:sp>
        <p:nvSpPr>
          <p:cNvPr id="32" name="TextBox 31">
            <a:extLst>
              <a:ext uri="{FF2B5EF4-FFF2-40B4-BE49-F238E27FC236}">
                <a16:creationId xmlns:a16="http://schemas.microsoft.com/office/drawing/2014/main" id="{FF8E4442-68DD-4DB4-A903-331E38433AC9}"/>
              </a:ext>
            </a:extLst>
          </p:cNvPr>
          <p:cNvSpPr txBox="1"/>
          <p:nvPr/>
        </p:nvSpPr>
        <p:spPr>
          <a:xfrm>
            <a:off x="1381231" y="4950131"/>
            <a:ext cx="736099" cy="307777"/>
          </a:xfrm>
          <a:prstGeom prst="rect">
            <a:avLst/>
          </a:prstGeom>
          <a:noFill/>
        </p:spPr>
        <p:txBody>
          <a:bodyPr wrap="none" rtlCol="0">
            <a:spAutoFit/>
          </a:bodyPr>
          <a:lstStyle/>
          <a:p>
            <a:r>
              <a:rPr lang="en-US" sz="1400" dirty="0">
                <a:latin typeface="Montserrat" panose="00000500000000000000" pitchFamily="50" charset="0"/>
              </a:rPr>
              <a:t>Task 3</a:t>
            </a:r>
          </a:p>
        </p:txBody>
      </p:sp>
      <p:sp>
        <p:nvSpPr>
          <p:cNvPr id="33" name="TextBox 32">
            <a:extLst>
              <a:ext uri="{FF2B5EF4-FFF2-40B4-BE49-F238E27FC236}">
                <a16:creationId xmlns:a16="http://schemas.microsoft.com/office/drawing/2014/main" id="{D545A0E1-04AB-41FB-8AA4-03C183F3F86E}"/>
              </a:ext>
            </a:extLst>
          </p:cNvPr>
          <p:cNvSpPr txBox="1"/>
          <p:nvPr/>
        </p:nvSpPr>
        <p:spPr>
          <a:xfrm>
            <a:off x="1381231" y="5675618"/>
            <a:ext cx="753732" cy="307777"/>
          </a:xfrm>
          <a:prstGeom prst="rect">
            <a:avLst/>
          </a:prstGeom>
          <a:noFill/>
        </p:spPr>
        <p:txBody>
          <a:bodyPr wrap="none" rtlCol="0">
            <a:spAutoFit/>
          </a:bodyPr>
          <a:lstStyle/>
          <a:p>
            <a:r>
              <a:rPr lang="en-US" sz="1400" dirty="0">
                <a:latin typeface="Montserrat" panose="00000500000000000000" pitchFamily="50" charset="0"/>
              </a:rPr>
              <a:t>Task 4</a:t>
            </a:r>
          </a:p>
        </p:txBody>
      </p:sp>
      <p:sp>
        <p:nvSpPr>
          <p:cNvPr id="35" name="Freeform: Shape 34">
            <a:extLst>
              <a:ext uri="{FF2B5EF4-FFF2-40B4-BE49-F238E27FC236}">
                <a16:creationId xmlns:a16="http://schemas.microsoft.com/office/drawing/2014/main" id="{9387E965-4FE0-45E7-A3CE-0167219037A6}"/>
              </a:ext>
            </a:extLst>
          </p:cNvPr>
          <p:cNvSpPr/>
          <p:nvPr/>
        </p:nvSpPr>
        <p:spPr>
          <a:xfrm>
            <a:off x="9113984" y="3510323"/>
            <a:ext cx="285446" cy="285446"/>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solidFill>
            <a:schemeClr val="accent2"/>
          </a:solidFill>
          <a:ln w="8192"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AE3952F-90C0-43FD-B30A-F45C838D1F21}"/>
              </a:ext>
            </a:extLst>
          </p:cNvPr>
          <p:cNvSpPr/>
          <p:nvPr/>
        </p:nvSpPr>
        <p:spPr>
          <a:xfrm>
            <a:off x="4317632" y="3510323"/>
            <a:ext cx="285446" cy="285446"/>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solidFill>
            <a:schemeClr val="accent2"/>
          </a:solidFill>
          <a:ln w="8192" cap="flat">
            <a:noFill/>
            <a:prstDash val="solid"/>
            <a:miter/>
          </a:ln>
        </p:spPr>
        <p:txBody>
          <a:bodyPr rtlCol="0" anchor="ctr"/>
          <a:lstStyle/>
          <a:p>
            <a:endParaRPr lang="en-US" b="1"/>
          </a:p>
        </p:txBody>
      </p:sp>
      <p:sp>
        <p:nvSpPr>
          <p:cNvPr id="34" name="Freeform: Shape 33">
            <a:extLst>
              <a:ext uri="{FF2B5EF4-FFF2-40B4-BE49-F238E27FC236}">
                <a16:creationId xmlns:a16="http://schemas.microsoft.com/office/drawing/2014/main" id="{8A31EFED-12D0-4880-A3D0-7E8B5D630400}"/>
              </a:ext>
            </a:extLst>
          </p:cNvPr>
          <p:cNvSpPr/>
          <p:nvPr/>
        </p:nvSpPr>
        <p:spPr>
          <a:xfrm>
            <a:off x="5516720" y="3510323"/>
            <a:ext cx="285446" cy="285446"/>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solidFill>
            <a:schemeClr val="accent2"/>
          </a:solidFill>
          <a:ln w="8192"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B270AA1-582B-465B-8AC8-9BD38D1421F4}"/>
              </a:ext>
            </a:extLst>
          </p:cNvPr>
          <p:cNvSpPr/>
          <p:nvPr/>
        </p:nvSpPr>
        <p:spPr>
          <a:xfrm>
            <a:off x="10313072" y="3510323"/>
            <a:ext cx="285446" cy="285446"/>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solidFill>
            <a:schemeClr val="accent2"/>
          </a:solidFill>
          <a:ln w="8192"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5126FE9-09D8-402D-ADB7-48B388BDE356}"/>
              </a:ext>
            </a:extLst>
          </p:cNvPr>
          <p:cNvSpPr/>
          <p:nvPr/>
        </p:nvSpPr>
        <p:spPr>
          <a:xfrm>
            <a:off x="9113984" y="4235811"/>
            <a:ext cx="285446" cy="285446"/>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solidFill>
            <a:schemeClr val="accent2"/>
          </a:solidFill>
          <a:ln w="8192"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C2A69B0-B904-4A81-87FB-D1B965F5F9CC}"/>
              </a:ext>
            </a:extLst>
          </p:cNvPr>
          <p:cNvSpPr/>
          <p:nvPr/>
        </p:nvSpPr>
        <p:spPr>
          <a:xfrm>
            <a:off x="4317632" y="4235811"/>
            <a:ext cx="285446" cy="285446"/>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solidFill>
            <a:schemeClr val="accent2"/>
          </a:solidFill>
          <a:ln w="8192"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9645015-0DA2-47B8-B8DA-EDA97CE1B65B}"/>
              </a:ext>
            </a:extLst>
          </p:cNvPr>
          <p:cNvSpPr/>
          <p:nvPr/>
        </p:nvSpPr>
        <p:spPr>
          <a:xfrm>
            <a:off x="5516720" y="4235811"/>
            <a:ext cx="285446" cy="285446"/>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solidFill>
            <a:schemeClr val="accent2"/>
          </a:solidFill>
          <a:ln w="8192"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EC39A84-2EE8-49AE-BAE6-5AD8CB1E9A1B}"/>
              </a:ext>
            </a:extLst>
          </p:cNvPr>
          <p:cNvSpPr/>
          <p:nvPr/>
        </p:nvSpPr>
        <p:spPr>
          <a:xfrm>
            <a:off x="10313072" y="4235811"/>
            <a:ext cx="285446" cy="285446"/>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solidFill>
            <a:schemeClr val="accent2"/>
          </a:solidFill>
          <a:ln w="8192"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6F750B7-1636-47DD-865E-4C3A9D855A4F}"/>
              </a:ext>
            </a:extLst>
          </p:cNvPr>
          <p:cNvSpPr/>
          <p:nvPr/>
        </p:nvSpPr>
        <p:spPr>
          <a:xfrm>
            <a:off x="7914896" y="5686787"/>
            <a:ext cx="285446" cy="285446"/>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solidFill>
            <a:schemeClr val="accent2"/>
          </a:solidFill>
          <a:ln w="8192"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9F7BB88-80D6-46F1-B103-42A863716FD1}"/>
              </a:ext>
            </a:extLst>
          </p:cNvPr>
          <p:cNvSpPr/>
          <p:nvPr/>
        </p:nvSpPr>
        <p:spPr>
          <a:xfrm>
            <a:off x="9113984" y="5686787"/>
            <a:ext cx="285446" cy="285446"/>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solidFill>
            <a:schemeClr val="accent2"/>
          </a:solidFill>
          <a:ln w="8192"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1627DA4-1261-43EA-B2F7-B521B478376C}"/>
              </a:ext>
            </a:extLst>
          </p:cNvPr>
          <p:cNvSpPr/>
          <p:nvPr/>
        </p:nvSpPr>
        <p:spPr>
          <a:xfrm>
            <a:off x="4317632" y="5686787"/>
            <a:ext cx="285446" cy="285446"/>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solidFill>
            <a:schemeClr val="accent2"/>
          </a:solidFill>
          <a:ln w="8192"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085AA2E8-2F5F-441A-85EA-4A52CD536CC3}"/>
              </a:ext>
            </a:extLst>
          </p:cNvPr>
          <p:cNvSpPr/>
          <p:nvPr/>
        </p:nvSpPr>
        <p:spPr>
          <a:xfrm>
            <a:off x="6715808" y="5686787"/>
            <a:ext cx="285446" cy="285446"/>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solidFill>
            <a:schemeClr val="accent2"/>
          </a:solidFill>
          <a:ln w="819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0892D074-D4CF-4F8E-B062-8FF53700538D}"/>
              </a:ext>
            </a:extLst>
          </p:cNvPr>
          <p:cNvSpPr/>
          <p:nvPr/>
        </p:nvSpPr>
        <p:spPr>
          <a:xfrm>
            <a:off x="5516720" y="5686787"/>
            <a:ext cx="285446" cy="285446"/>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solidFill>
            <a:schemeClr val="accent2"/>
          </a:solidFill>
          <a:ln w="8192"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A683125-1693-4A12-89C6-12CE524E586C}"/>
              </a:ext>
            </a:extLst>
          </p:cNvPr>
          <p:cNvSpPr/>
          <p:nvPr/>
        </p:nvSpPr>
        <p:spPr>
          <a:xfrm>
            <a:off x="10313072" y="5686787"/>
            <a:ext cx="285446" cy="285446"/>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solidFill>
            <a:schemeClr val="accent2"/>
          </a:solidFill>
          <a:ln w="8192"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6FBD66D-CFF7-4EB5-8438-3603703C8531}"/>
              </a:ext>
            </a:extLst>
          </p:cNvPr>
          <p:cNvSpPr/>
          <p:nvPr/>
        </p:nvSpPr>
        <p:spPr>
          <a:xfrm>
            <a:off x="7914896" y="4235811"/>
            <a:ext cx="285446" cy="285446"/>
          </a:xfrm>
          <a:custGeom>
            <a:avLst/>
            <a:gdLst>
              <a:gd name="connsiteX0" fmla="*/ 0 w 3182899"/>
              <a:gd name="connsiteY0" fmla="*/ 1716906 h 3182899"/>
              <a:gd name="connsiteX1" fmla="*/ 0 w 3182899"/>
              <a:gd name="connsiteY1" fmla="*/ 1468344 h 3182899"/>
              <a:gd name="connsiteX2" fmla="*/ 43888 w 3182899"/>
              <a:gd name="connsiteY2" fmla="*/ 1208462 h 3182899"/>
              <a:gd name="connsiteX3" fmla="*/ 1712859 w 3182899"/>
              <a:gd name="connsiteY3" fmla="*/ 5195 h 3182899"/>
              <a:gd name="connsiteX4" fmla="*/ 2285207 w 3182899"/>
              <a:gd name="connsiteY4" fmla="*/ 159090 h 3182899"/>
              <a:gd name="connsiteX5" fmla="*/ 3169283 w 3182899"/>
              <a:gd name="connsiteY5" fmla="*/ 1814608 h 3182899"/>
              <a:gd name="connsiteX6" fmla="*/ 1896122 w 3182899"/>
              <a:gd name="connsiteY6" fmla="*/ 3155773 h 3182899"/>
              <a:gd name="connsiteX7" fmla="*/ 1702769 w 3182899"/>
              <a:gd name="connsiteY7" fmla="*/ 3183501 h 3182899"/>
              <a:gd name="connsiteX8" fmla="*/ 1479064 w 3182899"/>
              <a:gd name="connsiteY8" fmla="*/ 3183501 h 3182899"/>
              <a:gd name="connsiteX9" fmla="*/ 1313357 w 3182899"/>
              <a:gd name="connsiteY9" fmla="*/ 3160367 h 3182899"/>
              <a:gd name="connsiteX10" fmla="*/ 41755 w 3182899"/>
              <a:gd name="connsiteY10" fmla="*/ 1967682 h 3182899"/>
              <a:gd name="connsiteX11" fmla="*/ 0 w 3182899"/>
              <a:gd name="connsiteY11" fmla="*/ 1716906 h 3182899"/>
              <a:gd name="connsiteX12" fmla="*/ 2331310 w 3182899"/>
              <a:gd name="connsiteY12" fmla="*/ 1089186 h 3182899"/>
              <a:gd name="connsiteX13" fmla="*/ 2314001 w 3182899"/>
              <a:gd name="connsiteY13" fmla="*/ 1064247 h 3182899"/>
              <a:gd name="connsiteX14" fmla="*/ 2123519 w 3182899"/>
              <a:gd name="connsiteY14" fmla="*/ 872617 h 3182899"/>
              <a:gd name="connsiteX15" fmla="*/ 2066506 w 3182899"/>
              <a:gd name="connsiteY15" fmla="*/ 873027 h 3182899"/>
              <a:gd name="connsiteX16" fmla="*/ 1621146 w 3182899"/>
              <a:gd name="connsiteY16" fmla="*/ 1319290 h 3182899"/>
              <a:gd name="connsiteX17" fmla="*/ 1560524 w 3182899"/>
              <a:gd name="connsiteY17" fmla="*/ 1318879 h 3182899"/>
              <a:gd name="connsiteX18" fmla="*/ 1112867 w 3182899"/>
              <a:gd name="connsiteY18" fmla="*/ 870402 h 3182899"/>
              <a:gd name="connsiteX19" fmla="*/ 1060365 w 3182899"/>
              <a:gd name="connsiteY19" fmla="*/ 870648 h 3182899"/>
              <a:gd name="connsiteX20" fmla="*/ 871360 w 3182899"/>
              <a:gd name="connsiteY20" fmla="*/ 1059489 h 3182899"/>
              <a:gd name="connsiteX21" fmla="*/ 870704 w 3182899"/>
              <a:gd name="connsiteY21" fmla="*/ 1116503 h 3182899"/>
              <a:gd name="connsiteX22" fmla="*/ 1314833 w 3182899"/>
              <a:gd name="connsiteY22" fmla="*/ 1559648 h 3182899"/>
              <a:gd name="connsiteX23" fmla="*/ 1315735 w 3182899"/>
              <a:gd name="connsiteY23" fmla="*/ 1624700 h 3182899"/>
              <a:gd name="connsiteX24" fmla="*/ 874313 w 3182899"/>
              <a:gd name="connsiteY24" fmla="*/ 2066204 h 3182899"/>
              <a:gd name="connsiteX25" fmla="*/ 873165 w 3182899"/>
              <a:gd name="connsiteY25" fmla="*/ 2126581 h 3182899"/>
              <a:gd name="connsiteX26" fmla="*/ 1057658 w 3182899"/>
              <a:gd name="connsiteY26" fmla="*/ 2311074 h 3182899"/>
              <a:gd name="connsiteX27" fmla="*/ 1115902 w 3182899"/>
              <a:gd name="connsiteY27" fmla="*/ 2310911 h 3182899"/>
              <a:gd name="connsiteX28" fmla="*/ 1561754 w 3182899"/>
              <a:gd name="connsiteY28" fmla="*/ 1865140 h 3182899"/>
              <a:gd name="connsiteX29" fmla="*/ 1620162 w 3182899"/>
              <a:gd name="connsiteY29" fmla="*/ 1865058 h 3182899"/>
              <a:gd name="connsiteX30" fmla="*/ 2070034 w 3182899"/>
              <a:gd name="connsiteY30" fmla="*/ 2315668 h 3182899"/>
              <a:gd name="connsiteX31" fmla="*/ 2120238 w 3182899"/>
              <a:gd name="connsiteY31" fmla="*/ 2315750 h 3182899"/>
              <a:gd name="connsiteX32" fmla="*/ 2306536 w 3182899"/>
              <a:gd name="connsiteY32" fmla="*/ 2128714 h 3182899"/>
              <a:gd name="connsiteX33" fmla="*/ 2307521 w 3182899"/>
              <a:gd name="connsiteY33" fmla="*/ 2066122 h 3182899"/>
              <a:gd name="connsiteX34" fmla="*/ 1868313 w 3182899"/>
              <a:gd name="connsiteY34" fmla="*/ 1626833 h 3182899"/>
              <a:gd name="connsiteX35" fmla="*/ 1867411 w 3182899"/>
              <a:gd name="connsiteY35" fmla="*/ 1559648 h 3182899"/>
              <a:gd name="connsiteX36" fmla="*/ 2310966 w 3182899"/>
              <a:gd name="connsiteY36" fmla="*/ 1115928 h 3182899"/>
              <a:gd name="connsiteX37" fmla="*/ 2331310 w 3182899"/>
              <a:gd name="connsiteY37" fmla="*/ 108918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2899" h="3182899">
                <a:moveTo>
                  <a:pt x="0" y="1716906"/>
                </a:moveTo>
                <a:cubicBezTo>
                  <a:pt x="0" y="1634052"/>
                  <a:pt x="0" y="1551198"/>
                  <a:pt x="0" y="1468344"/>
                </a:cubicBezTo>
                <a:cubicBezTo>
                  <a:pt x="11813" y="1381225"/>
                  <a:pt x="23052" y="1294105"/>
                  <a:pt x="43888" y="1208462"/>
                </a:cubicBezTo>
                <a:cubicBezTo>
                  <a:pt x="226495" y="458594"/>
                  <a:pt x="943549" y="-57807"/>
                  <a:pt x="1712859" y="5195"/>
                </a:cubicBezTo>
                <a:cubicBezTo>
                  <a:pt x="1913514" y="21602"/>
                  <a:pt x="2104652" y="70904"/>
                  <a:pt x="2285207" y="159090"/>
                </a:cubicBezTo>
                <a:cubicBezTo>
                  <a:pt x="2910877" y="464747"/>
                  <a:pt x="3262555" y="1124214"/>
                  <a:pt x="3169283" y="1814608"/>
                </a:cubicBezTo>
                <a:cubicBezTo>
                  <a:pt x="3079292" y="2480556"/>
                  <a:pt x="2557804" y="3029524"/>
                  <a:pt x="1896122" y="3155773"/>
                </a:cubicBezTo>
                <a:cubicBezTo>
                  <a:pt x="1832054" y="3167996"/>
                  <a:pt x="1767084" y="3173493"/>
                  <a:pt x="1702769" y="3183501"/>
                </a:cubicBezTo>
                <a:cubicBezTo>
                  <a:pt x="1628201" y="3183501"/>
                  <a:pt x="1553633" y="3183501"/>
                  <a:pt x="1479064" y="3183501"/>
                </a:cubicBezTo>
                <a:cubicBezTo>
                  <a:pt x="1423773" y="3175872"/>
                  <a:pt x="1368401" y="3169391"/>
                  <a:pt x="1313357" y="3160367"/>
                </a:cubicBezTo>
                <a:cubicBezTo>
                  <a:pt x="701386" y="3059548"/>
                  <a:pt x="182361" y="2572023"/>
                  <a:pt x="41755" y="1967682"/>
                </a:cubicBezTo>
                <a:cubicBezTo>
                  <a:pt x="22477" y="1884828"/>
                  <a:pt x="11813" y="1800826"/>
                  <a:pt x="0" y="1716906"/>
                </a:cubicBezTo>
                <a:close/>
                <a:moveTo>
                  <a:pt x="2331310" y="1089186"/>
                </a:moveTo>
                <a:cubicBezTo>
                  <a:pt x="2330244" y="1077455"/>
                  <a:pt x="2321138" y="1071384"/>
                  <a:pt x="2314001" y="1064247"/>
                </a:cubicBezTo>
                <a:cubicBezTo>
                  <a:pt x="2250425" y="1000425"/>
                  <a:pt x="2185783" y="937670"/>
                  <a:pt x="2123519" y="872617"/>
                </a:cubicBezTo>
                <a:cubicBezTo>
                  <a:pt x="2101453" y="849484"/>
                  <a:pt x="2088409" y="850960"/>
                  <a:pt x="2066506" y="873027"/>
                </a:cubicBezTo>
                <a:cubicBezTo>
                  <a:pt x="1918764" y="1022574"/>
                  <a:pt x="1769791" y="1170727"/>
                  <a:pt x="1621146" y="1319290"/>
                </a:cubicBezTo>
                <a:cubicBezTo>
                  <a:pt x="1591122" y="1349232"/>
                  <a:pt x="1590958" y="1349232"/>
                  <a:pt x="1560524" y="1318879"/>
                </a:cubicBezTo>
                <a:cubicBezTo>
                  <a:pt x="1411140" y="1169578"/>
                  <a:pt x="1261429" y="1020606"/>
                  <a:pt x="1112867" y="870402"/>
                </a:cubicBezTo>
                <a:cubicBezTo>
                  <a:pt x="1092441" y="849730"/>
                  <a:pt x="1080053" y="850386"/>
                  <a:pt x="1060365" y="870648"/>
                </a:cubicBezTo>
                <a:cubicBezTo>
                  <a:pt x="998430" y="934634"/>
                  <a:pt x="935674" y="997800"/>
                  <a:pt x="871360" y="1059489"/>
                </a:cubicBezTo>
                <a:cubicBezTo>
                  <a:pt x="849129" y="1080818"/>
                  <a:pt x="847734" y="1093861"/>
                  <a:pt x="870704" y="1116503"/>
                </a:cubicBezTo>
                <a:cubicBezTo>
                  <a:pt x="1019595" y="1263425"/>
                  <a:pt x="1167009" y="1411741"/>
                  <a:pt x="1314833" y="1559648"/>
                </a:cubicBezTo>
                <a:cubicBezTo>
                  <a:pt x="1347729" y="1592543"/>
                  <a:pt x="1347729" y="1592707"/>
                  <a:pt x="1315735" y="1624700"/>
                </a:cubicBezTo>
                <a:cubicBezTo>
                  <a:pt x="1168649" y="1771868"/>
                  <a:pt x="1021399" y="1919036"/>
                  <a:pt x="874313" y="2066204"/>
                </a:cubicBezTo>
                <a:cubicBezTo>
                  <a:pt x="843633" y="2096885"/>
                  <a:pt x="843633" y="2096967"/>
                  <a:pt x="873165" y="2126581"/>
                </a:cubicBezTo>
                <a:cubicBezTo>
                  <a:pt x="934608" y="2188106"/>
                  <a:pt x="996133" y="2249631"/>
                  <a:pt x="1057658" y="2311074"/>
                </a:cubicBezTo>
                <a:cubicBezTo>
                  <a:pt x="1086616" y="2340032"/>
                  <a:pt x="1086780" y="2340032"/>
                  <a:pt x="1115902" y="2310911"/>
                </a:cubicBezTo>
                <a:cubicBezTo>
                  <a:pt x="1264547" y="2162348"/>
                  <a:pt x="1413109" y="2013703"/>
                  <a:pt x="1561754" y="1865140"/>
                </a:cubicBezTo>
                <a:cubicBezTo>
                  <a:pt x="1590876" y="1836018"/>
                  <a:pt x="1591122" y="1836018"/>
                  <a:pt x="1620162" y="1865058"/>
                </a:cubicBezTo>
                <a:cubicBezTo>
                  <a:pt x="1770283" y="2015098"/>
                  <a:pt x="1920650" y="2164891"/>
                  <a:pt x="2070034" y="2315668"/>
                </a:cubicBezTo>
                <a:cubicBezTo>
                  <a:pt x="2089229" y="2335028"/>
                  <a:pt x="2101206" y="2335356"/>
                  <a:pt x="2120238" y="2315750"/>
                </a:cubicBezTo>
                <a:cubicBezTo>
                  <a:pt x="2181435" y="2252502"/>
                  <a:pt x="2244355" y="2190977"/>
                  <a:pt x="2306536" y="2128714"/>
                </a:cubicBezTo>
                <a:cubicBezTo>
                  <a:pt x="2338283" y="2096967"/>
                  <a:pt x="2338283" y="2096885"/>
                  <a:pt x="2307521" y="2066122"/>
                </a:cubicBezTo>
                <a:cubicBezTo>
                  <a:pt x="2161091" y="1919693"/>
                  <a:pt x="2014661" y="1773263"/>
                  <a:pt x="1868313" y="1626833"/>
                </a:cubicBezTo>
                <a:cubicBezTo>
                  <a:pt x="1834269" y="1592789"/>
                  <a:pt x="1834269" y="1592707"/>
                  <a:pt x="1867411" y="1559648"/>
                </a:cubicBezTo>
                <a:cubicBezTo>
                  <a:pt x="2015235" y="1411741"/>
                  <a:pt x="2163224" y="1263917"/>
                  <a:pt x="2310966" y="1115928"/>
                </a:cubicBezTo>
                <a:cubicBezTo>
                  <a:pt x="2318841" y="1107807"/>
                  <a:pt x="2328849" y="1101244"/>
                  <a:pt x="2331310" y="1089186"/>
                </a:cubicBezTo>
                <a:close/>
              </a:path>
            </a:pathLst>
          </a:custGeom>
          <a:solidFill>
            <a:srgbClr val="FF6969"/>
          </a:solidFill>
          <a:ln w="8192"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3224258F-BEFF-4097-A4D2-FB2C8FB754B3}"/>
              </a:ext>
            </a:extLst>
          </p:cNvPr>
          <p:cNvSpPr/>
          <p:nvPr/>
        </p:nvSpPr>
        <p:spPr>
          <a:xfrm>
            <a:off x="7914896" y="4961299"/>
            <a:ext cx="285446" cy="285446"/>
          </a:xfrm>
          <a:custGeom>
            <a:avLst/>
            <a:gdLst>
              <a:gd name="connsiteX0" fmla="*/ 0 w 3182899"/>
              <a:gd name="connsiteY0" fmla="*/ 1716906 h 3182899"/>
              <a:gd name="connsiteX1" fmla="*/ 0 w 3182899"/>
              <a:gd name="connsiteY1" fmla="*/ 1468344 h 3182899"/>
              <a:gd name="connsiteX2" fmla="*/ 43888 w 3182899"/>
              <a:gd name="connsiteY2" fmla="*/ 1208462 h 3182899"/>
              <a:gd name="connsiteX3" fmla="*/ 1712859 w 3182899"/>
              <a:gd name="connsiteY3" fmla="*/ 5195 h 3182899"/>
              <a:gd name="connsiteX4" fmla="*/ 2285207 w 3182899"/>
              <a:gd name="connsiteY4" fmla="*/ 159090 h 3182899"/>
              <a:gd name="connsiteX5" fmla="*/ 3169283 w 3182899"/>
              <a:gd name="connsiteY5" fmla="*/ 1814608 h 3182899"/>
              <a:gd name="connsiteX6" fmla="*/ 1896122 w 3182899"/>
              <a:gd name="connsiteY6" fmla="*/ 3155773 h 3182899"/>
              <a:gd name="connsiteX7" fmla="*/ 1702769 w 3182899"/>
              <a:gd name="connsiteY7" fmla="*/ 3183501 h 3182899"/>
              <a:gd name="connsiteX8" fmla="*/ 1479064 w 3182899"/>
              <a:gd name="connsiteY8" fmla="*/ 3183501 h 3182899"/>
              <a:gd name="connsiteX9" fmla="*/ 1313357 w 3182899"/>
              <a:gd name="connsiteY9" fmla="*/ 3160367 h 3182899"/>
              <a:gd name="connsiteX10" fmla="*/ 41755 w 3182899"/>
              <a:gd name="connsiteY10" fmla="*/ 1967682 h 3182899"/>
              <a:gd name="connsiteX11" fmla="*/ 0 w 3182899"/>
              <a:gd name="connsiteY11" fmla="*/ 1716906 h 3182899"/>
              <a:gd name="connsiteX12" fmla="*/ 2331310 w 3182899"/>
              <a:gd name="connsiteY12" fmla="*/ 1089186 h 3182899"/>
              <a:gd name="connsiteX13" fmla="*/ 2314001 w 3182899"/>
              <a:gd name="connsiteY13" fmla="*/ 1064247 h 3182899"/>
              <a:gd name="connsiteX14" fmla="*/ 2123519 w 3182899"/>
              <a:gd name="connsiteY14" fmla="*/ 872617 h 3182899"/>
              <a:gd name="connsiteX15" fmla="*/ 2066506 w 3182899"/>
              <a:gd name="connsiteY15" fmla="*/ 873027 h 3182899"/>
              <a:gd name="connsiteX16" fmla="*/ 1621146 w 3182899"/>
              <a:gd name="connsiteY16" fmla="*/ 1319290 h 3182899"/>
              <a:gd name="connsiteX17" fmla="*/ 1560524 w 3182899"/>
              <a:gd name="connsiteY17" fmla="*/ 1318879 h 3182899"/>
              <a:gd name="connsiteX18" fmla="*/ 1112867 w 3182899"/>
              <a:gd name="connsiteY18" fmla="*/ 870402 h 3182899"/>
              <a:gd name="connsiteX19" fmla="*/ 1060365 w 3182899"/>
              <a:gd name="connsiteY19" fmla="*/ 870648 h 3182899"/>
              <a:gd name="connsiteX20" fmla="*/ 871360 w 3182899"/>
              <a:gd name="connsiteY20" fmla="*/ 1059489 h 3182899"/>
              <a:gd name="connsiteX21" fmla="*/ 870704 w 3182899"/>
              <a:gd name="connsiteY21" fmla="*/ 1116503 h 3182899"/>
              <a:gd name="connsiteX22" fmla="*/ 1314833 w 3182899"/>
              <a:gd name="connsiteY22" fmla="*/ 1559648 h 3182899"/>
              <a:gd name="connsiteX23" fmla="*/ 1315735 w 3182899"/>
              <a:gd name="connsiteY23" fmla="*/ 1624700 h 3182899"/>
              <a:gd name="connsiteX24" fmla="*/ 874313 w 3182899"/>
              <a:gd name="connsiteY24" fmla="*/ 2066204 h 3182899"/>
              <a:gd name="connsiteX25" fmla="*/ 873165 w 3182899"/>
              <a:gd name="connsiteY25" fmla="*/ 2126581 h 3182899"/>
              <a:gd name="connsiteX26" fmla="*/ 1057658 w 3182899"/>
              <a:gd name="connsiteY26" fmla="*/ 2311074 h 3182899"/>
              <a:gd name="connsiteX27" fmla="*/ 1115902 w 3182899"/>
              <a:gd name="connsiteY27" fmla="*/ 2310911 h 3182899"/>
              <a:gd name="connsiteX28" fmla="*/ 1561754 w 3182899"/>
              <a:gd name="connsiteY28" fmla="*/ 1865140 h 3182899"/>
              <a:gd name="connsiteX29" fmla="*/ 1620162 w 3182899"/>
              <a:gd name="connsiteY29" fmla="*/ 1865058 h 3182899"/>
              <a:gd name="connsiteX30" fmla="*/ 2070034 w 3182899"/>
              <a:gd name="connsiteY30" fmla="*/ 2315668 h 3182899"/>
              <a:gd name="connsiteX31" fmla="*/ 2120238 w 3182899"/>
              <a:gd name="connsiteY31" fmla="*/ 2315750 h 3182899"/>
              <a:gd name="connsiteX32" fmla="*/ 2306536 w 3182899"/>
              <a:gd name="connsiteY32" fmla="*/ 2128714 h 3182899"/>
              <a:gd name="connsiteX33" fmla="*/ 2307521 w 3182899"/>
              <a:gd name="connsiteY33" fmla="*/ 2066122 h 3182899"/>
              <a:gd name="connsiteX34" fmla="*/ 1868313 w 3182899"/>
              <a:gd name="connsiteY34" fmla="*/ 1626833 h 3182899"/>
              <a:gd name="connsiteX35" fmla="*/ 1867411 w 3182899"/>
              <a:gd name="connsiteY35" fmla="*/ 1559648 h 3182899"/>
              <a:gd name="connsiteX36" fmla="*/ 2310966 w 3182899"/>
              <a:gd name="connsiteY36" fmla="*/ 1115928 h 3182899"/>
              <a:gd name="connsiteX37" fmla="*/ 2331310 w 3182899"/>
              <a:gd name="connsiteY37" fmla="*/ 108918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2899" h="3182899">
                <a:moveTo>
                  <a:pt x="0" y="1716906"/>
                </a:moveTo>
                <a:cubicBezTo>
                  <a:pt x="0" y="1634052"/>
                  <a:pt x="0" y="1551198"/>
                  <a:pt x="0" y="1468344"/>
                </a:cubicBezTo>
                <a:cubicBezTo>
                  <a:pt x="11813" y="1381225"/>
                  <a:pt x="23052" y="1294105"/>
                  <a:pt x="43888" y="1208462"/>
                </a:cubicBezTo>
                <a:cubicBezTo>
                  <a:pt x="226495" y="458594"/>
                  <a:pt x="943549" y="-57807"/>
                  <a:pt x="1712859" y="5195"/>
                </a:cubicBezTo>
                <a:cubicBezTo>
                  <a:pt x="1913514" y="21602"/>
                  <a:pt x="2104652" y="70904"/>
                  <a:pt x="2285207" y="159090"/>
                </a:cubicBezTo>
                <a:cubicBezTo>
                  <a:pt x="2910877" y="464747"/>
                  <a:pt x="3262555" y="1124214"/>
                  <a:pt x="3169283" y="1814608"/>
                </a:cubicBezTo>
                <a:cubicBezTo>
                  <a:pt x="3079292" y="2480556"/>
                  <a:pt x="2557804" y="3029524"/>
                  <a:pt x="1896122" y="3155773"/>
                </a:cubicBezTo>
                <a:cubicBezTo>
                  <a:pt x="1832054" y="3167996"/>
                  <a:pt x="1767084" y="3173493"/>
                  <a:pt x="1702769" y="3183501"/>
                </a:cubicBezTo>
                <a:cubicBezTo>
                  <a:pt x="1628201" y="3183501"/>
                  <a:pt x="1553633" y="3183501"/>
                  <a:pt x="1479064" y="3183501"/>
                </a:cubicBezTo>
                <a:cubicBezTo>
                  <a:pt x="1423773" y="3175872"/>
                  <a:pt x="1368401" y="3169391"/>
                  <a:pt x="1313357" y="3160367"/>
                </a:cubicBezTo>
                <a:cubicBezTo>
                  <a:pt x="701386" y="3059548"/>
                  <a:pt x="182361" y="2572023"/>
                  <a:pt x="41755" y="1967682"/>
                </a:cubicBezTo>
                <a:cubicBezTo>
                  <a:pt x="22477" y="1884828"/>
                  <a:pt x="11813" y="1800826"/>
                  <a:pt x="0" y="1716906"/>
                </a:cubicBezTo>
                <a:close/>
                <a:moveTo>
                  <a:pt x="2331310" y="1089186"/>
                </a:moveTo>
                <a:cubicBezTo>
                  <a:pt x="2330244" y="1077455"/>
                  <a:pt x="2321138" y="1071384"/>
                  <a:pt x="2314001" y="1064247"/>
                </a:cubicBezTo>
                <a:cubicBezTo>
                  <a:pt x="2250425" y="1000425"/>
                  <a:pt x="2185783" y="937670"/>
                  <a:pt x="2123519" y="872617"/>
                </a:cubicBezTo>
                <a:cubicBezTo>
                  <a:pt x="2101453" y="849484"/>
                  <a:pt x="2088409" y="850960"/>
                  <a:pt x="2066506" y="873027"/>
                </a:cubicBezTo>
                <a:cubicBezTo>
                  <a:pt x="1918764" y="1022574"/>
                  <a:pt x="1769791" y="1170727"/>
                  <a:pt x="1621146" y="1319290"/>
                </a:cubicBezTo>
                <a:cubicBezTo>
                  <a:pt x="1591122" y="1349232"/>
                  <a:pt x="1590958" y="1349232"/>
                  <a:pt x="1560524" y="1318879"/>
                </a:cubicBezTo>
                <a:cubicBezTo>
                  <a:pt x="1411140" y="1169578"/>
                  <a:pt x="1261429" y="1020606"/>
                  <a:pt x="1112867" y="870402"/>
                </a:cubicBezTo>
                <a:cubicBezTo>
                  <a:pt x="1092441" y="849730"/>
                  <a:pt x="1080053" y="850386"/>
                  <a:pt x="1060365" y="870648"/>
                </a:cubicBezTo>
                <a:cubicBezTo>
                  <a:pt x="998430" y="934634"/>
                  <a:pt x="935674" y="997800"/>
                  <a:pt x="871360" y="1059489"/>
                </a:cubicBezTo>
                <a:cubicBezTo>
                  <a:pt x="849129" y="1080818"/>
                  <a:pt x="847734" y="1093861"/>
                  <a:pt x="870704" y="1116503"/>
                </a:cubicBezTo>
                <a:cubicBezTo>
                  <a:pt x="1019595" y="1263425"/>
                  <a:pt x="1167009" y="1411741"/>
                  <a:pt x="1314833" y="1559648"/>
                </a:cubicBezTo>
                <a:cubicBezTo>
                  <a:pt x="1347729" y="1592543"/>
                  <a:pt x="1347729" y="1592707"/>
                  <a:pt x="1315735" y="1624700"/>
                </a:cubicBezTo>
                <a:cubicBezTo>
                  <a:pt x="1168649" y="1771868"/>
                  <a:pt x="1021399" y="1919036"/>
                  <a:pt x="874313" y="2066204"/>
                </a:cubicBezTo>
                <a:cubicBezTo>
                  <a:pt x="843633" y="2096885"/>
                  <a:pt x="843633" y="2096967"/>
                  <a:pt x="873165" y="2126581"/>
                </a:cubicBezTo>
                <a:cubicBezTo>
                  <a:pt x="934608" y="2188106"/>
                  <a:pt x="996133" y="2249631"/>
                  <a:pt x="1057658" y="2311074"/>
                </a:cubicBezTo>
                <a:cubicBezTo>
                  <a:pt x="1086616" y="2340032"/>
                  <a:pt x="1086780" y="2340032"/>
                  <a:pt x="1115902" y="2310911"/>
                </a:cubicBezTo>
                <a:cubicBezTo>
                  <a:pt x="1264547" y="2162348"/>
                  <a:pt x="1413109" y="2013703"/>
                  <a:pt x="1561754" y="1865140"/>
                </a:cubicBezTo>
                <a:cubicBezTo>
                  <a:pt x="1590876" y="1836018"/>
                  <a:pt x="1591122" y="1836018"/>
                  <a:pt x="1620162" y="1865058"/>
                </a:cubicBezTo>
                <a:cubicBezTo>
                  <a:pt x="1770283" y="2015098"/>
                  <a:pt x="1920650" y="2164891"/>
                  <a:pt x="2070034" y="2315668"/>
                </a:cubicBezTo>
                <a:cubicBezTo>
                  <a:pt x="2089229" y="2335028"/>
                  <a:pt x="2101206" y="2335356"/>
                  <a:pt x="2120238" y="2315750"/>
                </a:cubicBezTo>
                <a:cubicBezTo>
                  <a:pt x="2181435" y="2252502"/>
                  <a:pt x="2244355" y="2190977"/>
                  <a:pt x="2306536" y="2128714"/>
                </a:cubicBezTo>
                <a:cubicBezTo>
                  <a:pt x="2338283" y="2096967"/>
                  <a:pt x="2338283" y="2096885"/>
                  <a:pt x="2307521" y="2066122"/>
                </a:cubicBezTo>
                <a:cubicBezTo>
                  <a:pt x="2161091" y="1919693"/>
                  <a:pt x="2014661" y="1773263"/>
                  <a:pt x="1868313" y="1626833"/>
                </a:cubicBezTo>
                <a:cubicBezTo>
                  <a:pt x="1834269" y="1592789"/>
                  <a:pt x="1834269" y="1592707"/>
                  <a:pt x="1867411" y="1559648"/>
                </a:cubicBezTo>
                <a:cubicBezTo>
                  <a:pt x="2015235" y="1411741"/>
                  <a:pt x="2163224" y="1263917"/>
                  <a:pt x="2310966" y="1115928"/>
                </a:cubicBezTo>
                <a:cubicBezTo>
                  <a:pt x="2318841" y="1107807"/>
                  <a:pt x="2328849" y="1101244"/>
                  <a:pt x="2331310" y="1089186"/>
                </a:cubicBezTo>
                <a:close/>
              </a:path>
            </a:pathLst>
          </a:custGeom>
          <a:solidFill>
            <a:srgbClr val="FF6969"/>
          </a:solidFill>
          <a:ln w="8192"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A9A95C4-2A47-4524-8C7B-63EA8EC0504D}"/>
              </a:ext>
            </a:extLst>
          </p:cNvPr>
          <p:cNvSpPr/>
          <p:nvPr/>
        </p:nvSpPr>
        <p:spPr>
          <a:xfrm>
            <a:off x="9113984" y="4961299"/>
            <a:ext cx="285446" cy="285446"/>
          </a:xfrm>
          <a:custGeom>
            <a:avLst/>
            <a:gdLst>
              <a:gd name="connsiteX0" fmla="*/ 0 w 3182899"/>
              <a:gd name="connsiteY0" fmla="*/ 1716906 h 3182899"/>
              <a:gd name="connsiteX1" fmla="*/ 0 w 3182899"/>
              <a:gd name="connsiteY1" fmla="*/ 1468344 h 3182899"/>
              <a:gd name="connsiteX2" fmla="*/ 43888 w 3182899"/>
              <a:gd name="connsiteY2" fmla="*/ 1208462 h 3182899"/>
              <a:gd name="connsiteX3" fmla="*/ 1712859 w 3182899"/>
              <a:gd name="connsiteY3" fmla="*/ 5195 h 3182899"/>
              <a:gd name="connsiteX4" fmla="*/ 2285207 w 3182899"/>
              <a:gd name="connsiteY4" fmla="*/ 159090 h 3182899"/>
              <a:gd name="connsiteX5" fmla="*/ 3169283 w 3182899"/>
              <a:gd name="connsiteY5" fmla="*/ 1814608 h 3182899"/>
              <a:gd name="connsiteX6" fmla="*/ 1896122 w 3182899"/>
              <a:gd name="connsiteY6" fmla="*/ 3155773 h 3182899"/>
              <a:gd name="connsiteX7" fmla="*/ 1702769 w 3182899"/>
              <a:gd name="connsiteY7" fmla="*/ 3183501 h 3182899"/>
              <a:gd name="connsiteX8" fmla="*/ 1479064 w 3182899"/>
              <a:gd name="connsiteY8" fmla="*/ 3183501 h 3182899"/>
              <a:gd name="connsiteX9" fmla="*/ 1313357 w 3182899"/>
              <a:gd name="connsiteY9" fmla="*/ 3160367 h 3182899"/>
              <a:gd name="connsiteX10" fmla="*/ 41755 w 3182899"/>
              <a:gd name="connsiteY10" fmla="*/ 1967682 h 3182899"/>
              <a:gd name="connsiteX11" fmla="*/ 0 w 3182899"/>
              <a:gd name="connsiteY11" fmla="*/ 1716906 h 3182899"/>
              <a:gd name="connsiteX12" fmla="*/ 2331310 w 3182899"/>
              <a:gd name="connsiteY12" fmla="*/ 1089186 h 3182899"/>
              <a:gd name="connsiteX13" fmla="*/ 2314001 w 3182899"/>
              <a:gd name="connsiteY13" fmla="*/ 1064247 h 3182899"/>
              <a:gd name="connsiteX14" fmla="*/ 2123519 w 3182899"/>
              <a:gd name="connsiteY14" fmla="*/ 872617 h 3182899"/>
              <a:gd name="connsiteX15" fmla="*/ 2066506 w 3182899"/>
              <a:gd name="connsiteY15" fmla="*/ 873027 h 3182899"/>
              <a:gd name="connsiteX16" fmla="*/ 1621146 w 3182899"/>
              <a:gd name="connsiteY16" fmla="*/ 1319290 h 3182899"/>
              <a:gd name="connsiteX17" fmla="*/ 1560524 w 3182899"/>
              <a:gd name="connsiteY17" fmla="*/ 1318879 h 3182899"/>
              <a:gd name="connsiteX18" fmla="*/ 1112867 w 3182899"/>
              <a:gd name="connsiteY18" fmla="*/ 870402 h 3182899"/>
              <a:gd name="connsiteX19" fmla="*/ 1060365 w 3182899"/>
              <a:gd name="connsiteY19" fmla="*/ 870648 h 3182899"/>
              <a:gd name="connsiteX20" fmla="*/ 871360 w 3182899"/>
              <a:gd name="connsiteY20" fmla="*/ 1059489 h 3182899"/>
              <a:gd name="connsiteX21" fmla="*/ 870704 w 3182899"/>
              <a:gd name="connsiteY21" fmla="*/ 1116503 h 3182899"/>
              <a:gd name="connsiteX22" fmla="*/ 1314833 w 3182899"/>
              <a:gd name="connsiteY22" fmla="*/ 1559648 h 3182899"/>
              <a:gd name="connsiteX23" fmla="*/ 1315735 w 3182899"/>
              <a:gd name="connsiteY23" fmla="*/ 1624700 h 3182899"/>
              <a:gd name="connsiteX24" fmla="*/ 874313 w 3182899"/>
              <a:gd name="connsiteY24" fmla="*/ 2066204 h 3182899"/>
              <a:gd name="connsiteX25" fmla="*/ 873165 w 3182899"/>
              <a:gd name="connsiteY25" fmla="*/ 2126581 h 3182899"/>
              <a:gd name="connsiteX26" fmla="*/ 1057658 w 3182899"/>
              <a:gd name="connsiteY26" fmla="*/ 2311074 h 3182899"/>
              <a:gd name="connsiteX27" fmla="*/ 1115902 w 3182899"/>
              <a:gd name="connsiteY27" fmla="*/ 2310911 h 3182899"/>
              <a:gd name="connsiteX28" fmla="*/ 1561754 w 3182899"/>
              <a:gd name="connsiteY28" fmla="*/ 1865140 h 3182899"/>
              <a:gd name="connsiteX29" fmla="*/ 1620162 w 3182899"/>
              <a:gd name="connsiteY29" fmla="*/ 1865058 h 3182899"/>
              <a:gd name="connsiteX30" fmla="*/ 2070034 w 3182899"/>
              <a:gd name="connsiteY30" fmla="*/ 2315668 h 3182899"/>
              <a:gd name="connsiteX31" fmla="*/ 2120238 w 3182899"/>
              <a:gd name="connsiteY31" fmla="*/ 2315750 h 3182899"/>
              <a:gd name="connsiteX32" fmla="*/ 2306536 w 3182899"/>
              <a:gd name="connsiteY32" fmla="*/ 2128714 h 3182899"/>
              <a:gd name="connsiteX33" fmla="*/ 2307521 w 3182899"/>
              <a:gd name="connsiteY33" fmla="*/ 2066122 h 3182899"/>
              <a:gd name="connsiteX34" fmla="*/ 1868313 w 3182899"/>
              <a:gd name="connsiteY34" fmla="*/ 1626833 h 3182899"/>
              <a:gd name="connsiteX35" fmla="*/ 1867411 w 3182899"/>
              <a:gd name="connsiteY35" fmla="*/ 1559648 h 3182899"/>
              <a:gd name="connsiteX36" fmla="*/ 2310966 w 3182899"/>
              <a:gd name="connsiteY36" fmla="*/ 1115928 h 3182899"/>
              <a:gd name="connsiteX37" fmla="*/ 2331310 w 3182899"/>
              <a:gd name="connsiteY37" fmla="*/ 108918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2899" h="3182899">
                <a:moveTo>
                  <a:pt x="0" y="1716906"/>
                </a:moveTo>
                <a:cubicBezTo>
                  <a:pt x="0" y="1634052"/>
                  <a:pt x="0" y="1551198"/>
                  <a:pt x="0" y="1468344"/>
                </a:cubicBezTo>
                <a:cubicBezTo>
                  <a:pt x="11813" y="1381225"/>
                  <a:pt x="23052" y="1294105"/>
                  <a:pt x="43888" y="1208462"/>
                </a:cubicBezTo>
                <a:cubicBezTo>
                  <a:pt x="226495" y="458594"/>
                  <a:pt x="943549" y="-57807"/>
                  <a:pt x="1712859" y="5195"/>
                </a:cubicBezTo>
                <a:cubicBezTo>
                  <a:pt x="1913514" y="21602"/>
                  <a:pt x="2104652" y="70904"/>
                  <a:pt x="2285207" y="159090"/>
                </a:cubicBezTo>
                <a:cubicBezTo>
                  <a:pt x="2910877" y="464747"/>
                  <a:pt x="3262555" y="1124214"/>
                  <a:pt x="3169283" y="1814608"/>
                </a:cubicBezTo>
                <a:cubicBezTo>
                  <a:pt x="3079292" y="2480556"/>
                  <a:pt x="2557804" y="3029524"/>
                  <a:pt x="1896122" y="3155773"/>
                </a:cubicBezTo>
                <a:cubicBezTo>
                  <a:pt x="1832054" y="3167996"/>
                  <a:pt x="1767084" y="3173493"/>
                  <a:pt x="1702769" y="3183501"/>
                </a:cubicBezTo>
                <a:cubicBezTo>
                  <a:pt x="1628201" y="3183501"/>
                  <a:pt x="1553633" y="3183501"/>
                  <a:pt x="1479064" y="3183501"/>
                </a:cubicBezTo>
                <a:cubicBezTo>
                  <a:pt x="1423773" y="3175872"/>
                  <a:pt x="1368401" y="3169391"/>
                  <a:pt x="1313357" y="3160367"/>
                </a:cubicBezTo>
                <a:cubicBezTo>
                  <a:pt x="701386" y="3059548"/>
                  <a:pt x="182361" y="2572023"/>
                  <a:pt x="41755" y="1967682"/>
                </a:cubicBezTo>
                <a:cubicBezTo>
                  <a:pt x="22477" y="1884828"/>
                  <a:pt x="11813" y="1800826"/>
                  <a:pt x="0" y="1716906"/>
                </a:cubicBezTo>
                <a:close/>
                <a:moveTo>
                  <a:pt x="2331310" y="1089186"/>
                </a:moveTo>
                <a:cubicBezTo>
                  <a:pt x="2330244" y="1077455"/>
                  <a:pt x="2321138" y="1071384"/>
                  <a:pt x="2314001" y="1064247"/>
                </a:cubicBezTo>
                <a:cubicBezTo>
                  <a:pt x="2250425" y="1000425"/>
                  <a:pt x="2185783" y="937670"/>
                  <a:pt x="2123519" y="872617"/>
                </a:cubicBezTo>
                <a:cubicBezTo>
                  <a:pt x="2101453" y="849484"/>
                  <a:pt x="2088409" y="850960"/>
                  <a:pt x="2066506" y="873027"/>
                </a:cubicBezTo>
                <a:cubicBezTo>
                  <a:pt x="1918764" y="1022574"/>
                  <a:pt x="1769791" y="1170727"/>
                  <a:pt x="1621146" y="1319290"/>
                </a:cubicBezTo>
                <a:cubicBezTo>
                  <a:pt x="1591122" y="1349232"/>
                  <a:pt x="1590958" y="1349232"/>
                  <a:pt x="1560524" y="1318879"/>
                </a:cubicBezTo>
                <a:cubicBezTo>
                  <a:pt x="1411140" y="1169578"/>
                  <a:pt x="1261429" y="1020606"/>
                  <a:pt x="1112867" y="870402"/>
                </a:cubicBezTo>
                <a:cubicBezTo>
                  <a:pt x="1092441" y="849730"/>
                  <a:pt x="1080053" y="850386"/>
                  <a:pt x="1060365" y="870648"/>
                </a:cubicBezTo>
                <a:cubicBezTo>
                  <a:pt x="998430" y="934634"/>
                  <a:pt x="935674" y="997800"/>
                  <a:pt x="871360" y="1059489"/>
                </a:cubicBezTo>
                <a:cubicBezTo>
                  <a:pt x="849129" y="1080818"/>
                  <a:pt x="847734" y="1093861"/>
                  <a:pt x="870704" y="1116503"/>
                </a:cubicBezTo>
                <a:cubicBezTo>
                  <a:pt x="1019595" y="1263425"/>
                  <a:pt x="1167009" y="1411741"/>
                  <a:pt x="1314833" y="1559648"/>
                </a:cubicBezTo>
                <a:cubicBezTo>
                  <a:pt x="1347729" y="1592543"/>
                  <a:pt x="1347729" y="1592707"/>
                  <a:pt x="1315735" y="1624700"/>
                </a:cubicBezTo>
                <a:cubicBezTo>
                  <a:pt x="1168649" y="1771868"/>
                  <a:pt x="1021399" y="1919036"/>
                  <a:pt x="874313" y="2066204"/>
                </a:cubicBezTo>
                <a:cubicBezTo>
                  <a:pt x="843633" y="2096885"/>
                  <a:pt x="843633" y="2096967"/>
                  <a:pt x="873165" y="2126581"/>
                </a:cubicBezTo>
                <a:cubicBezTo>
                  <a:pt x="934608" y="2188106"/>
                  <a:pt x="996133" y="2249631"/>
                  <a:pt x="1057658" y="2311074"/>
                </a:cubicBezTo>
                <a:cubicBezTo>
                  <a:pt x="1086616" y="2340032"/>
                  <a:pt x="1086780" y="2340032"/>
                  <a:pt x="1115902" y="2310911"/>
                </a:cubicBezTo>
                <a:cubicBezTo>
                  <a:pt x="1264547" y="2162348"/>
                  <a:pt x="1413109" y="2013703"/>
                  <a:pt x="1561754" y="1865140"/>
                </a:cubicBezTo>
                <a:cubicBezTo>
                  <a:pt x="1590876" y="1836018"/>
                  <a:pt x="1591122" y="1836018"/>
                  <a:pt x="1620162" y="1865058"/>
                </a:cubicBezTo>
                <a:cubicBezTo>
                  <a:pt x="1770283" y="2015098"/>
                  <a:pt x="1920650" y="2164891"/>
                  <a:pt x="2070034" y="2315668"/>
                </a:cubicBezTo>
                <a:cubicBezTo>
                  <a:pt x="2089229" y="2335028"/>
                  <a:pt x="2101206" y="2335356"/>
                  <a:pt x="2120238" y="2315750"/>
                </a:cubicBezTo>
                <a:cubicBezTo>
                  <a:pt x="2181435" y="2252502"/>
                  <a:pt x="2244355" y="2190977"/>
                  <a:pt x="2306536" y="2128714"/>
                </a:cubicBezTo>
                <a:cubicBezTo>
                  <a:pt x="2338283" y="2096967"/>
                  <a:pt x="2338283" y="2096885"/>
                  <a:pt x="2307521" y="2066122"/>
                </a:cubicBezTo>
                <a:cubicBezTo>
                  <a:pt x="2161091" y="1919693"/>
                  <a:pt x="2014661" y="1773263"/>
                  <a:pt x="1868313" y="1626833"/>
                </a:cubicBezTo>
                <a:cubicBezTo>
                  <a:pt x="1834269" y="1592789"/>
                  <a:pt x="1834269" y="1592707"/>
                  <a:pt x="1867411" y="1559648"/>
                </a:cubicBezTo>
                <a:cubicBezTo>
                  <a:pt x="2015235" y="1411741"/>
                  <a:pt x="2163224" y="1263917"/>
                  <a:pt x="2310966" y="1115928"/>
                </a:cubicBezTo>
                <a:cubicBezTo>
                  <a:pt x="2318841" y="1107807"/>
                  <a:pt x="2328849" y="1101244"/>
                  <a:pt x="2331310" y="1089186"/>
                </a:cubicBezTo>
                <a:close/>
              </a:path>
            </a:pathLst>
          </a:custGeom>
          <a:solidFill>
            <a:srgbClr val="FF6969"/>
          </a:solidFill>
          <a:ln w="8192"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C6EC5904-1882-4947-9D45-07DB0D062F67}"/>
              </a:ext>
            </a:extLst>
          </p:cNvPr>
          <p:cNvSpPr/>
          <p:nvPr/>
        </p:nvSpPr>
        <p:spPr>
          <a:xfrm>
            <a:off x="4317632" y="4961299"/>
            <a:ext cx="285446" cy="285446"/>
          </a:xfrm>
          <a:custGeom>
            <a:avLst/>
            <a:gdLst>
              <a:gd name="connsiteX0" fmla="*/ 0 w 3182899"/>
              <a:gd name="connsiteY0" fmla="*/ 1716906 h 3182899"/>
              <a:gd name="connsiteX1" fmla="*/ 0 w 3182899"/>
              <a:gd name="connsiteY1" fmla="*/ 1468344 h 3182899"/>
              <a:gd name="connsiteX2" fmla="*/ 43888 w 3182899"/>
              <a:gd name="connsiteY2" fmla="*/ 1208462 h 3182899"/>
              <a:gd name="connsiteX3" fmla="*/ 1712859 w 3182899"/>
              <a:gd name="connsiteY3" fmla="*/ 5195 h 3182899"/>
              <a:gd name="connsiteX4" fmla="*/ 2285207 w 3182899"/>
              <a:gd name="connsiteY4" fmla="*/ 159090 h 3182899"/>
              <a:gd name="connsiteX5" fmla="*/ 3169283 w 3182899"/>
              <a:gd name="connsiteY5" fmla="*/ 1814608 h 3182899"/>
              <a:gd name="connsiteX6" fmla="*/ 1896122 w 3182899"/>
              <a:gd name="connsiteY6" fmla="*/ 3155773 h 3182899"/>
              <a:gd name="connsiteX7" fmla="*/ 1702769 w 3182899"/>
              <a:gd name="connsiteY7" fmla="*/ 3183501 h 3182899"/>
              <a:gd name="connsiteX8" fmla="*/ 1479064 w 3182899"/>
              <a:gd name="connsiteY8" fmla="*/ 3183501 h 3182899"/>
              <a:gd name="connsiteX9" fmla="*/ 1313357 w 3182899"/>
              <a:gd name="connsiteY9" fmla="*/ 3160367 h 3182899"/>
              <a:gd name="connsiteX10" fmla="*/ 41755 w 3182899"/>
              <a:gd name="connsiteY10" fmla="*/ 1967682 h 3182899"/>
              <a:gd name="connsiteX11" fmla="*/ 0 w 3182899"/>
              <a:gd name="connsiteY11" fmla="*/ 1716906 h 3182899"/>
              <a:gd name="connsiteX12" fmla="*/ 2331310 w 3182899"/>
              <a:gd name="connsiteY12" fmla="*/ 1089186 h 3182899"/>
              <a:gd name="connsiteX13" fmla="*/ 2314001 w 3182899"/>
              <a:gd name="connsiteY13" fmla="*/ 1064247 h 3182899"/>
              <a:gd name="connsiteX14" fmla="*/ 2123519 w 3182899"/>
              <a:gd name="connsiteY14" fmla="*/ 872617 h 3182899"/>
              <a:gd name="connsiteX15" fmla="*/ 2066506 w 3182899"/>
              <a:gd name="connsiteY15" fmla="*/ 873027 h 3182899"/>
              <a:gd name="connsiteX16" fmla="*/ 1621146 w 3182899"/>
              <a:gd name="connsiteY16" fmla="*/ 1319290 h 3182899"/>
              <a:gd name="connsiteX17" fmla="*/ 1560524 w 3182899"/>
              <a:gd name="connsiteY17" fmla="*/ 1318879 h 3182899"/>
              <a:gd name="connsiteX18" fmla="*/ 1112867 w 3182899"/>
              <a:gd name="connsiteY18" fmla="*/ 870402 h 3182899"/>
              <a:gd name="connsiteX19" fmla="*/ 1060365 w 3182899"/>
              <a:gd name="connsiteY19" fmla="*/ 870648 h 3182899"/>
              <a:gd name="connsiteX20" fmla="*/ 871360 w 3182899"/>
              <a:gd name="connsiteY20" fmla="*/ 1059489 h 3182899"/>
              <a:gd name="connsiteX21" fmla="*/ 870704 w 3182899"/>
              <a:gd name="connsiteY21" fmla="*/ 1116503 h 3182899"/>
              <a:gd name="connsiteX22" fmla="*/ 1314833 w 3182899"/>
              <a:gd name="connsiteY22" fmla="*/ 1559648 h 3182899"/>
              <a:gd name="connsiteX23" fmla="*/ 1315735 w 3182899"/>
              <a:gd name="connsiteY23" fmla="*/ 1624700 h 3182899"/>
              <a:gd name="connsiteX24" fmla="*/ 874313 w 3182899"/>
              <a:gd name="connsiteY24" fmla="*/ 2066204 h 3182899"/>
              <a:gd name="connsiteX25" fmla="*/ 873165 w 3182899"/>
              <a:gd name="connsiteY25" fmla="*/ 2126581 h 3182899"/>
              <a:gd name="connsiteX26" fmla="*/ 1057658 w 3182899"/>
              <a:gd name="connsiteY26" fmla="*/ 2311074 h 3182899"/>
              <a:gd name="connsiteX27" fmla="*/ 1115902 w 3182899"/>
              <a:gd name="connsiteY27" fmla="*/ 2310911 h 3182899"/>
              <a:gd name="connsiteX28" fmla="*/ 1561754 w 3182899"/>
              <a:gd name="connsiteY28" fmla="*/ 1865140 h 3182899"/>
              <a:gd name="connsiteX29" fmla="*/ 1620162 w 3182899"/>
              <a:gd name="connsiteY29" fmla="*/ 1865058 h 3182899"/>
              <a:gd name="connsiteX30" fmla="*/ 2070034 w 3182899"/>
              <a:gd name="connsiteY30" fmla="*/ 2315668 h 3182899"/>
              <a:gd name="connsiteX31" fmla="*/ 2120238 w 3182899"/>
              <a:gd name="connsiteY31" fmla="*/ 2315750 h 3182899"/>
              <a:gd name="connsiteX32" fmla="*/ 2306536 w 3182899"/>
              <a:gd name="connsiteY32" fmla="*/ 2128714 h 3182899"/>
              <a:gd name="connsiteX33" fmla="*/ 2307521 w 3182899"/>
              <a:gd name="connsiteY33" fmla="*/ 2066122 h 3182899"/>
              <a:gd name="connsiteX34" fmla="*/ 1868313 w 3182899"/>
              <a:gd name="connsiteY34" fmla="*/ 1626833 h 3182899"/>
              <a:gd name="connsiteX35" fmla="*/ 1867411 w 3182899"/>
              <a:gd name="connsiteY35" fmla="*/ 1559648 h 3182899"/>
              <a:gd name="connsiteX36" fmla="*/ 2310966 w 3182899"/>
              <a:gd name="connsiteY36" fmla="*/ 1115928 h 3182899"/>
              <a:gd name="connsiteX37" fmla="*/ 2331310 w 3182899"/>
              <a:gd name="connsiteY37" fmla="*/ 108918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2899" h="3182899">
                <a:moveTo>
                  <a:pt x="0" y="1716906"/>
                </a:moveTo>
                <a:cubicBezTo>
                  <a:pt x="0" y="1634052"/>
                  <a:pt x="0" y="1551198"/>
                  <a:pt x="0" y="1468344"/>
                </a:cubicBezTo>
                <a:cubicBezTo>
                  <a:pt x="11813" y="1381225"/>
                  <a:pt x="23052" y="1294105"/>
                  <a:pt x="43888" y="1208462"/>
                </a:cubicBezTo>
                <a:cubicBezTo>
                  <a:pt x="226495" y="458594"/>
                  <a:pt x="943549" y="-57807"/>
                  <a:pt x="1712859" y="5195"/>
                </a:cubicBezTo>
                <a:cubicBezTo>
                  <a:pt x="1913514" y="21602"/>
                  <a:pt x="2104652" y="70904"/>
                  <a:pt x="2285207" y="159090"/>
                </a:cubicBezTo>
                <a:cubicBezTo>
                  <a:pt x="2910877" y="464747"/>
                  <a:pt x="3262555" y="1124214"/>
                  <a:pt x="3169283" y="1814608"/>
                </a:cubicBezTo>
                <a:cubicBezTo>
                  <a:pt x="3079292" y="2480556"/>
                  <a:pt x="2557804" y="3029524"/>
                  <a:pt x="1896122" y="3155773"/>
                </a:cubicBezTo>
                <a:cubicBezTo>
                  <a:pt x="1832054" y="3167996"/>
                  <a:pt x="1767084" y="3173493"/>
                  <a:pt x="1702769" y="3183501"/>
                </a:cubicBezTo>
                <a:cubicBezTo>
                  <a:pt x="1628201" y="3183501"/>
                  <a:pt x="1553633" y="3183501"/>
                  <a:pt x="1479064" y="3183501"/>
                </a:cubicBezTo>
                <a:cubicBezTo>
                  <a:pt x="1423773" y="3175872"/>
                  <a:pt x="1368401" y="3169391"/>
                  <a:pt x="1313357" y="3160367"/>
                </a:cubicBezTo>
                <a:cubicBezTo>
                  <a:pt x="701386" y="3059548"/>
                  <a:pt x="182361" y="2572023"/>
                  <a:pt x="41755" y="1967682"/>
                </a:cubicBezTo>
                <a:cubicBezTo>
                  <a:pt x="22477" y="1884828"/>
                  <a:pt x="11813" y="1800826"/>
                  <a:pt x="0" y="1716906"/>
                </a:cubicBezTo>
                <a:close/>
                <a:moveTo>
                  <a:pt x="2331310" y="1089186"/>
                </a:moveTo>
                <a:cubicBezTo>
                  <a:pt x="2330244" y="1077455"/>
                  <a:pt x="2321138" y="1071384"/>
                  <a:pt x="2314001" y="1064247"/>
                </a:cubicBezTo>
                <a:cubicBezTo>
                  <a:pt x="2250425" y="1000425"/>
                  <a:pt x="2185783" y="937670"/>
                  <a:pt x="2123519" y="872617"/>
                </a:cubicBezTo>
                <a:cubicBezTo>
                  <a:pt x="2101453" y="849484"/>
                  <a:pt x="2088409" y="850960"/>
                  <a:pt x="2066506" y="873027"/>
                </a:cubicBezTo>
                <a:cubicBezTo>
                  <a:pt x="1918764" y="1022574"/>
                  <a:pt x="1769791" y="1170727"/>
                  <a:pt x="1621146" y="1319290"/>
                </a:cubicBezTo>
                <a:cubicBezTo>
                  <a:pt x="1591122" y="1349232"/>
                  <a:pt x="1590958" y="1349232"/>
                  <a:pt x="1560524" y="1318879"/>
                </a:cubicBezTo>
                <a:cubicBezTo>
                  <a:pt x="1411140" y="1169578"/>
                  <a:pt x="1261429" y="1020606"/>
                  <a:pt x="1112867" y="870402"/>
                </a:cubicBezTo>
                <a:cubicBezTo>
                  <a:pt x="1092441" y="849730"/>
                  <a:pt x="1080053" y="850386"/>
                  <a:pt x="1060365" y="870648"/>
                </a:cubicBezTo>
                <a:cubicBezTo>
                  <a:pt x="998430" y="934634"/>
                  <a:pt x="935674" y="997800"/>
                  <a:pt x="871360" y="1059489"/>
                </a:cubicBezTo>
                <a:cubicBezTo>
                  <a:pt x="849129" y="1080818"/>
                  <a:pt x="847734" y="1093861"/>
                  <a:pt x="870704" y="1116503"/>
                </a:cubicBezTo>
                <a:cubicBezTo>
                  <a:pt x="1019595" y="1263425"/>
                  <a:pt x="1167009" y="1411741"/>
                  <a:pt x="1314833" y="1559648"/>
                </a:cubicBezTo>
                <a:cubicBezTo>
                  <a:pt x="1347729" y="1592543"/>
                  <a:pt x="1347729" y="1592707"/>
                  <a:pt x="1315735" y="1624700"/>
                </a:cubicBezTo>
                <a:cubicBezTo>
                  <a:pt x="1168649" y="1771868"/>
                  <a:pt x="1021399" y="1919036"/>
                  <a:pt x="874313" y="2066204"/>
                </a:cubicBezTo>
                <a:cubicBezTo>
                  <a:pt x="843633" y="2096885"/>
                  <a:pt x="843633" y="2096967"/>
                  <a:pt x="873165" y="2126581"/>
                </a:cubicBezTo>
                <a:cubicBezTo>
                  <a:pt x="934608" y="2188106"/>
                  <a:pt x="996133" y="2249631"/>
                  <a:pt x="1057658" y="2311074"/>
                </a:cubicBezTo>
                <a:cubicBezTo>
                  <a:pt x="1086616" y="2340032"/>
                  <a:pt x="1086780" y="2340032"/>
                  <a:pt x="1115902" y="2310911"/>
                </a:cubicBezTo>
                <a:cubicBezTo>
                  <a:pt x="1264547" y="2162348"/>
                  <a:pt x="1413109" y="2013703"/>
                  <a:pt x="1561754" y="1865140"/>
                </a:cubicBezTo>
                <a:cubicBezTo>
                  <a:pt x="1590876" y="1836018"/>
                  <a:pt x="1591122" y="1836018"/>
                  <a:pt x="1620162" y="1865058"/>
                </a:cubicBezTo>
                <a:cubicBezTo>
                  <a:pt x="1770283" y="2015098"/>
                  <a:pt x="1920650" y="2164891"/>
                  <a:pt x="2070034" y="2315668"/>
                </a:cubicBezTo>
                <a:cubicBezTo>
                  <a:pt x="2089229" y="2335028"/>
                  <a:pt x="2101206" y="2335356"/>
                  <a:pt x="2120238" y="2315750"/>
                </a:cubicBezTo>
                <a:cubicBezTo>
                  <a:pt x="2181435" y="2252502"/>
                  <a:pt x="2244355" y="2190977"/>
                  <a:pt x="2306536" y="2128714"/>
                </a:cubicBezTo>
                <a:cubicBezTo>
                  <a:pt x="2338283" y="2096967"/>
                  <a:pt x="2338283" y="2096885"/>
                  <a:pt x="2307521" y="2066122"/>
                </a:cubicBezTo>
                <a:cubicBezTo>
                  <a:pt x="2161091" y="1919693"/>
                  <a:pt x="2014661" y="1773263"/>
                  <a:pt x="1868313" y="1626833"/>
                </a:cubicBezTo>
                <a:cubicBezTo>
                  <a:pt x="1834269" y="1592789"/>
                  <a:pt x="1834269" y="1592707"/>
                  <a:pt x="1867411" y="1559648"/>
                </a:cubicBezTo>
                <a:cubicBezTo>
                  <a:pt x="2015235" y="1411741"/>
                  <a:pt x="2163224" y="1263917"/>
                  <a:pt x="2310966" y="1115928"/>
                </a:cubicBezTo>
                <a:cubicBezTo>
                  <a:pt x="2318841" y="1107807"/>
                  <a:pt x="2328849" y="1101244"/>
                  <a:pt x="2331310" y="1089186"/>
                </a:cubicBezTo>
                <a:close/>
              </a:path>
            </a:pathLst>
          </a:custGeom>
          <a:solidFill>
            <a:srgbClr val="FF6969"/>
          </a:solidFill>
          <a:ln w="8192" cap="flat">
            <a:noFill/>
            <a:prstDash val="solid"/>
            <a:miter/>
          </a:ln>
        </p:spPr>
        <p:txBody>
          <a:bodyPr rtlCol="0" anchor="ctr"/>
          <a:lstStyle/>
          <a:p>
            <a:endParaRPr lang="en-US" b="1"/>
          </a:p>
        </p:txBody>
      </p:sp>
      <p:sp>
        <p:nvSpPr>
          <p:cNvPr id="6" name="Freeform: Shape 5">
            <a:extLst>
              <a:ext uri="{FF2B5EF4-FFF2-40B4-BE49-F238E27FC236}">
                <a16:creationId xmlns:a16="http://schemas.microsoft.com/office/drawing/2014/main" id="{FABB7D24-F6BA-4E4A-BA42-56F0E429BDBD}"/>
              </a:ext>
            </a:extLst>
          </p:cNvPr>
          <p:cNvSpPr/>
          <p:nvPr/>
        </p:nvSpPr>
        <p:spPr>
          <a:xfrm>
            <a:off x="7916368" y="3519519"/>
            <a:ext cx="282503" cy="267054"/>
          </a:xfrm>
          <a:custGeom>
            <a:avLst/>
            <a:gdLst>
              <a:gd name="connsiteX0" fmla="*/ 0 w 3150086"/>
              <a:gd name="connsiteY0" fmla="*/ 2584280 h 2977815"/>
              <a:gd name="connsiteX1" fmla="*/ 0 w 3150086"/>
              <a:gd name="connsiteY1" fmla="*/ 2442772 h 2977815"/>
              <a:gd name="connsiteX2" fmla="*/ 57998 w 3150086"/>
              <a:gd name="connsiteY2" fmla="*/ 2281576 h 2977815"/>
              <a:gd name="connsiteX3" fmla="*/ 237405 w 3150086"/>
              <a:gd name="connsiteY3" fmla="*/ 1952212 h 2977815"/>
              <a:gd name="connsiteX4" fmla="*/ 1166845 w 3150086"/>
              <a:gd name="connsiteY4" fmla="*/ 242388 h 2977815"/>
              <a:gd name="connsiteX5" fmla="*/ 1582918 w 3150086"/>
              <a:gd name="connsiteY5" fmla="*/ 61 h 2977815"/>
              <a:gd name="connsiteX6" fmla="*/ 1984965 w 3150086"/>
              <a:gd name="connsiteY6" fmla="*/ 245423 h 2977815"/>
              <a:gd name="connsiteX7" fmla="*/ 2590126 w 3150086"/>
              <a:gd name="connsiteY7" fmla="*/ 1358207 h 2977815"/>
              <a:gd name="connsiteX8" fmla="*/ 3095042 w 3150086"/>
              <a:gd name="connsiteY8" fmla="*/ 2287483 h 2977815"/>
              <a:gd name="connsiteX9" fmla="*/ 3142458 w 3150086"/>
              <a:gd name="connsiteY9" fmla="*/ 2611515 h 2977815"/>
              <a:gd name="connsiteX10" fmla="*/ 2682824 w 3150086"/>
              <a:gd name="connsiteY10" fmla="*/ 2979435 h 2977815"/>
              <a:gd name="connsiteX11" fmla="*/ 2233855 w 3150086"/>
              <a:gd name="connsiteY11" fmla="*/ 2979763 h 2977815"/>
              <a:gd name="connsiteX12" fmla="*/ 474810 w 3150086"/>
              <a:gd name="connsiteY12" fmla="*/ 2979681 h 2977815"/>
              <a:gd name="connsiteX13" fmla="*/ 169809 w 3150086"/>
              <a:gd name="connsiteY13" fmla="*/ 2875663 h 2977815"/>
              <a:gd name="connsiteX14" fmla="*/ 0 w 3150086"/>
              <a:gd name="connsiteY14" fmla="*/ 2584280 h 2977815"/>
              <a:gd name="connsiteX15" fmla="*/ 1757240 w 3150086"/>
              <a:gd name="connsiteY15" fmla="*/ 1314401 h 2977815"/>
              <a:gd name="connsiteX16" fmla="*/ 1757240 w 3150086"/>
              <a:gd name="connsiteY16" fmla="*/ 967154 h 2977815"/>
              <a:gd name="connsiteX17" fmla="*/ 1741653 w 3150086"/>
              <a:gd name="connsiteY17" fmla="*/ 873882 h 2977815"/>
              <a:gd name="connsiteX18" fmla="*/ 1535913 w 3150086"/>
              <a:gd name="connsiteY18" fmla="*/ 766336 h 2977815"/>
              <a:gd name="connsiteX19" fmla="*/ 1393421 w 3150086"/>
              <a:gd name="connsiteY19" fmla="*/ 947138 h 2977815"/>
              <a:gd name="connsiteX20" fmla="*/ 1393667 w 3150086"/>
              <a:gd name="connsiteY20" fmla="*/ 1678384 h 2977815"/>
              <a:gd name="connsiteX21" fmla="*/ 1622705 w 3150086"/>
              <a:gd name="connsiteY21" fmla="*/ 1855412 h 2977815"/>
              <a:gd name="connsiteX22" fmla="*/ 1757076 w 3150086"/>
              <a:gd name="connsiteY22" fmla="*/ 1667638 h 2977815"/>
              <a:gd name="connsiteX23" fmla="*/ 1757240 w 3150086"/>
              <a:gd name="connsiteY23" fmla="*/ 1314401 h 2977815"/>
              <a:gd name="connsiteX24" fmla="*/ 1573485 w 3150086"/>
              <a:gd name="connsiteY24" fmla="*/ 2600605 h 2977815"/>
              <a:gd name="connsiteX25" fmla="*/ 1848215 w 3150086"/>
              <a:gd name="connsiteY25" fmla="*/ 2328089 h 2977815"/>
              <a:gd name="connsiteX26" fmla="*/ 1576438 w 3150086"/>
              <a:gd name="connsiteY26" fmla="*/ 2056641 h 2977815"/>
              <a:gd name="connsiteX27" fmla="*/ 1300887 w 3150086"/>
              <a:gd name="connsiteY27" fmla="*/ 2328253 h 2977815"/>
              <a:gd name="connsiteX28" fmla="*/ 1573485 w 3150086"/>
              <a:gd name="connsiteY28" fmla="*/ 2600605 h 297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50086" h="2977815">
                <a:moveTo>
                  <a:pt x="0" y="2584280"/>
                </a:moveTo>
                <a:cubicBezTo>
                  <a:pt x="0" y="2537111"/>
                  <a:pt x="0" y="2489942"/>
                  <a:pt x="0" y="2442772"/>
                </a:cubicBezTo>
                <a:cubicBezTo>
                  <a:pt x="12305" y="2386497"/>
                  <a:pt x="29942" y="2332355"/>
                  <a:pt x="57998" y="2281576"/>
                </a:cubicBezTo>
                <a:cubicBezTo>
                  <a:pt x="118456" y="2172144"/>
                  <a:pt x="177767" y="2062055"/>
                  <a:pt x="237405" y="1952212"/>
                </a:cubicBezTo>
                <a:cubicBezTo>
                  <a:pt x="547081" y="1382161"/>
                  <a:pt x="855774" y="811700"/>
                  <a:pt x="1166845" y="242388"/>
                </a:cubicBezTo>
                <a:cubicBezTo>
                  <a:pt x="1255687" y="79797"/>
                  <a:pt x="1399082" y="-2564"/>
                  <a:pt x="1582918" y="61"/>
                </a:cubicBezTo>
                <a:cubicBezTo>
                  <a:pt x="1761751" y="2604"/>
                  <a:pt x="1898584" y="87426"/>
                  <a:pt x="1984965" y="245423"/>
                </a:cubicBezTo>
                <a:cubicBezTo>
                  <a:pt x="2187588" y="615886"/>
                  <a:pt x="2388487" y="987170"/>
                  <a:pt x="2590126" y="1358207"/>
                </a:cubicBezTo>
                <a:cubicBezTo>
                  <a:pt x="2758458" y="1667966"/>
                  <a:pt x="2926545" y="1977888"/>
                  <a:pt x="3095042" y="2287483"/>
                </a:cubicBezTo>
                <a:cubicBezTo>
                  <a:pt x="3150825" y="2389861"/>
                  <a:pt x="3167724" y="2498309"/>
                  <a:pt x="3142458" y="2611515"/>
                </a:cubicBezTo>
                <a:cubicBezTo>
                  <a:pt x="3093976" y="2828494"/>
                  <a:pt x="2907021" y="2977630"/>
                  <a:pt x="2682824" y="2979435"/>
                </a:cubicBezTo>
                <a:cubicBezTo>
                  <a:pt x="2533195" y="2980666"/>
                  <a:pt x="2383484" y="2979763"/>
                  <a:pt x="2233855" y="2979763"/>
                </a:cubicBezTo>
                <a:cubicBezTo>
                  <a:pt x="1647479" y="2979763"/>
                  <a:pt x="1061103" y="2979845"/>
                  <a:pt x="474810" y="2979681"/>
                </a:cubicBezTo>
                <a:cubicBezTo>
                  <a:pt x="361522" y="2979600"/>
                  <a:pt x="258488" y="2947934"/>
                  <a:pt x="169809" y="2875663"/>
                </a:cubicBezTo>
                <a:cubicBezTo>
                  <a:pt x="76783" y="2799946"/>
                  <a:pt x="23626" y="2700604"/>
                  <a:pt x="0" y="2584280"/>
                </a:cubicBezTo>
                <a:close/>
                <a:moveTo>
                  <a:pt x="1757240" y="1314401"/>
                </a:moveTo>
                <a:cubicBezTo>
                  <a:pt x="1757240" y="1198652"/>
                  <a:pt x="1757322" y="1082903"/>
                  <a:pt x="1757240" y="967154"/>
                </a:cubicBezTo>
                <a:cubicBezTo>
                  <a:pt x="1757240" y="935243"/>
                  <a:pt x="1753794" y="903660"/>
                  <a:pt x="1741653" y="873882"/>
                </a:cubicBezTo>
                <a:cubicBezTo>
                  <a:pt x="1708512" y="792668"/>
                  <a:pt x="1624919" y="749273"/>
                  <a:pt x="1535913" y="766336"/>
                </a:cubicBezTo>
                <a:cubicBezTo>
                  <a:pt x="1455766" y="781676"/>
                  <a:pt x="1393913" y="856819"/>
                  <a:pt x="1393421" y="947138"/>
                </a:cubicBezTo>
                <a:cubicBezTo>
                  <a:pt x="1392027" y="1190859"/>
                  <a:pt x="1391288" y="1434663"/>
                  <a:pt x="1393667" y="1678384"/>
                </a:cubicBezTo>
                <a:cubicBezTo>
                  <a:pt x="1394898" y="1802911"/>
                  <a:pt x="1505561" y="1885683"/>
                  <a:pt x="1622705" y="1855412"/>
                </a:cubicBezTo>
                <a:cubicBezTo>
                  <a:pt x="1703098" y="1834658"/>
                  <a:pt x="1756337" y="1761566"/>
                  <a:pt x="1757076" y="1667638"/>
                </a:cubicBezTo>
                <a:cubicBezTo>
                  <a:pt x="1757896" y="1550002"/>
                  <a:pt x="1757240" y="1432202"/>
                  <a:pt x="1757240" y="1314401"/>
                </a:cubicBezTo>
                <a:close/>
                <a:moveTo>
                  <a:pt x="1573485" y="2600605"/>
                </a:moveTo>
                <a:cubicBezTo>
                  <a:pt x="1703754" y="2602491"/>
                  <a:pt x="1844523" y="2504626"/>
                  <a:pt x="1848215" y="2328089"/>
                </a:cubicBezTo>
                <a:cubicBezTo>
                  <a:pt x="1851332" y="2179035"/>
                  <a:pt x="1725985" y="2056969"/>
                  <a:pt x="1576438" y="2056641"/>
                </a:cubicBezTo>
                <a:cubicBezTo>
                  <a:pt x="1424758" y="2056312"/>
                  <a:pt x="1301051" y="2178297"/>
                  <a:pt x="1300887" y="2328253"/>
                </a:cubicBezTo>
                <a:cubicBezTo>
                  <a:pt x="1300559" y="2476488"/>
                  <a:pt x="1424594" y="2600358"/>
                  <a:pt x="1573485" y="2600605"/>
                </a:cubicBezTo>
                <a:close/>
              </a:path>
            </a:pathLst>
          </a:custGeom>
          <a:solidFill>
            <a:srgbClr val="FFC000"/>
          </a:solidFill>
          <a:ln w="8192"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60D9BFE-4234-427B-BED2-2451E79A7B5D}"/>
              </a:ext>
            </a:extLst>
          </p:cNvPr>
          <p:cNvSpPr/>
          <p:nvPr/>
        </p:nvSpPr>
        <p:spPr>
          <a:xfrm>
            <a:off x="6717280" y="3519519"/>
            <a:ext cx="282503" cy="267054"/>
          </a:xfrm>
          <a:custGeom>
            <a:avLst/>
            <a:gdLst>
              <a:gd name="connsiteX0" fmla="*/ 0 w 3150086"/>
              <a:gd name="connsiteY0" fmla="*/ 2584280 h 2977815"/>
              <a:gd name="connsiteX1" fmla="*/ 0 w 3150086"/>
              <a:gd name="connsiteY1" fmla="*/ 2442772 h 2977815"/>
              <a:gd name="connsiteX2" fmla="*/ 57998 w 3150086"/>
              <a:gd name="connsiteY2" fmla="*/ 2281576 h 2977815"/>
              <a:gd name="connsiteX3" fmla="*/ 237405 w 3150086"/>
              <a:gd name="connsiteY3" fmla="*/ 1952212 h 2977815"/>
              <a:gd name="connsiteX4" fmla="*/ 1166845 w 3150086"/>
              <a:gd name="connsiteY4" fmla="*/ 242388 h 2977815"/>
              <a:gd name="connsiteX5" fmla="*/ 1582918 w 3150086"/>
              <a:gd name="connsiteY5" fmla="*/ 61 h 2977815"/>
              <a:gd name="connsiteX6" fmla="*/ 1984965 w 3150086"/>
              <a:gd name="connsiteY6" fmla="*/ 245423 h 2977815"/>
              <a:gd name="connsiteX7" fmla="*/ 2590126 w 3150086"/>
              <a:gd name="connsiteY7" fmla="*/ 1358207 h 2977815"/>
              <a:gd name="connsiteX8" fmla="*/ 3095042 w 3150086"/>
              <a:gd name="connsiteY8" fmla="*/ 2287483 h 2977815"/>
              <a:gd name="connsiteX9" fmla="*/ 3142458 w 3150086"/>
              <a:gd name="connsiteY9" fmla="*/ 2611515 h 2977815"/>
              <a:gd name="connsiteX10" fmla="*/ 2682824 w 3150086"/>
              <a:gd name="connsiteY10" fmla="*/ 2979435 h 2977815"/>
              <a:gd name="connsiteX11" fmla="*/ 2233855 w 3150086"/>
              <a:gd name="connsiteY11" fmla="*/ 2979763 h 2977815"/>
              <a:gd name="connsiteX12" fmla="*/ 474810 w 3150086"/>
              <a:gd name="connsiteY12" fmla="*/ 2979681 h 2977815"/>
              <a:gd name="connsiteX13" fmla="*/ 169809 w 3150086"/>
              <a:gd name="connsiteY13" fmla="*/ 2875663 h 2977815"/>
              <a:gd name="connsiteX14" fmla="*/ 0 w 3150086"/>
              <a:gd name="connsiteY14" fmla="*/ 2584280 h 2977815"/>
              <a:gd name="connsiteX15" fmla="*/ 1757240 w 3150086"/>
              <a:gd name="connsiteY15" fmla="*/ 1314401 h 2977815"/>
              <a:gd name="connsiteX16" fmla="*/ 1757240 w 3150086"/>
              <a:gd name="connsiteY16" fmla="*/ 967154 h 2977815"/>
              <a:gd name="connsiteX17" fmla="*/ 1741653 w 3150086"/>
              <a:gd name="connsiteY17" fmla="*/ 873882 h 2977815"/>
              <a:gd name="connsiteX18" fmla="*/ 1535913 w 3150086"/>
              <a:gd name="connsiteY18" fmla="*/ 766336 h 2977815"/>
              <a:gd name="connsiteX19" fmla="*/ 1393421 w 3150086"/>
              <a:gd name="connsiteY19" fmla="*/ 947138 h 2977815"/>
              <a:gd name="connsiteX20" fmla="*/ 1393667 w 3150086"/>
              <a:gd name="connsiteY20" fmla="*/ 1678384 h 2977815"/>
              <a:gd name="connsiteX21" fmla="*/ 1622705 w 3150086"/>
              <a:gd name="connsiteY21" fmla="*/ 1855412 h 2977815"/>
              <a:gd name="connsiteX22" fmla="*/ 1757076 w 3150086"/>
              <a:gd name="connsiteY22" fmla="*/ 1667638 h 2977815"/>
              <a:gd name="connsiteX23" fmla="*/ 1757240 w 3150086"/>
              <a:gd name="connsiteY23" fmla="*/ 1314401 h 2977815"/>
              <a:gd name="connsiteX24" fmla="*/ 1573485 w 3150086"/>
              <a:gd name="connsiteY24" fmla="*/ 2600605 h 2977815"/>
              <a:gd name="connsiteX25" fmla="*/ 1848215 w 3150086"/>
              <a:gd name="connsiteY25" fmla="*/ 2328089 h 2977815"/>
              <a:gd name="connsiteX26" fmla="*/ 1576438 w 3150086"/>
              <a:gd name="connsiteY26" fmla="*/ 2056641 h 2977815"/>
              <a:gd name="connsiteX27" fmla="*/ 1300887 w 3150086"/>
              <a:gd name="connsiteY27" fmla="*/ 2328253 h 2977815"/>
              <a:gd name="connsiteX28" fmla="*/ 1573485 w 3150086"/>
              <a:gd name="connsiteY28" fmla="*/ 2600605 h 297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50086" h="2977815">
                <a:moveTo>
                  <a:pt x="0" y="2584280"/>
                </a:moveTo>
                <a:cubicBezTo>
                  <a:pt x="0" y="2537111"/>
                  <a:pt x="0" y="2489942"/>
                  <a:pt x="0" y="2442772"/>
                </a:cubicBezTo>
                <a:cubicBezTo>
                  <a:pt x="12305" y="2386497"/>
                  <a:pt x="29942" y="2332355"/>
                  <a:pt x="57998" y="2281576"/>
                </a:cubicBezTo>
                <a:cubicBezTo>
                  <a:pt x="118456" y="2172144"/>
                  <a:pt x="177767" y="2062055"/>
                  <a:pt x="237405" y="1952212"/>
                </a:cubicBezTo>
                <a:cubicBezTo>
                  <a:pt x="547081" y="1382161"/>
                  <a:pt x="855774" y="811700"/>
                  <a:pt x="1166845" y="242388"/>
                </a:cubicBezTo>
                <a:cubicBezTo>
                  <a:pt x="1255687" y="79797"/>
                  <a:pt x="1399082" y="-2564"/>
                  <a:pt x="1582918" y="61"/>
                </a:cubicBezTo>
                <a:cubicBezTo>
                  <a:pt x="1761751" y="2604"/>
                  <a:pt x="1898584" y="87426"/>
                  <a:pt x="1984965" y="245423"/>
                </a:cubicBezTo>
                <a:cubicBezTo>
                  <a:pt x="2187588" y="615886"/>
                  <a:pt x="2388487" y="987170"/>
                  <a:pt x="2590126" y="1358207"/>
                </a:cubicBezTo>
                <a:cubicBezTo>
                  <a:pt x="2758458" y="1667966"/>
                  <a:pt x="2926545" y="1977888"/>
                  <a:pt x="3095042" y="2287483"/>
                </a:cubicBezTo>
                <a:cubicBezTo>
                  <a:pt x="3150825" y="2389861"/>
                  <a:pt x="3167724" y="2498309"/>
                  <a:pt x="3142458" y="2611515"/>
                </a:cubicBezTo>
                <a:cubicBezTo>
                  <a:pt x="3093976" y="2828494"/>
                  <a:pt x="2907021" y="2977630"/>
                  <a:pt x="2682824" y="2979435"/>
                </a:cubicBezTo>
                <a:cubicBezTo>
                  <a:pt x="2533195" y="2980666"/>
                  <a:pt x="2383484" y="2979763"/>
                  <a:pt x="2233855" y="2979763"/>
                </a:cubicBezTo>
                <a:cubicBezTo>
                  <a:pt x="1647479" y="2979763"/>
                  <a:pt x="1061103" y="2979845"/>
                  <a:pt x="474810" y="2979681"/>
                </a:cubicBezTo>
                <a:cubicBezTo>
                  <a:pt x="361522" y="2979600"/>
                  <a:pt x="258488" y="2947934"/>
                  <a:pt x="169809" y="2875663"/>
                </a:cubicBezTo>
                <a:cubicBezTo>
                  <a:pt x="76783" y="2799946"/>
                  <a:pt x="23626" y="2700604"/>
                  <a:pt x="0" y="2584280"/>
                </a:cubicBezTo>
                <a:close/>
                <a:moveTo>
                  <a:pt x="1757240" y="1314401"/>
                </a:moveTo>
                <a:cubicBezTo>
                  <a:pt x="1757240" y="1198652"/>
                  <a:pt x="1757322" y="1082903"/>
                  <a:pt x="1757240" y="967154"/>
                </a:cubicBezTo>
                <a:cubicBezTo>
                  <a:pt x="1757240" y="935243"/>
                  <a:pt x="1753794" y="903660"/>
                  <a:pt x="1741653" y="873882"/>
                </a:cubicBezTo>
                <a:cubicBezTo>
                  <a:pt x="1708512" y="792668"/>
                  <a:pt x="1624919" y="749273"/>
                  <a:pt x="1535913" y="766336"/>
                </a:cubicBezTo>
                <a:cubicBezTo>
                  <a:pt x="1455766" y="781676"/>
                  <a:pt x="1393913" y="856819"/>
                  <a:pt x="1393421" y="947138"/>
                </a:cubicBezTo>
                <a:cubicBezTo>
                  <a:pt x="1392027" y="1190859"/>
                  <a:pt x="1391288" y="1434663"/>
                  <a:pt x="1393667" y="1678384"/>
                </a:cubicBezTo>
                <a:cubicBezTo>
                  <a:pt x="1394898" y="1802911"/>
                  <a:pt x="1505561" y="1885683"/>
                  <a:pt x="1622705" y="1855412"/>
                </a:cubicBezTo>
                <a:cubicBezTo>
                  <a:pt x="1703098" y="1834658"/>
                  <a:pt x="1756337" y="1761566"/>
                  <a:pt x="1757076" y="1667638"/>
                </a:cubicBezTo>
                <a:cubicBezTo>
                  <a:pt x="1757896" y="1550002"/>
                  <a:pt x="1757240" y="1432202"/>
                  <a:pt x="1757240" y="1314401"/>
                </a:cubicBezTo>
                <a:close/>
                <a:moveTo>
                  <a:pt x="1573485" y="2600605"/>
                </a:moveTo>
                <a:cubicBezTo>
                  <a:pt x="1703754" y="2602491"/>
                  <a:pt x="1844523" y="2504626"/>
                  <a:pt x="1848215" y="2328089"/>
                </a:cubicBezTo>
                <a:cubicBezTo>
                  <a:pt x="1851332" y="2179035"/>
                  <a:pt x="1725985" y="2056969"/>
                  <a:pt x="1576438" y="2056641"/>
                </a:cubicBezTo>
                <a:cubicBezTo>
                  <a:pt x="1424758" y="2056312"/>
                  <a:pt x="1301051" y="2178297"/>
                  <a:pt x="1300887" y="2328253"/>
                </a:cubicBezTo>
                <a:cubicBezTo>
                  <a:pt x="1300559" y="2476488"/>
                  <a:pt x="1424594" y="2600358"/>
                  <a:pt x="1573485" y="2600605"/>
                </a:cubicBezTo>
                <a:close/>
              </a:path>
            </a:pathLst>
          </a:custGeom>
          <a:solidFill>
            <a:srgbClr val="FFC000"/>
          </a:solidFill>
          <a:ln w="8192" cap="flat">
            <a:noFill/>
            <a:prstDash val="solid"/>
            <a:miter/>
          </a:ln>
        </p:spPr>
        <p:txBody>
          <a:bodyPr rtlCol="0" anchor="ctr"/>
          <a:lstStyle/>
          <a:p>
            <a:endParaRPr lang="en-US" b="1"/>
          </a:p>
        </p:txBody>
      </p:sp>
      <p:sp>
        <p:nvSpPr>
          <p:cNvPr id="51" name="Freeform: Shape 50">
            <a:extLst>
              <a:ext uri="{FF2B5EF4-FFF2-40B4-BE49-F238E27FC236}">
                <a16:creationId xmlns:a16="http://schemas.microsoft.com/office/drawing/2014/main" id="{1F9A4C08-76E6-4020-9B39-32D340A4D016}"/>
              </a:ext>
            </a:extLst>
          </p:cNvPr>
          <p:cNvSpPr/>
          <p:nvPr/>
        </p:nvSpPr>
        <p:spPr>
          <a:xfrm>
            <a:off x="6717280" y="4245007"/>
            <a:ext cx="282503" cy="267054"/>
          </a:xfrm>
          <a:custGeom>
            <a:avLst/>
            <a:gdLst>
              <a:gd name="connsiteX0" fmla="*/ 0 w 3150086"/>
              <a:gd name="connsiteY0" fmla="*/ 2584280 h 2977815"/>
              <a:gd name="connsiteX1" fmla="*/ 0 w 3150086"/>
              <a:gd name="connsiteY1" fmla="*/ 2442772 h 2977815"/>
              <a:gd name="connsiteX2" fmla="*/ 57998 w 3150086"/>
              <a:gd name="connsiteY2" fmla="*/ 2281576 h 2977815"/>
              <a:gd name="connsiteX3" fmla="*/ 237405 w 3150086"/>
              <a:gd name="connsiteY3" fmla="*/ 1952212 h 2977815"/>
              <a:gd name="connsiteX4" fmla="*/ 1166845 w 3150086"/>
              <a:gd name="connsiteY4" fmla="*/ 242388 h 2977815"/>
              <a:gd name="connsiteX5" fmla="*/ 1582918 w 3150086"/>
              <a:gd name="connsiteY5" fmla="*/ 61 h 2977815"/>
              <a:gd name="connsiteX6" fmla="*/ 1984965 w 3150086"/>
              <a:gd name="connsiteY6" fmla="*/ 245423 h 2977815"/>
              <a:gd name="connsiteX7" fmla="*/ 2590126 w 3150086"/>
              <a:gd name="connsiteY7" fmla="*/ 1358207 h 2977815"/>
              <a:gd name="connsiteX8" fmla="*/ 3095042 w 3150086"/>
              <a:gd name="connsiteY8" fmla="*/ 2287483 h 2977815"/>
              <a:gd name="connsiteX9" fmla="*/ 3142458 w 3150086"/>
              <a:gd name="connsiteY9" fmla="*/ 2611515 h 2977815"/>
              <a:gd name="connsiteX10" fmla="*/ 2682824 w 3150086"/>
              <a:gd name="connsiteY10" fmla="*/ 2979435 h 2977815"/>
              <a:gd name="connsiteX11" fmla="*/ 2233855 w 3150086"/>
              <a:gd name="connsiteY11" fmla="*/ 2979763 h 2977815"/>
              <a:gd name="connsiteX12" fmla="*/ 474810 w 3150086"/>
              <a:gd name="connsiteY12" fmla="*/ 2979681 h 2977815"/>
              <a:gd name="connsiteX13" fmla="*/ 169809 w 3150086"/>
              <a:gd name="connsiteY13" fmla="*/ 2875663 h 2977815"/>
              <a:gd name="connsiteX14" fmla="*/ 0 w 3150086"/>
              <a:gd name="connsiteY14" fmla="*/ 2584280 h 2977815"/>
              <a:gd name="connsiteX15" fmla="*/ 1757240 w 3150086"/>
              <a:gd name="connsiteY15" fmla="*/ 1314401 h 2977815"/>
              <a:gd name="connsiteX16" fmla="*/ 1757240 w 3150086"/>
              <a:gd name="connsiteY16" fmla="*/ 967154 h 2977815"/>
              <a:gd name="connsiteX17" fmla="*/ 1741653 w 3150086"/>
              <a:gd name="connsiteY17" fmla="*/ 873882 h 2977815"/>
              <a:gd name="connsiteX18" fmla="*/ 1535913 w 3150086"/>
              <a:gd name="connsiteY18" fmla="*/ 766336 h 2977815"/>
              <a:gd name="connsiteX19" fmla="*/ 1393421 w 3150086"/>
              <a:gd name="connsiteY19" fmla="*/ 947138 h 2977815"/>
              <a:gd name="connsiteX20" fmla="*/ 1393667 w 3150086"/>
              <a:gd name="connsiteY20" fmla="*/ 1678384 h 2977815"/>
              <a:gd name="connsiteX21" fmla="*/ 1622705 w 3150086"/>
              <a:gd name="connsiteY21" fmla="*/ 1855412 h 2977815"/>
              <a:gd name="connsiteX22" fmla="*/ 1757076 w 3150086"/>
              <a:gd name="connsiteY22" fmla="*/ 1667638 h 2977815"/>
              <a:gd name="connsiteX23" fmla="*/ 1757240 w 3150086"/>
              <a:gd name="connsiteY23" fmla="*/ 1314401 h 2977815"/>
              <a:gd name="connsiteX24" fmla="*/ 1573485 w 3150086"/>
              <a:gd name="connsiteY24" fmla="*/ 2600605 h 2977815"/>
              <a:gd name="connsiteX25" fmla="*/ 1848215 w 3150086"/>
              <a:gd name="connsiteY25" fmla="*/ 2328089 h 2977815"/>
              <a:gd name="connsiteX26" fmla="*/ 1576438 w 3150086"/>
              <a:gd name="connsiteY26" fmla="*/ 2056641 h 2977815"/>
              <a:gd name="connsiteX27" fmla="*/ 1300887 w 3150086"/>
              <a:gd name="connsiteY27" fmla="*/ 2328253 h 2977815"/>
              <a:gd name="connsiteX28" fmla="*/ 1573485 w 3150086"/>
              <a:gd name="connsiteY28" fmla="*/ 2600605 h 297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50086" h="2977815">
                <a:moveTo>
                  <a:pt x="0" y="2584280"/>
                </a:moveTo>
                <a:cubicBezTo>
                  <a:pt x="0" y="2537111"/>
                  <a:pt x="0" y="2489942"/>
                  <a:pt x="0" y="2442772"/>
                </a:cubicBezTo>
                <a:cubicBezTo>
                  <a:pt x="12305" y="2386497"/>
                  <a:pt x="29942" y="2332355"/>
                  <a:pt x="57998" y="2281576"/>
                </a:cubicBezTo>
                <a:cubicBezTo>
                  <a:pt x="118456" y="2172144"/>
                  <a:pt x="177767" y="2062055"/>
                  <a:pt x="237405" y="1952212"/>
                </a:cubicBezTo>
                <a:cubicBezTo>
                  <a:pt x="547081" y="1382161"/>
                  <a:pt x="855774" y="811700"/>
                  <a:pt x="1166845" y="242388"/>
                </a:cubicBezTo>
                <a:cubicBezTo>
                  <a:pt x="1255687" y="79797"/>
                  <a:pt x="1399082" y="-2564"/>
                  <a:pt x="1582918" y="61"/>
                </a:cubicBezTo>
                <a:cubicBezTo>
                  <a:pt x="1761751" y="2604"/>
                  <a:pt x="1898584" y="87426"/>
                  <a:pt x="1984965" y="245423"/>
                </a:cubicBezTo>
                <a:cubicBezTo>
                  <a:pt x="2187588" y="615886"/>
                  <a:pt x="2388487" y="987170"/>
                  <a:pt x="2590126" y="1358207"/>
                </a:cubicBezTo>
                <a:cubicBezTo>
                  <a:pt x="2758458" y="1667966"/>
                  <a:pt x="2926545" y="1977888"/>
                  <a:pt x="3095042" y="2287483"/>
                </a:cubicBezTo>
                <a:cubicBezTo>
                  <a:pt x="3150825" y="2389861"/>
                  <a:pt x="3167724" y="2498309"/>
                  <a:pt x="3142458" y="2611515"/>
                </a:cubicBezTo>
                <a:cubicBezTo>
                  <a:pt x="3093976" y="2828494"/>
                  <a:pt x="2907021" y="2977630"/>
                  <a:pt x="2682824" y="2979435"/>
                </a:cubicBezTo>
                <a:cubicBezTo>
                  <a:pt x="2533195" y="2980666"/>
                  <a:pt x="2383484" y="2979763"/>
                  <a:pt x="2233855" y="2979763"/>
                </a:cubicBezTo>
                <a:cubicBezTo>
                  <a:pt x="1647479" y="2979763"/>
                  <a:pt x="1061103" y="2979845"/>
                  <a:pt x="474810" y="2979681"/>
                </a:cubicBezTo>
                <a:cubicBezTo>
                  <a:pt x="361522" y="2979600"/>
                  <a:pt x="258488" y="2947934"/>
                  <a:pt x="169809" y="2875663"/>
                </a:cubicBezTo>
                <a:cubicBezTo>
                  <a:pt x="76783" y="2799946"/>
                  <a:pt x="23626" y="2700604"/>
                  <a:pt x="0" y="2584280"/>
                </a:cubicBezTo>
                <a:close/>
                <a:moveTo>
                  <a:pt x="1757240" y="1314401"/>
                </a:moveTo>
                <a:cubicBezTo>
                  <a:pt x="1757240" y="1198652"/>
                  <a:pt x="1757322" y="1082903"/>
                  <a:pt x="1757240" y="967154"/>
                </a:cubicBezTo>
                <a:cubicBezTo>
                  <a:pt x="1757240" y="935243"/>
                  <a:pt x="1753794" y="903660"/>
                  <a:pt x="1741653" y="873882"/>
                </a:cubicBezTo>
                <a:cubicBezTo>
                  <a:pt x="1708512" y="792668"/>
                  <a:pt x="1624919" y="749273"/>
                  <a:pt x="1535913" y="766336"/>
                </a:cubicBezTo>
                <a:cubicBezTo>
                  <a:pt x="1455766" y="781676"/>
                  <a:pt x="1393913" y="856819"/>
                  <a:pt x="1393421" y="947138"/>
                </a:cubicBezTo>
                <a:cubicBezTo>
                  <a:pt x="1392027" y="1190859"/>
                  <a:pt x="1391288" y="1434663"/>
                  <a:pt x="1393667" y="1678384"/>
                </a:cubicBezTo>
                <a:cubicBezTo>
                  <a:pt x="1394898" y="1802911"/>
                  <a:pt x="1505561" y="1885683"/>
                  <a:pt x="1622705" y="1855412"/>
                </a:cubicBezTo>
                <a:cubicBezTo>
                  <a:pt x="1703098" y="1834658"/>
                  <a:pt x="1756337" y="1761566"/>
                  <a:pt x="1757076" y="1667638"/>
                </a:cubicBezTo>
                <a:cubicBezTo>
                  <a:pt x="1757896" y="1550002"/>
                  <a:pt x="1757240" y="1432202"/>
                  <a:pt x="1757240" y="1314401"/>
                </a:cubicBezTo>
                <a:close/>
                <a:moveTo>
                  <a:pt x="1573485" y="2600605"/>
                </a:moveTo>
                <a:cubicBezTo>
                  <a:pt x="1703754" y="2602491"/>
                  <a:pt x="1844523" y="2504626"/>
                  <a:pt x="1848215" y="2328089"/>
                </a:cubicBezTo>
                <a:cubicBezTo>
                  <a:pt x="1851332" y="2179035"/>
                  <a:pt x="1725985" y="2056969"/>
                  <a:pt x="1576438" y="2056641"/>
                </a:cubicBezTo>
                <a:cubicBezTo>
                  <a:pt x="1424758" y="2056312"/>
                  <a:pt x="1301051" y="2178297"/>
                  <a:pt x="1300887" y="2328253"/>
                </a:cubicBezTo>
                <a:cubicBezTo>
                  <a:pt x="1300559" y="2476488"/>
                  <a:pt x="1424594" y="2600358"/>
                  <a:pt x="1573485" y="2600605"/>
                </a:cubicBezTo>
                <a:close/>
              </a:path>
            </a:pathLst>
          </a:custGeom>
          <a:solidFill>
            <a:srgbClr val="FFC000"/>
          </a:solidFill>
          <a:ln w="8192"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596B54D-EBE2-4E2B-A7EA-BAA7D79804AB}"/>
              </a:ext>
            </a:extLst>
          </p:cNvPr>
          <p:cNvSpPr/>
          <p:nvPr/>
        </p:nvSpPr>
        <p:spPr>
          <a:xfrm>
            <a:off x="6717280" y="4970495"/>
            <a:ext cx="282503" cy="267054"/>
          </a:xfrm>
          <a:custGeom>
            <a:avLst/>
            <a:gdLst>
              <a:gd name="connsiteX0" fmla="*/ 0 w 3150086"/>
              <a:gd name="connsiteY0" fmla="*/ 2584280 h 2977815"/>
              <a:gd name="connsiteX1" fmla="*/ 0 w 3150086"/>
              <a:gd name="connsiteY1" fmla="*/ 2442772 h 2977815"/>
              <a:gd name="connsiteX2" fmla="*/ 57998 w 3150086"/>
              <a:gd name="connsiteY2" fmla="*/ 2281576 h 2977815"/>
              <a:gd name="connsiteX3" fmla="*/ 237405 w 3150086"/>
              <a:gd name="connsiteY3" fmla="*/ 1952212 h 2977815"/>
              <a:gd name="connsiteX4" fmla="*/ 1166845 w 3150086"/>
              <a:gd name="connsiteY4" fmla="*/ 242388 h 2977815"/>
              <a:gd name="connsiteX5" fmla="*/ 1582918 w 3150086"/>
              <a:gd name="connsiteY5" fmla="*/ 61 h 2977815"/>
              <a:gd name="connsiteX6" fmla="*/ 1984965 w 3150086"/>
              <a:gd name="connsiteY6" fmla="*/ 245423 h 2977815"/>
              <a:gd name="connsiteX7" fmla="*/ 2590126 w 3150086"/>
              <a:gd name="connsiteY7" fmla="*/ 1358207 h 2977815"/>
              <a:gd name="connsiteX8" fmla="*/ 3095042 w 3150086"/>
              <a:gd name="connsiteY8" fmla="*/ 2287483 h 2977815"/>
              <a:gd name="connsiteX9" fmla="*/ 3142458 w 3150086"/>
              <a:gd name="connsiteY9" fmla="*/ 2611515 h 2977815"/>
              <a:gd name="connsiteX10" fmla="*/ 2682824 w 3150086"/>
              <a:gd name="connsiteY10" fmla="*/ 2979435 h 2977815"/>
              <a:gd name="connsiteX11" fmla="*/ 2233855 w 3150086"/>
              <a:gd name="connsiteY11" fmla="*/ 2979763 h 2977815"/>
              <a:gd name="connsiteX12" fmla="*/ 474810 w 3150086"/>
              <a:gd name="connsiteY12" fmla="*/ 2979681 h 2977815"/>
              <a:gd name="connsiteX13" fmla="*/ 169809 w 3150086"/>
              <a:gd name="connsiteY13" fmla="*/ 2875663 h 2977815"/>
              <a:gd name="connsiteX14" fmla="*/ 0 w 3150086"/>
              <a:gd name="connsiteY14" fmla="*/ 2584280 h 2977815"/>
              <a:gd name="connsiteX15" fmla="*/ 1757240 w 3150086"/>
              <a:gd name="connsiteY15" fmla="*/ 1314401 h 2977815"/>
              <a:gd name="connsiteX16" fmla="*/ 1757240 w 3150086"/>
              <a:gd name="connsiteY16" fmla="*/ 967154 h 2977815"/>
              <a:gd name="connsiteX17" fmla="*/ 1741653 w 3150086"/>
              <a:gd name="connsiteY17" fmla="*/ 873882 h 2977815"/>
              <a:gd name="connsiteX18" fmla="*/ 1535913 w 3150086"/>
              <a:gd name="connsiteY18" fmla="*/ 766336 h 2977815"/>
              <a:gd name="connsiteX19" fmla="*/ 1393421 w 3150086"/>
              <a:gd name="connsiteY19" fmla="*/ 947138 h 2977815"/>
              <a:gd name="connsiteX20" fmla="*/ 1393667 w 3150086"/>
              <a:gd name="connsiteY20" fmla="*/ 1678384 h 2977815"/>
              <a:gd name="connsiteX21" fmla="*/ 1622705 w 3150086"/>
              <a:gd name="connsiteY21" fmla="*/ 1855412 h 2977815"/>
              <a:gd name="connsiteX22" fmla="*/ 1757076 w 3150086"/>
              <a:gd name="connsiteY22" fmla="*/ 1667638 h 2977815"/>
              <a:gd name="connsiteX23" fmla="*/ 1757240 w 3150086"/>
              <a:gd name="connsiteY23" fmla="*/ 1314401 h 2977815"/>
              <a:gd name="connsiteX24" fmla="*/ 1573485 w 3150086"/>
              <a:gd name="connsiteY24" fmla="*/ 2600605 h 2977815"/>
              <a:gd name="connsiteX25" fmla="*/ 1848215 w 3150086"/>
              <a:gd name="connsiteY25" fmla="*/ 2328089 h 2977815"/>
              <a:gd name="connsiteX26" fmla="*/ 1576438 w 3150086"/>
              <a:gd name="connsiteY26" fmla="*/ 2056641 h 2977815"/>
              <a:gd name="connsiteX27" fmla="*/ 1300887 w 3150086"/>
              <a:gd name="connsiteY27" fmla="*/ 2328253 h 2977815"/>
              <a:gd name="connsiteX28" fmla="*/ 1573485 w 3150086"/>
              <a:gd name="connsiteY28" fmla="*/ 2600605 h 297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50086" h="2977815">
                <a:moveTo>
                  <a:pt x="0" y="2584280"/>
                </a:moveTo>
                <a:cubicBezTo>
                  <a:pt x="0" y="2537111"/>
                  <a:pt x="0" y="2489942"/>
                  <a:pt x="0" y="2442772"/>
                </a:cubicBezTo>
                <a:cubicBezTo>
                  <a:pt x="12305" y="2386497"/>
                  <a:pt x="29942" y="2332355"/>
                  <a:pt x="57998" y="2281576"/>
                </a:cubicBezTo>
                <a:cubicBezTo>
                  <a:pt x="118456" y="2172144"/>
                  <a:pt x="177767" y="2062055"/>
                  <a:pt x="237405" y="1952212"/>
                </a:cubicBezTo>
                <a:cubicBezTo>
                  <a:pt x="547081" y="1382161"/>
                  <a:pt x="855774" y="811700"/>
                  <a:pt x="1166845" y="242388"/>
                </a:cubicBezTo>
                <a:cubicBezTo>
                  <a:pt x="1255687" y="79797"/>
                  <a:pt x="1399082" y="-2564"/>
                  <a:pt x="1582918" y="61"/>
                </a:cubicBezTo>
                <a:cubicBezTo>
                  <a:pt x="1761751" y="2604"/>
                  <a:pt x="1898584" y="87426"/>
                  <a:pt x="1984965" y="245423"/>
                </a:cubicBezTo>
                <a:cubicBezTo>
                  <a:pt x="2187588" y="615886"/>
                  <a:pt x="2388487" y="987170"/>
                  <a:pt x="2590126" y="1358207"/>
                </a:cubicBezTo>
                <a:cubicBezTo>
                  <a:pt x="2758458" y="1667966"/>
                  <a:pt x="2926545" y="1977888"/>
                  <a:pt x="3095042" y="2287483"/>
                </a:cubicBezTo>
                <a:cubicBezTo>
                  <a:pt x="3150825" y="2389861"/>
                  <a:pt x="3167724" y="2498309"/>
                  <a:pt x="3142458" y="2611515"/>
                </a:cubicBezTo>
                <a:cubicBezTo>
                  <a:pt x="3093976" y="2828494"/>
                  <a:pt x="2907021" y="2977630"/>
                  <a:pt x="2682824" y="2979435"/>
                </a:cubicBezTo>
                <a:cubicBezTo>
                  <a:pt x="2533195" y="2980666"/>
                  <a:pt x="2383484" y="2979763"/>
                  <a:pt x="2233855" y="2979763"/>
                </a:cubicBezTo>
                <a:cubicBezTo>
                  <a:pt x="1647479" y="2979763"/>
                  <a:pt x="1061103" y="2979845"/>
                  <a:pt x="474810" y="2979681"/>
                </a:cubicBezTo>
                <a:cubicBezTo>
                  <a:pt x="361522" y="2979600"/>
                  <a:pt x="258488" y="2947934"/>
                  <a:pt x="169809" y="2875663"/>
                </a:cubicBezTo>
                <a:cubicBezTo>
                  <a:pt x="76783" y="2799946"/>
                  <a:pt x="23626" y="2700604"/>
                  <a:pt x="0" y="2584280"/>
                </a:cubicBezTo>
                <a:close/>
                <a:moveTo>
                  <a:pt x="1757240" y="1314401"/>
                </a:moveTo>
                <a:cubicBezTo>
                  <a:pt x="1757240" y="1198652"/>
                  <a:pt x="1757322" y="1082903"/>
                  <a:pt x="1757240" y="967154"/>
                </a:cubicBezTo>
                <a:cubicBezTo>
                  <a:pt x="1757240" y="935243"/>
                  <a:pt x="1753794" y="903660"/>
                  <a:pt x="1741653" y="873882"/>
                </a:cubicBezTo>
                <a:cubicBezTo>
                  <a:pt x="1708512" y="792668"/>
                  <a:pt x="1624919" y="749273"/>
                  <a:pt x="1535913" y="766336"/>
                </a:cubicBezTo>
                <a:cubicBezTo>
                  <a:pt x="1455766" y="781676"/>
                  <a:pt x="1393913" y="856819"/>
                  <a:pt x="1393421" y="947138"/>
                </a:cubicBezTo>
                <a:cubicBezTo>
                  <a:pt x="1392027" y="1190859"/>
                  <a:pt x="1391288" y="1434663"/>
                  <a:pt x="1393667" y="1678384"/>
                </a:cubicBezTo>
                <a:cubicBezTo>
                  <a:pt x="1394898" y="1802911"/>
                  <a:pt x="1505561" y="1885683"/>
                  <a:pt x="1622705" y="1855412"/>
                </a:cubicBezTo>
                <a:cubicBezTo>
                  <a:pt x="1703098" y="1834658"/>
                  <a:pt x="1756337" y="1761566"/>
                  <a:pt x="1757076" y="1667638"/>
                </a:cubicBezTo>
                <a:cubicBezTo>
                  <a:pt x="1757896" y="1550002"/>
                  <a:pt x="1757240" y="1432202"/>
                  <a:pt x="1757240" y="1314401"/>
                </a:cubicBezTo>
                <a:close/>
                <a:moveTo>
                  <a:pt x="1573485" y="2600605"/>
                </a:moveTo>
                <a:cubicBezTo>
                  <a:pt x="1703754" y="2602491"/>
                  <a:pt x="1844523" y="2504626"/>
                  <a:pt x="1848215" y="2328089"/>
                </a:cubicBezTo>
                <a:cubicBezTo>
                  <a:pt x="1851332" y="2179035"/>
                  <a:pt x="1725985" y="2056969"/>
                  <a:pt x="1576438" y="2056641"/>
                </a:cubicBezTo>
                <a:cubicBezTo>
                  <a:pt x="1424758" y="2056312"/>
                  <a:pt x="1301051" y="2178297"/>
                  <a:pt x="1300887" y="2328253"/>
                </a:cubicBezTo>
                <a:cubicBezTo>
                  <a:pt x="1300559" y="2476488"/>
                  <a:pt x="1424594" y="2600358"/>
                  <a:pt x="1573485" y="2600605"/>
                </a:cubicBezTo>
                <a:close/>
              </a:path>
            </a:pathLst>
          </a:custGeom>
          <a:solidFill>
            <a:srgbClr val="FFC000"/>
          </a:solidFill>
          <a:ln w="8192"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AB57598-6194-4242-9283-B33104F8CF1E}"/>
              </a:ext>
            </a:extLst>
          </p:cNvPr>
          <p:cNvSpPr/>
          <p:nvPr/>
        </p:nvSpPr>
        <p:spPr>
          <a:xfrm>
            <a:off x="5518192" y="4970495"/>
            <a:ext cx="282503" cy="267054"/>
          </a:xfrm>
          <a:custGeom>
            <a:avLst/>
            <a:gdLst>
              <a:gd name="connsiteX0" fmla="*/ 0 w 3150086"/>
              <a:gd name="connsiteY0" fmla="*/ 2584280 h 2977815"/>
              <a:gd name="connsiteX1" fmla="*/ 0 w 3150086"/>
              <a:gd name="connsiteY1" fmla="*/ 2442772 h 2977815"/>
              <a:gd name="connsiteX2" fmla="*/ 57998 w 3150086"/>
              <a:gd name="connsiteY2" fmla="*/ 2281576 h 2977815"/>
              <a:gd name="connsiteX3" fmla="*/ 237405 w 3150086"/>
              <a:gd name="connsiteY3" fmla="*/ 1952212 h 2977815"/>
              <a:gd name="connsiteX4" fmla="*/ 1166845 w 3150086"/>
              <a:gd name="connsiteY4" fmla="*/ 242388 h 2977815"/>
              <a:gd name="connsiteX5" fmla="*/ 1582918 w 3150086"/>
              <a:gd name="connsiteY5" fmla="*/ 61 h 2977815"/>
              <a:gd name="connsiteX6" fmla="*/ 1984965 w 3150086"/>
              <a:gd name="connsiteY6" fmla="*/ 245423 h 2977815"/>
              <a:gd name="connsiteX7" fmla="*/ 2590126 w 3150086"/>
              <a:gd name="connsiteY7" fmla="*/ 1358207 h 2977815"/>
              <a:gd name="connsiteX8" fmla="*/ 3095042 w 3150086"/>
              <a:gd name="connsiteY8" fmla="*/ 2287483 h 2977815"/>
              <a:gd name="connsiteX9" fmla="*/ 3142458 w 3150086"/>
              <a:gd name="connsiteY9" fmla="*/ 2611515 h 2977815"/>
              <a:gd name="connsiteX10" fmla="*/ 2682824 w 3150086"/>
              <a:gd name="connsiteY10" fmla="*/ 2979435 h 2977815"/>
              <a:gd name="connsiteX11" fmla="*/ 2233855 w 3150086"/>
              <a:gd name="connsiteY11" fmla="*/ 2979763 h 2977815"/>
              <a:gd name="connsiteX12" fmla="*/ 474810 w 3150086"/>
              <a:gd name="connsiteY12" fmla="*/ 2979681 h 2977815"/>
              <a:gd name="connsiteX13" fmla="*/ 169809 w 3150086"/>
              <a:gd name="connsiteY13" fmla="*/ 2875663 h 2977815"/>
              <a:gd name="connsiteX14" fmla="*/ 0 w 3150086"/>
              <a:gd name="connsiteY14" fmla="*/ 2584280 h 2977815"/>
              <a:gd name="connsiteX15" fmla="*/ 1757240 w 3150086"/>
              <a:gd name="connsiteY15" fmla="*/ 1314401 h 2977815"/>
              <a:gd name="connsiteX16" fmla="*/ 1757240 w 3150086"/>
              <a:gd name="connsiteY16" fmla="*/ 967154 h 2977815"/>
              <a:gd name="connsiteX17" fmla="*/ 1741653 w 3150086"/>
              <a:gd name="connsiteY17" fmla="*/ 873882 h 2977815"/>
              <a:gd name="connsiteX18" fmla="*/ 1535913 w 3150086"/>
              <a:gd name="connsiteY18" fmla="*/ 766336 h 2977815"/>
              <a:gd name="connsiteX19" fmla="*/ 1393421 w 3150086"/>
              <a:gd name="connsiteY19" fmla="*/ 947138 h 2977815"/>
              <a:gd name="connsiteX20" fmla="*/ 1393667 w 3150086"/>
              <a:gd name="connsiteY20" fmla="*/ 1678384 h 2977815"/>
              <a:gd name="connsiteX21" fmla="*/ 1622705 w 3150086"/>
              <a:gd name="connsiteY21" fmla="*/ 1855412 h 2977815"/>
              <a:gd name="connsiteX22" fmla="*/ 1757076 w 3150086"/>
              <a:gd name="connsiteY22" fmla="*/ 1667638 h 2977815"/>
              <a:gd name="connsiteX23" fmla="*/ 1757240 w 3150086"/>
              <a:gd name="connsiteY23" fmla="*/ 1314401 h 2977815"/>
              <a:gd name="connsiteX24" fmla="*/ 1573485 w 3150086"/>
              <a:gd name="connsiteY24" fmla="*/ 2600605 h 2977815"/>
              <a:gd name="connsiteX25" fmla="*/ 1848215 w 3150086"/>
              <a:gd name="connsiteY25" fmla="*/ 2328089 h 2977815"/>
              <a:gd name="connsiteX26" fmla="*/ 1576438 w 3150086"/>
              <a:gd name="connsiteY26" fmla="*/ 2056641 h 2977815"/>
              <a:gd name="connsiteX27" fmla="*/ 1300887 w 3150086"/>
              <a:gd name="connsiteY27" fmla="*/ 2328253 h 2977815"/>
              <a:gd name="connsiteX28" fmla="*/ 1573485 w 3150086"/>
              <a:gd name="connsiteY28" fmla="*/ 2600605 h 297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50086" h="2977815">
                <a:moveTo>
                  <a:pt x="0" y="2584280"/>
                </a:moveTo>
                <a:cubicBezTo>
                  <a:pt x="0" y="2537111"/>
                  <a:pt x="0" y="2489942"/>
                  <a:pt x="0" y="2442772"/>
                </a:cubicBezTo>
                <a:cubicBezTo>
                  <a:pt x="12305" y="2386497"/>
                  <a:pt x="29942" y="2332355"/>
                  <a:pt x="57998" y="2281576"/>
                </a:cubicBezTo>
                <a:cubicBezTo>
                  <a:pt x="118456" y="2172144"/>
                  <a:pt x="177767" y="2062055"/>
                  <a:pt x="237405" y="1952212"/>
                </a:cubicBezTo>
                <a:cubicBezTo>
                  <a:pt x="547081" y="1382161"/>
                  <a:pt x="855774" y="811700"/>
                  <a:pt x="1166845" y="242388"/>
                </a:cubicBezTo>
                <a:cubicBezTo>
                  <a:pt x="1255687" y="79797"/>
                  <a:pt x="1399082" y="-2564"/>
                  <a:pt x="1582918" y="61"/>
                </a:cubicBezTo>
                <a:cubicBezTo>
                  <a:pt x="1761751" y="2604"/>
                  <a:pt x="1898584" y="87426"/>
                  <a:pt x="1984965" y="245423"/>
                </a:cubicBezTo>
                <a:cubicBezTo>
                  <a:pt x="2187588" y="615886"/>
                  <a:pt x="2388487" y="987170"/>
                  <a:pt x="2590126" y="1358207"/>
                </a:cubicBezTo>
                <a:cubicBezTo>
                  <a:pt x="2758458" y="1667966"/>
                  <a:pt x="2926545" y="1977888"/>
                  <a:pt x="3095042" y="2287483"/>
                </a:cubicBezTo>
                <a:cubicBezTo>
                  <a:pt x="3150825" y="2389861"/>
                  <a:pt x="3167724" y="2498309"/>
                  <a:pt x="3142458" y="2611515"/>
                </a:cubicBezTo>
                <a:cubicBezTo>
                  <a:pt x="3093976" y="2828494"/>
                  <a:pt x="2907021" y="2977630"/>
                  <a:pt x="2682824" y="2979435"/>
                </a:cubicBezTo>
                <a:cubicBezTo>
                  <a:pt x="2533195" y="2980666"/>
                  <a:pt x="2383484" y="2979763"/>
                  <a:pt x="2233855" y="2979763"/>
                </a:cubicBezTo>
                <a:cubicBezTo>
                  <a:pt x="1647479" y="2979763"/>
                  <a:pt x="1061103" y="2979845"/>
                  <a:pt x="474810" y="2979681"/>
                </a:cubicBezTo>
                <a:cubicBezTo>
                  <a:pt x="361522" y="2979600"/>
                  <a:pt x="258488" y="2947934"/>
                  <a:pt x="169809" y="2875663"/>
                </a:cubicBezTo>
                <a:cubicBezTo>
                  <a:pt x="76783" y="2799946"/>
                  <a:pt x="23626" y="2700604"/>
                  <a:pt x="0" y="2584280"/>
                </a:cubicBezTo>
                <a:close/>
                <a:moveTo>
                  <a:pt x="1757240" y="1314401"/>
                </a:moveTo>
                <a:cubicBezTo>
                  <a:pt x="1757240" y="1198652"/>
                  <a:pt x="1757322" y="1082903"/>
                  <a:pt x="1757240" y="967154"/>
                </a:cubicBezTo>
                <a:cubicBezTo>
                  <a:pt x="1757240" y="935243"/>
                  <a:pt x="1753794" y="903660"/>
                  <a:pt x="1741653" y="873882"/>
                </a:cubicBezTo>
                <a:cubicBezTo>
                  <a:pt x="1708512" y="792668"/>
                  <a:pt x="1624919" y="749273"/>
                  <a:pt x="1535913" y="766336"/>
                </a:cubicBezTo>
                <a:cubicBezTo>
                  <a:pt x="1455766" y="781676"/>
                  <a:pt x="1393913" y="856819"/>
                  <a:pt x="1393421" y="947138"/>
                </a:cubicBezTo>
                <a:cubicBezTo>
                  <a:pt x="1392027" y="1190859"/>
                  <a:pt x="1391288" y="1434663"/>
                  <a:pt x="1393667" y="1678384"/>
                </a:cubicBezTo>
                <a:cubicBezTo>
                  <a:pt x="1394898" y="1802911"/>
                  <a:pt x="1505561" y="1885683"/>
                  <a:pt x="1622705" y="1855412"/>
                </a:cubicBezTo>
                <a:cubicBezTo>
                  <a:pt x="1703098" y="1834658"/>
                  <a:pt x="1756337" y="1761566"/>
                  <a:pt x="1757076" y="1667638"/>
                </a:cubicBezTo>
                <a:cubicBezTo>
                  <a:pt x="1757896" y="1550002"/>
                  <a:pt x="1757240" y="1432202"/>
                  <a:pt x="1757240" y="1314401"/>
                </a:cubicBezTo>
                <a:close/>
                <a:moveTo>
                  <a:pt x="1573485" y="2600605"/>
                </a:moveTo>
                <a:cubicBezTo>
                  <a:pt x="1703754" y="2602491"/>
                  <a:pt x="1844523" y="2504626"/>
                  <a:pt x="1848215" y="2328089"/>
                </a:cubicBezTo>
                <a:cubicBezTo>
                  <a:pt x="1851332" y="2179035"/>
                  <a:pt x="1725985" y="2056969"/>
                  <a:pt x="1576438" y="2056641"/>
                </a:cubicBezTo>
                <a:cubicBezTo>
                  <a:pt x="1424758" y="2056312"/>
                  <a:pt x="1301051" y="2178297"/>
                  <a:pt x="1300887" y="2328253"/>
                </a:cubicBezTo>
                <a:cubicBezTo>
                  <a:pt x="1300559" y="2476488"/>
                  <a:pt x="1424594" y="2600358"/>
                  <a:pt x="1573485" y="2600605"/>
                </a:cubicBezTo>
                <a:close/>
              </a:path>
            </a:pathLst>
          </a:custGeom>
          <a:solidFill>
            <a:srgbClr val="FFC000"/>
          </a:solidFill>
          <a:ln w="8192"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486CA86-BCE3-49C7-8291-0FF232C54B89}"/>
              </a:ext>
            </a:extLst>
          </p:cNvPr>
          <p:cNvSpPr/>
          <p:nvPr/>
        </p:nvSpPr>
        <p:spPr>
          <a:xfrm>
            <a:off x="10314544" y="4970495"/>
            <a:ext cx="282503" cy="267054"/>
          </a:xfrm>
          <a:custGeom>
            <a:avLst/>
            <a:gdLst>
              <a:gd name="connsiteX0" fmla="*/ 0 w 3150086"/>
              <a:gd name="connsiteY0" fmla="*/ 2584280 h 2977815"/>
              <a:gd name="connsiteX1" fmla="*/ 0 w 3150086"/>
              <a:gd name="connsiteY1" fmla="*/ 2442772 h 2977815"/>
              <a:gd name="connsiteX2" fmla="*/ 57998 w 3150086"/>
              <a:gd name="connsiteY2" fmla="*/ 2281576 h 2977815"/>
              <a:gd name="connsiteX3" fmla="*/ 237405 w 3150086"/>
              <a:gd name="connsiteY3" fmla="*/ 1952212 h 2977815"/>
              <a:gd name="connsiteX4" fmla="*/ 1166845 w 3150086"/>
              <a:gd name="connsiteY4" fmla="*/ 242388 h 2977815"/>
              <a:gd name="connsiteX5" fmla="*/ 1582918 w 3150086"/>
              <a:gd name="connsiteY5" fmla="*/ 61 h 2977815"/>
              <a:gd name="connsiteX6" fmla="*/ 1984965 w 3150086"/>
              <a:gd name="connsiteY6" fmla="*/ 245423 h 2977815"/>
              <a:gd name="connsiteX7" fmla="*/ 2590126 w 3150086"/>
              <a:gd name="connsiteY7" fmla="*/ 1358207 h 2977815"/>
              <a:gd name="connsiteX8" fmla="*/ 3095042 w 3150086"/>
              <a:gd name="connsiteY8" fmla="*/ 2287483 h 2977815"/>
              <a:gd name="connsiteX9" fmla="*/ 3142458 w 3150086"/>
              <a:gd name="connsiteY9" fmla="*/ 2611515 h 2977815"/>
              <a:gd name="connsiteX10" fmla="*/ 2682824 w 3150086"/>
              <a:gd name="connsiteY10" fmla="*/ 2979435 h 2977815"/>
              <a:gd name="connsiteX11" fmla="*/ 2233855 w 3150086"/>
              <a:gd name="connsiteY11" fmla="*/ 2979763 h 2977815"/>
              <a:gd name="connsiteX12" fmla="*/ 474810 w 3150086"/>
              <a:gd name="connsiteY12" fmla="*/ 2979681 h 2977815"/>
              <a:gd name="connsiteX13" fmla="*/ 169809 w 3150086"/>
              <a:gd name="connsiteY13" fmla="*/ 2875663 h 2977815"/>
              <a:gd name="connsiteX14" fmla="*/ 0 w 3150086"/>
              <a:gd name="connsiteY14" fmla="*/ 2584280 h 2977815"/>
              <a:gd name="connsiteX15" fmla="*/ 1757240 w 3150086"/>
              <a:gd name="connsiteY15" fmla="*/ 1314401 h 2977815"/>
              <a:gd name="connsiteX16" fmla="*/ 1757240 w 3150086"/>
              <a:gd name="connsiteY16" fmla="*/ 967154 h 2977815"/>
              <a:gd name="connsiteX17" fmla="*/ 1741653 w 3150086"/>
              <a:gd name="connsiteY17" fmla="*/ 873882 h 2977815"/>
              <a:gd name="connsiteX18" fmla="*/ 1535913 w 3150086"/>
              <a:gd name="connsiteY18" fmla="*/ 766336 h 2977815"/>
              <a:gd name="connsiteX19" fmla="*/ 1393421 w 3150086"/>
              <a:gd name="connsiteY19" fmla="*/ 947138 h 2977815"/>
              <a:gd name="connsiteX20" fmla="*/ 1393667 w 3150086"/>
              <a:gd name="connsiteY20" fmla="*/ 1678384 h 2977815"/>
              <a:gd name="connsiteX21" fmla="*/ 1622705 w 3150086"/>
              <a:gd name="connsiteY21" fmla="*/ 1855412 h 2977815"/>
              <a:gd name="connsiteX22" fmla="*/ 1757076 w 3150086"/>
              <a:gd name="connsiteY22" fmla="*/ 1667638 h 2977815"/>
              <a:gd name="connsiteX23" fmla="*/ 1757240 w 3150086"/>
              <a:gd name="connsiteY23" fmla="*/ 1314401 h 2977815"/>
              <a:gd name="connsiteX24" fmla="*/ 1573485 w 3150086"/>
              <a:gd name="connsiteY24" fmla="*/ 2600605 h 2977815"/>
              <a:gd name="connsiteX25" fmla="*/ 1848215 w 3150086"/>
              <a:gd name="connsiteY25" fmla="*/ 2328089 h 2977815"/>
              <a:gd name="connsiteX26" fmla="*/ 1576438 w 3150086"/>
              <a:gd name="connsiteY26" fmla="*/ 2056641 h 2977815"/>
              <a:gd name="connsiteX27" fmla="*/ 1300887 w 3150086"/>
              <a:gd name="connsiteY27" fmla="*/ 2328253 h 2977815"/>
              <a:gd name="connsiteX28" fmla="*/ 1573485 w 3150086"/>
              <a:gd name="connsiteY28" fmla="*/ 2600605 h 297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50086" h="2977815">
                <a:moveTo>
                  <a:pt x="0" y="2584280"/>
                </a:moveTo>
                <a:cubicBezTo>
                  <a:pt x="0" y="2537111"/>
                  <a:pt x="0" y="2489942"/>
                  <a:pt x="0" y="2442772"/>
                </a:cubicBezTo>
                <a:cubicBezTo>
                  <a:pt x="12305" y="2386497"/>
                  <a:pt x="29942" y="2332355"/>
                  <a:pt x="57998" y="2281576"/>
                </a:cubicBezTo>
                <a:cubicBezTo>
                  <a:pt x="118456" y="2172144"/>
                  <a:pt x="177767" y="2062055"/>
                  <a:pt x="237405" y="1952212"/>
                </a:cubicBezTo>
                <a:cubicBezTo>
                  <a:pt x="547081" y="1382161"/>
                  <a:pt x="855774" y="811700"/>
                  <a:pt x="1166845" y="242388"/>
                </a:cubicBezTo>
                <a:cubicBezTo>
                  <a:pt x="1255687" y="79797"/>
                  <a:pt x="1399082" y="-2564"/>
                  <a:pt x="1582918" y="61"/>
                </a:cubicBezTo>
                <a:cubicBezTo>
                  <a:pt x="1761751" y="2604"/>
                  <a:pt x="1898584" y="87426"/>
                  <a:pt x="1984965" y="245423"/>
                </a:cubicBezTo>
                <a:cubicBezTo>
                  <a:pt x="2187588" y="615886"/>
                  <a:pt x="2388487" y="987170"/>
                  <a:pt x="2590126" y="1358207"/>
                </a:cubicBezTo>
                <a:cubicBezTo>
                  <a:pt x="2758458" y="1667966"/>
                  <a:pt x="2926545" y="1977888"/>
                  <a:pt x="3095042" y="2287483"/>
                </a:cubicBezTo>
                <a:cubicBezTo>
                  <a:pt x="3150825" y="2389861"/>
                  <a:pt x="3167724" y="2498309"/>
                  <a:pt x="3142458" y="2611515"/>
                </a:cubicBezTo>
                <a:cubicBezTo>
                  <a:pt x="3093976" y="2828494"/>
                  <a:pt x="2907021" y="2977630"/>
                  <a:pt x="2682824" y="2979435"/>
                </a:cubicBezTo>
                <a:cubicBezTo>
                  <a:pt x="2533195" y="2980666"/>
                  <a:pt x="2383484" y="2979763"/>
                  <a:pt x="2233855" y="2979763"/>
                </a:cubicBezTo>
                <a:cubicBezTo>
                  <a:pt x="1647479" y="2979763"/>
                  <a:pt x="1061103" y="2979845"/>
                  <a:pt x="474810" y="2979681"/>
                </a:cubicBezTo>
                <a:cubicBezTo>
                  <a:pt x="361522" y="2979600"/>
                  <a:pt x="258488" y="2947934"/>
                  <a:pt x="169809" y="2875663"/>
                </a:cubicBezTo>
                <a:cubicBezTo>
                  <a:pt x="76783" y="2799946"/>
                  <a:pt x="23626" y="2700604"/>
                  <a:pt x="0" y="2584280"/>
                </a:cubicBezTo>
                <a:close/>
                <a:moveTo>
                  <a:pt x="1757240" y="1314401"/>
                </a:moveTo>
                <a:cubicBezTo>
                  <a:pt x="1757240" y="1198652"/>
                  <a:pt x="1757322" y="1082903"/>
                  <a:pt x="1757240" y="967154"/>
                </a:cubicBezTo>
                <a:cubicBezTo>
                  <a:pt x="1757240" y="935243"/>
                  <a:pt x="1753794" y="903660"/>
                  <a:pt x="1741653" y="873882"/>
                </a:cubicBezTo>
                <a:cubicBezTo>
                  <a:pt x="1708512" y="792668"/>
                  <a:pt x="1624919" y="749273"/>
                  <a:pt x="1535913" y="766336"/>
                </a:cubicBezTo>
                <a:cubicBezTo>
                  <a:pt x="1455766" y="781676"/>
                  <a:pt x="1393913" y="856819"/>
                  <a:pt x="1393421" y="947138"/>
                </a:cubicBezTo>
                <a:cubicBezTo>
                  <a:pt x="1392027" y="1190859"/>
                  <a:pt x="1391288" y="1434663"/>
                  <a:pt x="1393667" y="1678384"/>
                </a:cubicBezTo>
                <a:cubicBezTo>
                  <a:pt x="1394898" y="1802911"/>
                  <a:pt x="1505561" y="1885683"/>
                  <a:pt x="1622705" y="1855412"/>
                </a:cubicBezTo>
                <a:cubicBezTo>
                  <a:pt x="1703098" y="1834658"/>
                  <a:pt x="1756337" y="1761566"/>
                  <a:pt x="1757076" y="1667638"/>
                </a:cubicBezTo>
                <a:cubicBezTo>
                  <a:pt x="1757896" y="1550002"/>
                  <a:pt x="1757240" y="1432202"/>
                  <a:pt x="1757240" y="1314401"/>
                </a:cubicBezTo>
                <a:close/>
                <a:moveTo>
                  <a:pt x="1573485" y="2600605"/>
                </a:moveTo>
                <a:cubicBezTo>
                  <a:pt x="1703754" y="2602491"/>
                  <a:pt x="1844523" y="2504626"/>
                  <a:pt x="1848215" y="2328089"/>
                </a:cubicBezTo>
                <a:cubicBezTo>
                  <a:pt x="1851332" y="2179035"/>
                  <a:pt x="1725985" y="2056969"/>
                  <a:pt x="1576438" y="2056641"/>
                </a:cubicBezTo>
                <a:cubicBezTo>
                  <a:pt x="1424758" y="2056312"/>
                  <a:pt x="1301051" y="2178297"/>
                  <a:pt x="1300887" y="2328253"/>
                </a:cubicBezTo>
                <a:cubicBezTo>
                  <a:pt x="1300559" y="2476488"/>
                  <a:pt x="1424594" y="2600358"/>
                  <a:pt x="1573485" y="2600605"/>
                </a:cubicBezTo>
                <a:close/>
              </a:path>
            </a:pathLst>
          </a:custGeom>
          <a:solidFill>
            <a:srgbClr val="FFC000"/>
          </a:solidFill>
          <a:ln w="8192" cap="flat">
            <a:no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920B444F-19CA-43AB-9029-CE7A40F4ADBB}"/>
              </a:ext>
            </a:extLst>
          </p:cNvPr>
          <p:cNvSpPr txBox="1"/>
          <p:nvPr/>
        </p:nvSpPr>
        <p:spPr>
          <a:xfrm>
            <a:off x="1381232" y="2585871"/>
            <a:ext cx="1590580" cy="583365"/>
          </a:xfrm>
          <a:prstGeom prst="rect">
            <a:avLst/>
          </a:prstGeom>
          <a:noFill/>
        </p:spPr>
        <p:txBody>
          <a:bodyPr wrap="square" rtlCol="0" anchor="ctr" anchorCtr="0">
            <a:spAutoFit/>
          </a:bodyPr>
          <a:lstStyle/>
          <a:p>
            <a:pPr>
              <a:lnSpc>
                <a:spcPts val="2000"/>
              </a:lnSpc>
            </a:pPr>
            <a:r>
              <a:rPr lang="en-US" sz="1400" dirty="0">
                <a:latin typeface="Montserrat" panose="00000500000000000000" pitchFamily="50" charset="0"/>
              </a:rPr>
              <a:t>Familiar with Application?</a:t>
            </a:r>
          </a:p>
        </p:txBody>
      </p:sp>
      <p:grpSp>
        <p:nvGrpSpPr>
          <p:cNvPr id="3" name="Group 2">
            <a:extLst>
              <a:ext uri="{FF2B5EF4-FFF2-40B4-BE49-F238E27FC236}">
                <a16:creationId xmlns:a16="http://schemas.microsoft.com/office/drawing/2014/main" id="{4AC9DF84-3699-4BA4-822A-F0ED67E41E7B}"/>
              </a:ext>
            </a:extLst>
          </p:cNvPr>
          <p:cNvGrpSpPr/>
          <p:nvPr/>
        </p:nvGrpSpPr>
        <p:grpSpPr>
          <a:xfrm>
            <a:off x="4103167" y="2734678"/>
            <a:ext cx="714376" cy="285750"/>
            <a:chOff x="4103167" y="2734678"/>
            <a:chExt cx="714376" cy="285750"/>
          </a:xfrm>
        </p:grpSpPr>
        <p:sp>
          <p:nvSpPr>
            <p:cNvPr id="19461" name="Rectangle: Rounded Corners 19460">
              <a:extLst>
                <a:ext uri="{FF2B5EF4-FFF2-40B4-BE49-F238E27FC236}">
                  <a16:creationId xmlns:a16="http://schemas.microsoft.com/office/drawing/2014/main" id="{A5AA678B-503B-4FAC-B503-AF7E67A83CF9}"/>
                </a:ext>
              </a:extLst>
            </p:cNvPr>
            <p:cNvSpPr/>
            <p:nvPr/>
          </p:nvSpPr>
          <p:spPr>
            <a:xfrm>
              <a:off x="4103167"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3312D131-41F4-45A2-8AF7-BBD905260A29}"/>
                </a:ext>
              </a:extLst>
            </p:cNvPr>
            <p:cNvSpPr/>
            <p:nvPr/>
          </p:nvSpPr>
          <p:spPr>
            <a:xfrm>
              <a:off x="4253621"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A4F4B1C3-7D21-4CB9-9109-CF32E82BC0CE}"/>
                </a:ext>
              </a:extLst>
            </p:cNvPr>
            <p:cNvSpPr/>
            <p:nvPr/>
          </p:nvSpPr>
          <p:spPr>
            <a:xfrm>
              <a:off x="4404074"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5FC46C1A-E974-481F-BD5A-E8A0D40F9AE2}"/>
                </a:ext>
              </a:extLst>
            </p:cNvPr>
            <p:cNvSpPr/>
            <p:nvPr/>
          </p:nvSpPr>
          <p:spPr>
            <a:xfrm>
              <a:off x="4554528"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Rounded Corners 73">
              <a:extLst>
                <a:ext uri="{FF2B5EF4-FFF2-40B4-BE49-F238E27FC236}">
                  <a16:creationId xmlns:a16="http://schemas.microsoft.com/office/drawing/2014/main" id="{676622A2-EB37-4E14-94AC-A5154F137E66}"/>
                </a:ext>
              </a:extLst>
            </p:cNvPr>
            <p:cNvSpPr/>
            <p:nvPr/>
          </p:nvSpPr>
          <p:spPr>
            <a:xfrm>
              <a:off x="4704981"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544A7F5D-5F4E-4554-87D8-5C6D3ADE86DA}"/>
              </a:ext>
            </a:extLst>
          </p:cNvPr>
          <p:cNvGrpSpPr/>
          <p:nvPr/>
        </p:nvGrpSpPr>
        <p:grpSpPr>
          <a:xfrm>
            <a:off x="5302255" y="2734678"/>
            <a:ext cx="714376" cy="285750"/>
            <a:chOff x="5302255" y="2734678"/>
            <a:chExt cx="714376" cy="285750"/>
          </a:xfrm>
        </p:grpSpPr>
        <p:sp>
          <p:nvSpPr>
            <p:cNvPr id="78" name="Rectangle: Rounded Corners 77">
              <a:extLst>
                <a:ext uri="{FF2B5EF4-FFF2-40B4-BE49-F238E27FC236}">
                  <a16:creationId xmlns:a16="http://schemas.microsoft.com/office/drawing/2014/main" id="{DFD3473E-8C50-4249-805B-94743A272296}"/>
                </a:ext>
              </a:extLst>
            </p:cNvPr>
            <p:cNvSpPr/>
            <p:nvPr/>
          </p:nvSpPr>
          <p:spPr>
            <a:xfrm>
              <a:off x="5302255"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Rounded Corners 78">
              <a:extLst>
                <a:ext uri="{FF2B5EF4-FFF2-40B4-BE49-F238E27FC236}">
                  <a16:creationId xmlns:a16="http://schemas.microsoft.com/office/drawing/2014/main" id="{AD9AE37E-5BD0-45CC-A3A4-C51F4D56FA52}"/>
                </a:ext>
              </a:extLst>
            </p:cNvPr>
            <p:cNvSpPr/>
            <p:nvPr/>
          </p:nvSpPr>
          <p:spPr>
            <a:xfrm>
              <a:off x="5452709"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Rounded Corners 79">
              <a:extLst>
                <a:ext uri="{FF2B5EF4-FFF2-40B4-BE49-F238E27FC236}">
                  <a16:creationId xmlns:a16="http://schemas.microsoft.com/office/drawing/2014/main" id="{B3F44F7F-DDA5-4A55-AE14-1AC291710551}"/>
                </a:ext>
              </a:extLst>
            </p:cNvPr>
            <p:cNvSpPr/>
            <p:nvPr/>
          </p:nvSpPr>
          <p:spPr>
            <a:xfrm>
              <a:off x="5603162"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Rounded Corners 80">
              <a:extLst>
                <a:ext uri="{FF2B5EF4-FFF2-40B4-BE49-F238E27FC236}">
                  <a16:creationId xmlns:a16="http://schemas.microsoft.com/office/drawing/2014/main" id="{56E9C834-D915-48F3-8A0C-F33A7CDC1DA7}"/>
                </a:ext>
              </a:extLst>
            </p:cNvPr>
            <p:cNvSpPr/>
            <p:nvPr/>
          </p:nvSpPr>
          <p:spPr>
            <a:xfrm>
              <a:off x="5753616"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a:extLst>
                <a:ext uri="{FF2B5EF4-FFF2-40B4-BE49-F238E27FC236}">
                  <a16:creationId xmlns:a16="http://schemas.microsoft.com/office/drawing/2014/main" id="{7C2E249B-B87E-408F-A71D-510A3473CBF7}"/>
                </a:ext>
              </a:extLst>
            </p:cNvPr>
            <p:cNvSpPr/>
            <p:nvPr/>
          </p:nvSpPr>
          <p:spPr>
            <a:xfrm>
              <a:off x="5904069"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2DD97F86-A78D-4698-8577-E34C30D1ED1F}"/>
              </a:ext>
            </a:extLst>
          </p:cNvPr>
          <p:cNvGrpSpPr/>
          <p:nvPr/>
        </p:nvGrpSpPr>
        <p:grpSpPr>
          <a:xfrm>
            <a:off x="6501343" y="2734678"/>
            <a:ext cx="714376" cy="285750"/>
            <a:chOff x="6501343" y="2734678"/>
            <a:chExt cx="714376" cy="285750"/>
          </a:xfrm>
        </p:grpSpPr>
        <p:sp>
          <p:nvSpPr>
            <p:cNvPr id="84" name="Rectangle: Rounded Corners 83">
              <a:extLst>
                <a:ext uri="{FF2B5EF4-FFF2-40B4-BE49-F238E27FC236}">
                  <a16:creationId xmlns:a16="http://schemas.microsoft.com/office/drawing/2014/main" id="{BB9A9662-740E-4F1C-B976-74DAA38F2DB9}"/>
                </a:ext>
              </a:extLst>
            </p:cNvPr>
            <p:cNvSpPr/>
            <p:nvPr/>
          </p:nvSpPr>
          <p:spPr>
            <a:xfrm>
              <a:off x="6501343"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Rounded Corners 84">
              <a:extLst>
                <a:ext uri="{FF2B5EF4-FFF2-40B4-BE49-F238E27FC236}">
                  <a16:creationId xmlns:a16="http://schemas.microsoft.com/office/drawing/2014/main" id="{EBA0CCC8-353D-4C19-AEB2-F03C602AEA5B}"/>
                </a:ext>
              </a:extLst>
            </p:cNvPr>
            <p:cNvSpPr/>
            <p:nvPr/>
          </p:nvSpPr>
          <p:spPr>
            <a:xfrm>
              <a:off x="6651797"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Rounded Corners 85">
              <a:extLst>
                <a:ext uri="{FF2B5EF4-FFF2-40B4-BE49-F238E27FC236}">
                  <a16:creationId xmlns:a16="http://schemas.microsoft.com/office/drawing/2014/main" id="{586DF4C1-34A0-4E01-AC21-21A8D9B7FF0D}"/>
                </a:ext>
              </a:extLst>
            </p:cNvPr>
            <p:cNvSpPr/>
            <p:nvPr/>
          </p:nvSpPr>
          <p:spPr>
            <a:xfrm>
              <a:off x="6802250"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86">
              <a:extLst>
                <a:ext uri="{FF2B5EF4-FFF2-40B4-BE49-F238E27FC236}">
                  <a16:creationId xmlns:a16="http://schemas.microsoft.com/office/drawing/2014/main" id="{301FEF52-F2EF-4502-90CC-D49D904CCD2E}"/>
                </a:ext>
              </a:extLst>
            </p:cNvPr>
            <p:cNvSpPr/>
            <p:nvPr/>
          </p:nvSpPr>
          <p:spPr>
            <a:xfrm>
              <a:off x="6952704"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CE70CBB7-030B-4494-8400-F7D81BA2FFD7}"/>
                </a:ext>
              </a:extLst>
            </p:cNvPr>
            <p:cNvSpPr/>
            <p:nvPr/>
          </p:nvSpPr>
          <p:spPr>
            <a:xfrm>
              <a:off x="7103157"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E0762C63-9C29-4E82-A27A-5059339A3C16}"/>
              </a:ext>
            </a:extLst>
          </p:cNvPr>
          <p:cNvGrpSpPr/>
          <p:nvPr/>
        </p:nvGrpSpPr>
        <p:grpSpPr>
          <a:xfrm>
            <a:off x="7700431" y="2734678"/>
            <a:ext cx="714376" cy="285750"/>
            <a:chOff x="7700431" y="2734678"/>
            <a:chExt cx="714376" cy="285750"/>
          </a:xfrm>
        </p:grpSpPr>
        <p:sp>
          <p:nvSpPr>
            <p:cNvPr id="90" name="Rectangle: Rounded Corners 89">
              <a:extLst>
                <a:ext uri="{FF2B5EF4-FFF2-40B4-BE49-F238E27FC236}">
                  <a16:creationId xmlns:a16="http://schemas.microsoft.com/office/drawing/2014/main" id="{245C7314-71C9-4D12-9500-EFF5A31A7D3D}"/>
                </a:ext>
              </a:extLst>
            </p:cNvPr>
            <p:cNvSpPr/>
            <p:nvPr/>
          </p:nvSpPr>
          <p:spPr>
            <a:xfrm>
              <a:off x="7700431"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90">
              <a:extLst>
                <a:ext uri="{FF2B5EF4-FFF2-40B4-BE49-F238E27FC236}">
                  <a16:creationId xmlns:a16="http://schemas.microsoft.com/office/drawing/2014/main" id="{8CB0A4C2-B3D9-453A-A956-4715FB9ECFF8}"/>
                </a:ext>
              </a:extLst>
            </p:cNvPr>
            <p:cNvSpPr/>
            <p:nvPr/>
          </p:nvSpPr>
          <p:spPr>
            <a:xfrm>
              <a:off x="7850885"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Rounded Corners 91">
              <a:extLst>
                <a:ext uri="{FF2B5EF4-FFF2-40B4-BE49-F238E27FC236}">
                  <a16:creationId xmlns:a16="http://schemas.microsoft.com/office/drawing/2014/main" id="{E80D0689-7F11-4B9A-BFC7-33315BA7F616}"/>
                </a:ext>
              </a:extLst>
            </p:cNvPr>
            <p:cNvSpPr/>
            <p:nvPr/>
          </p:nvSpPr>
          <p:spPr>
            <a:xfrm>
              <a:off x="8001338"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Rounded Corners 92">
              <a:extLst>
                <a:ext uri="{FF2B5EF4-FFF2-40B4-BE49-F238E27FC236}">
                  <a16:creationId xmlns:a16="http://schemas.microsoft.com/office/drawing/2014/main" id="{CDD0F233-E063-472C-8A49-994E2740A917}"/>
                </a:ext>
              </a:extLst>
            </p:cNvPr>
            <p:cNvSpPr/>
            <p:nvPr/>
          </p:nvSpPr>
          <p:spPr>
            <a:xfrm>
              <a:off x="8151792"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Rounded Corners 93">
              <a:extLst>
                <a:ext uri="{FF2B5EF4-FFF2-40B4-BE49-F238E27FC236}">
                  <a16:creationId xmlns:a16="http://schemas.microsoft.com/office/drawing/2014/main" id="{FFA4946B-FF3D-4A2A-8224-E5B25E2AC576}"/>
                </a:ext>
              </a:extLst>
            </p:cNvPr>
            <p:cNvSpPr/>
            <p:nvPr/>
          </p:nvSpPr>
          <p:spPr>
            <a:xfrm>
              <a:off x="8302245"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1781A7D-5AFC-4827-80C2-E62221F3D025}"/>
              </a:ext>
            </a:extLst>
          </p:cNvPr>
          <p:cNvGrpSpPr/>
          <p:nvPr/>
        </p:nvGrpSpPr>
        <p:grpSpPr>
          <a:xfrm>
            <a:off x="8899519" y="2734678"/>
            <a:ext cx="714376" cy="285750"/>
            <a:chOff x="8899519" y="2734678"/>
            <a:chExt cx="714376" cy="285750"/>
          </a:xfrm>
        </p:grpSpPr>
        <p:sp>
          <p:nvSpPr>
            <p:cNvPr id="96" name="Rectangle: Rounded Corners 95">
              <a:extLst>
                <a:ext uri="{FF2B5EF4-FFF2-40B4-BE49-F238E27FC236}">
                  <a16:creationId xmlns:a16="http://schemas.microsoft.com/office/drawing/2014/main" id="{56CF39A2-98ED-4034-9417-1A66DF4E9554}"/>
                </a:ext>
              </a:extLst>
            </p:cNvPr>
            <p:cNvSpPr/>
            <p:nvPr/>
          </p:nvSpPr>
          <p:spPr>
            <a:xfrm>
              <a:off x="8899519"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Rounded Corners 96">
              <a:extLst>
                <a:ext uri="{FF2B5EF4-FFF2-40B4-BE49-F238E27FC236}">
                  <a16:creationId xmlns:a16="http://schemas.microsoft.com/office/drawing/2014/main" id="{0737C59D-AF2A-4758-B504-A9A322735F3E}"/>
                </a:ext>
              </a:extLst>
            </p:cNvPr>
            <p:cNvSpPr/>
            <p:nvPr/>
          </p:nvSpPr>
          <p:spPr>
            <a:xfrm>
              <a:off x="9049973"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Rounded Corners 97">
              <a:extLst>
                <a:ext uri="{FF2B5EF4-FFF2-40B4-BE49-F238E27FC236}">
                  <a16:creationId xmlns:a16="http://schemas.microsoft.com/office/drawing/2014/main" id="{B3A39DE7-B6D1-4D1D-94F3-8FD451951976}"/>
                </a:ext>
              </a:extLst>
            </p:cNvPr>
            <p:cNvSpPr/>
            <p:nvPr/>
          </p:nvSpPr>
          <p:spPr>
            <a:xfrm>
              <a:off x="9200426"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Rounded Corners 98">
              <a:extLst>
                <a:ext uri="{FF2B5EF4-FFF2-40B4-BE49-F238E27FC236}">
                  <a16:creationId xmlns:a16="http://schemas.microsoft.com/office/drawing/2014/main" id="{3C02489F-4370-474B-83B4-9C107CF5749E}"/>
                </a:ext>
              </a:extLst>
            </p:cNvPr>
            <p:cNvSpPr/>
            <p:nvPr/>
          </p:nvSpPr>
          <p:spPr>
            <a:xfrm>
              <a:off x="9350880"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99">
              <a:extLst>
                <a:ext uri="{FF2B5EF4-FFF2-40B4-BE49-F238E27FC236}">
                  <a16:creationId xmlns:a16="http://schemas.microsoft.com/office/drawing/2014/main" id="{EC0BA639-5E73-405D-9FC9-BBD49CD7AFD7}"/>
                </a:ext>
              </a:extLst>
            </p:cNvPr>
            <p:cNvSpPr/>
            <p:nvPr/>
          </p:nvSpPr>
          <p:spPr>
            <a:xfrm>
              <a:off x="9501333"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CB59A517-B59C-490F-8D5C-B9AC90BB5CBF}"/>
              </a:ext>
            </a:extLst>
          </p:cNvPr>
          <p:cNvGrpSpPr/>
          <p:nvPr/>
        </p:nvGrpSpPr>
        <p:grpSpPr>
          <a:xfrm>
            <a:off x="10098607" y="2734678"/>
            <a:ext cx="714376" cy="285750"/>
            <a:chOff x="10098607" y="2734678"/>
            <a:chExt cx="714376" cy="285750"/>
          </a:xfrm>
        </p:grpSpPr>
        <p:sp>
          <p:nvSpPr>
            <p:cNvPr id="102" name="Rectangle: Rounded Corners 101">
              <a:extLst>
                <a:ext uri="{FF2B5EF4-FFF2-40B4-BE49-F238E27FC236}">
                  <a16:creationId xmlns:a16="http://schemas.microsoft.com/office/drawing/2014/main" id="{5350B0EE-1F1E-4496-8BAD-FFBAD8CFDA88}"/>
                </a:ext>
              </a:extLst>
            </p:cNvPr>
            <p:cNvSpPr/>
            <p:nvPr/>
          </p:nvSpPr>
          <p:spPr>
            <a:xfrm>
              <a:off x="10098607"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A4AB986E-36AC-4047-AAC0-C8680ED9F380}"/>
                </a:ext>
              </a:extLst>
            </p:cNvPr>
            <p:cNvSpPr/>
            <p:nvPr/>
          </p:nvSpPr>
          <p:spPr>
            <a:xfrm>
              <a:off x="10249061"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Rounded Corners 103">
              <a:extLst>
                <a:ext uri="{FF2B5EF4-FFF2-40B4-BE49-F238E27FC236}">
                  <a16:creationId xmlns:a16="http://schemas.microsoft.com/office/drawing/2014/main" id="{D6882E8E-53C2-4F64-93FB-578B9AB9B059}"/>
                </a:ext>
              </a:extLst>
            </p:cNvPr>
            <p:cNvSpPr/>
            <p:nvPr/>
          </p:nvSpPr>
          <p:spPr>
            <a:xfrm>
              <a:off x="10399514"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Rounded Corners 104">
              <a:extLst>
                <a:ext uri="{FF2B5EF4-FFF2-40B4-BE49-F238E27FC236}">
                  <a16:creationId xmlns:a16="http://schemas.microsoft.com/office/drawing/2014/main" id="{6D1CB92E-E4B5-4E7C-B1AF-EA7571E2274B}"/>
                </a:ext>
              </a:extLst>
            </p:cNvPr>
            <p:cNvSpPr/>
            <p:nvPr/>
          </p:nvSpPr>
          <p:spPr>
            <a:xfrm>
              <a:off x="10549968"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Rounded Corners 105">
              <a:extLst>
                <a:ext uri="{FF2B5EF4-FFF2-40B4-BE49-F238E27FC236}">
                  <a16:creationId xmlns:a16="http://schemas.microsoft.com/office/drawing/2014/main" id="{484951B5-9C8E-4BE4-938B-774513FBABA1}"/>
                </a:ext>
              </a:extLst>
            </p:cNvPr>
            <p:cNvSpPr/>
            <p:nvPr/>
          </p:nvSpPr>
          <p:spPr>
            <a:xfrm>
              <a:off x="10700421" y="2734678"/>
              <a:ext cx="112562" cy="2857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TextBox 108">
            <a:extLst>
              <a:ext uri="{FF2B5EF4-FFF2-40B4-BE49-F238E27FC236}">
                <a16:creationId xmlns:a16="http://schemas.microsoft.com/office/drawing/2014/main" id="{A8D81A46-5155-4DFD-AFA3-E9C306ED3203}"/>
              </a:ext>
            </a:extLst>
          </p:cNvPr>
          <p:cNvSpPr txBox="1"/>
          <p:nvPr/>
        </p:nvSpPr>
        <p:spPr>
          <a:xfrm>
            <a:off x="4267033" y="1979501"/>
            <a:ext cx="386644" cy="307777"/>
          </a:xfrm>
          <a:prstGeom prst="rect">
            <a:avLst/>
          </a:prstGeom>
          <a:noFill/>
        </p:spPr>
        <p:txBody>
          <a:bodyPr wrap="none" rtlCol="0">
            <a:spAutoFit/>
          </a:bodyPr>
          <a:lstStyle/>
          <a:p>
            <a:pPr algn="ctr"/>
            <a:r>
              <a:rPr lang="en-US" sz="1400" b="1" dirty="0">
                <a:latin typeface="Montserrat" panose="00000500000000000000" pitchFamily="50" charset="0"/>
              </a:rPr>
              <a:t>P1</a:t>
            </a:r>
          </a:p>
        </p:txBody>
      </p:sp>
      <p:sp>
        <p:nvSpPr>
          <p:cNvPr id="110" name="TextBox 109">
            <a:extLst>
              <a:ext uri="{FF2B5EF4-FFF2-40B4-BE49-F238E27FC236}">
                <a16:creationId xmlns:a16="http://schemas.microsoft.com/office/drawing/2014/main" id="{EB3830C6-A524-4BF3-BE32-6AEF2D73EFE9}"/>
              </a:ext>
            </a:extLst>
          </p:cNvPr>
          <p:cNvSpPr txBox="1"/>
          <p:nvPr/>
        </p:nvSpPr>
        <p:spPr>
          <a:xfrm>
            <a:off x="5448488" y="1979501"/>
            <a:ext cx="421911" cy="307777"/>
          </a:xfrm>
          <a:prstGeom prst="rect">
            <a:avLst/>
          </a:prstGeom>
          <a:noFill/>
        </p:spPr>
        <p:txBody>
          <a:bodyPr wrap="none" rtlCol="0">
            <a:spAutoFit/>
          </a:bodyPr>
          <a:lstStyle/>
          <a:p>
            <a:pPr algn="ctr"/>
            <a:r>
              <a:rPr lang="en-US" sz="1400" b="1" dirty="0">
                <a:latin typeface="Montserrat" panose="00000500000000000000" pitchFamily="50" charset="0"/>
              </a:rPr>
              <a:t>P2</a:t>
            </a:r>
          </a:p>
        </p:txBody>
      </p:sp>
      <p:sp>
        <p:nvSpPr>
          <p:cNvPr id="111" name="TextBox 110">
            <a:extLst>
              <a:ext uri="{FF2B5EF4-FFF2-40B4-BE49-F238E27FC236}">
                <a16:creationId xmlns:a16="http://schemas.microsoft.com/office/drawing/2014/main" id="{95713FFB-CBD8-42A7-9F41-B0BC5573DC73}"/>
              </a:ext>
            </a:extLst>
          </p:cNvPr>
          <p:cNvSpPr txBox="1"/>
          <p:nvPr/>
        </p:nvSpPr>
        <p:spPr>
          <a:xfrm>
            <a:off x="6647576" y="1979501"/>
            <a:ext cx="421911" cy="307777"/>
          </a:xfrm>
          <a:prstGeom prst="rect">
            <a:avLst/>
          </a:prstGeom>
          <a:noFill/>
        </p:spPr>
        <p:txBody>
          <a:bodyPr wrap="none" rtlCol="0">
            <a:spAutoFit/>
          </a:bodyPr>
          <a:lstStyle/>
          <a:p>
            <a:pPr algn="ctr"/>
            <a:r>
              <a:rPr lang="en-US" sz="1400" b="1" dirty="0">
                <a:latin typeface="Montserrat" panose="00000500000000000000" pitchFamily="50" charset="0"/>
              </a:rPr>
              <a:t>P3</a:t>
            </a:r>
          </a:p>
        </p:txBody>
      </p:sp>
      <p:sp>
        <p:nvSpPr>
          <p:cNvPr id="112" name="TextBox 111">
            <a:extLst>
              <a:ext uri="{FF2B5EF4-FFF2-40B4-BE49-F238E27FC236}">
                <a16:creationId xmlns:a16="http://schemas.microsoft.com/office/drawing/2014/main" id="{CCDD91C9-EE35-4998-8D01-6111ED752DF6}"/>
              </a:ext>
            </a:extLst>
          </p:cNvPr>
          <p:cNvSpPr txBox="1"/>
          <p:nvPr/>
        </p:nvSpPr>
        <p:spPr>
          <a:xfrm>
            <a:off x="7837847" y="1979501"/>
            <a:ext cx="439544" cy="307777"/>
          </a:xfrm>
          <a:prstGeom prst="rect">
            <a:avLst/>
          </a:prstGeom>
          <a:noFill/>
        </p:spPr>
        <p:txBody>
          <a:bodyPr wrap="none" rtlCol="0">
            <a:spAutoFit/>
          </a:bodyPr>
          <a:lstStyle/>
          <a:p>
            <a:pPr algn="ctr"/>
            <a:r>
              <a:rPr lang="en-US" sz="1400" b="1" dirty="0">
                <a:latin typeface="Montserrat" panose="00000500000000000000" pitchFamily="50" charset="0"/>
              </a:rPr>
              <a:t>P4</a:t>
            </a:r>
          </a:p>
        </p:txBody>
      </p:sp>
      <p:sp>
        <p:nvSpPr>
          <p:cNvPr id="113" name="TextBox 112">
            <a:extLst>
              <a:ext uri="{FF2B5EF4-FFF2-40B4-BE49-F238E27FC236}">
                <a16:creationId xmlns:a16="http://schemas.microsoft.com/office/drawing/2014/main" id="{C4BB5900-5CB3-4B9A-93FC-B02CB6C3E152}"/>
              </a:ext>
            </a:extLst>
          </p:cNvPr>
          <p:cNvSpPr txBox="1"/>
          <p:nvPr/>
        </p:nvSpPr>
        <p:spPr>
          <a:xfrm>
            <a:off x="9044950" y="1979501"/>
            <a:ext cx="423514" cy="307777"/>
          </a:xfrm>
          <a:prstGeom prst="rect">
            <a:avLst/>
          </a:prstGeom>
          <a:noFill/>
        </p:spPr>
        <p:txBody>
          <a:bodyPr wrap="none" rtlCol="0">
            <a:spAutoFit/>
          </a:bodyPr>
          <a:lstStyle/>
          <a:p>
            <a:pPr algn="ctr"/>
            <a:r>
              <a:rPr lang="en-US" sz="1400" b="1" dirty="0">
                <a:latin typeface="Montserrat" panose="00000500000000000000" pitchFamily="50" charset="0"/>
              </a:rPr>
              <a:t>P5</a:t>
            </a:r>
          </a:p>
        </p:txBody>
      </p:sp>
      <p:sp>
        <p:nvSpPr>
          <p:cNvPr id="114" name="TextBox 113">
            <a:extLst>
              <a:ext uri="{FF2B5EF4-FFF2-40B4-BE49-F238E27FC236}">
                <a16:creationId xmlns:a16="http://schemas.microsoft.com/office/drawing/2014/main" id="{45A49352-88D9-4CF4-B4A2-224F1FD7606A}"/>
              </a:ext>
            </a:extLst>
          </p:cNvPr>
          <p:cNvSpPr txBox="1"/>
          <p:nvPr/>
        </p:nvSpPr>
        <p:spPr>
          <a:xfrm>
            <a:off x="10240832" y="1979501"/>
            <a:ext cx="429926" cy="307777"/>
          </a:xfrm>
          <a:prstGeom prst="rect">
            <a:avLst/>
          </a:prstGeom>
          <a:noFill/>
        </p:spPr>
        <p:txBody>
          <a:bodyPr wrap="none" rtlCol="0">
            <a:spAutoFit/>
          </a:bodyPr>
          <a:lstStyle/>
          <a:p>
            <a:pPr algn="ctr"/>
            <a:r>
              <a:rPr lang="en-US" sz="1400" b="1" dirty="0">
                <a:latin typeface="Montserrat" panose="00000500000000000000" pitchFamily="50" charset="0"/>
              </a:rPr>
              <a:t>P6</a:t>
            </a:r>
          </a:p>
        </p:txBody>
      </p:sp>
      <p:sp>
        <p:nvSpPr>
          <p:cNvPr id="117" name="Freeform: Shape 116">
            <a:extLst>
              <a:ext uri="{FF2B5EF4-FFF2-40B4-BE49-F238E27FC236}">
                <a16:creationId xmlns:a16="http://schemas.microsoft.com/office/drawing/2014/main" id="{B59D8A5D-184D-4A0A-AF1D-46493389EA14}"/>
              </a:ext>
            </a:extLst>
          </p:cNvPr>
          <p:cNvSpPr/>
          <p:nvPr/>
        </p:nvSpPr>
        <p:spPr>
          <a:xfrm>
            <a:off x="1282762" y="1331494"/>
            <a:ext cx="236476" cy="236476"/>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solidFill>
            <a:schemeClr val="accent2"/>
          </a:solidFill>
          <a:ln w="8192" cap="flat">
            <a:noFill/>
            <a:prstDash val="solid"/>
            <a:miter/>
          </a:ln>
        </p:spPr>
        <p:txBody>
          <a:bodyPr rtlCol="0" anchor="ctr"/>
          <a:lstStyle/>
          <a:p>
            <a:endParaRPr lang="en-US"/>
          </a:p>
        </p:txBody>
      </p:sp>
      <p:sp>
        <p:nvSpPr>
          <p:cNvPr id="19466" name="TextBox 19465">
            <a:extLst>
              <a:ext uri="{FF2B5EF4-FFF2-40B4-BE49-F238E27FC236}">
                <a16:creationId xmlns:a16="http://schemas.microsoft.com/office/drawing/2014/main" id="{24693D11-540B-4E21-BDD5-D813ECD4B1A5}"/>
              </a:ext>
            </a:extLst>
          </p:cNvPr>
          <p:cNvSpPr txBox="1"/>
          <p:nvPr/>
        </p:nvSpPr>
        <p:spPr>
          <a:xfrm>
            <a:off x="1519238" y="1310463"/>
            <a:ext cx="892552" cy="276999"/>
          </a:xfrm>
          <a:prstGeom prst="rect">
            <a:avLst/>
          </a:prstGeom>
          <a:noFill/>
        </p:spPr>
        <p:txBody>
          <a:bodyPr wrap="none" lIns="182880" rtlCol="0">
            <a:spAutoFit/>
          </a:bodyPr>
          <a:lstStyle/>
          <a:p>
            <a:r>
              <a:rPr lang="en-US" sz="1200" dirty="0">
                <a:latin typeface="Montserrat" panose="00000500000000000000" pitchFamily="50" charset="0"/>
              </a:rPr>
              <a:t>Success</a:t>
            </a:r>
          </a:p>
        </p:txBody>
      </p:sp>
      <p:sp>
        <p:nvSpPr>
          <p:cNvPr id="118" name="Freeform: Shape 117">
            <a:extLst>
              <a:ext uri="{FF2B5EF4-FFF2-40B4-BE49-F238E27FC236}">
                <a16:creationId xmlns:a16="http://schemas.microsoft.com/office/drawing/2014/main" id="{A6F8CA54-B3DF-4263-8DDC-4F9D05621435}"/>
              </a:ext>
            </a:extLst>
          </p:cNvPr>
          <p:cNvSpPr/>
          <p:nvPr/>
        </p:nvSpPr>
        <p:spPr>
          <a:xfrm>
            <a:off x="6199548" y="1331494"/>
            <a:ext cx="236476" cy="236476"/>
          </a:xfrm>
          <a:custGeom>
            <a:avLst/>
            <a:gdLst>
              <a:gd name="connsiteX0" fmla="*/ 0 w 3182899"/>
              <a:gd name="connsiteY0" fmla="*/ 1716906 h 3182899"/>
              <a:gd name="connsiteX1" fmla="*/ 0 w 3182899"/>
              <a:gd name="connsiteY1" fmla="*/ 1468344 h 3182899"/>
              <a:gd name="connsiteX2" fmla="*/ 43888 w 3182899"/>
              <a:gd name="connsiteY2" fmla="*/ 1208462 h 3182899"/>
              <a:gd name="connsiteX3" fmla="*/ 1712859 w 3182899"/>
              <a:gd name="connsiteY3" fmla="*/ 5195 h 3182899"/>
              <a:gd name="connsiteX4" fmla="*/ 2285207 w 3182899"/>
              <a:gd name="connsiteY4" fmla="*/ 159090 h 3182899"/>
              <a:gd name="connsiteX5" fmla="*/ 3169283 w 3182899"/>
              <a:gd name="connsiteY5" fmla="*/ 1814608 h 3182899"/>
              <a:gd name="connsiteX6" fmla="*/ 1896122 w 3182899"/>
              <a:gd name="connsiteY6" fmla="*/ 3155773 h 3182899"/>
              <a:gd name="connsiteX7" fmla="*/ 1702769 w 3182899"/>
              <a:gd name="connsiteY7" fmla="*/ 3183501 h 3182899"/>
              <a:gd name="connsiteX8" fmla="*/ 1479064 w 3182899"/>
              <a:gd name="connsiteY8" fmla="*/ 3183501 h 3182899"/>
              <a:gd name="connsiteX9" fmla="*/ 1313357 w 3182899"/>
              <a:gd name="connsiteY9" fmla="*/ 3160367 h 3182899"/>
              <a:gd name="connsiteX10" fmla="*/ 41755 w 3182899"/>
              <a:gd name="connsiteY10" fmla="*/ 1967682 h 3182899"/>
              <a:gd name="connsiteX11" fmla="*/ 0 w 3182899"/>
              <a:gd name="connsiteY11" fmla="*/ 1716906 h 3182899"/>
              <a:gd name="connsiteX12" fmla="*/ 2331310 w 3182899"/>
              <a:gd name="connsiteY12" fmla="*/ 1089186 h 3182899"/>
              <a:gd name="connsiteX13" fmla="*/ 2314001 w 3182899"/>
              <a:gd name="connsiteY13" fmla="*/ 1064247 h 3182899"/>
              <a:gd name="connsiteX14" fmla="*/ 2123519 w 3182899"/>
              <a:gd name="connsiteY14" fmla="*/ 872617 h 3182899"/>
              <a:gd name="connsiteX15" fmla="*/ 2066506 w 3182899"/>
              <a:gd name="connsiteY15" fmla="*/ 873027 h 3182899"/>
              <a:gd name="connsiteX16" fmla="*/ 1621146 w 3182899"/>
              <a:gd name="connsiteY16" fmla="*/ 1319290 h 3182899"/>
              <a:gd name="connsiteX17" fmla="*/ 1560524 w 3182899"/>
              <a:gd name="connsiteY17" fmla="*/ 1318879 h 3182899"/>
              <a:gd name="connsiteX18" fmla="*/ 1112867 w 3182899"/>
              <a:gd name="connsiteY18" fmla="*/ 870402 h 3182899"/>
              <a:gd name="connsiteX19" fmla="*/ 1060365 w 3182899"/>
              <a:gd name="connsiteY19" fmla="*/ 870648 h 3182899"/>
              <a:gd name="connsiteX20" fmla="*/ 871360 w 3182899"/>
              <a:gd name="connsiteY20" fmla="*/ 1059489 h 3182899"/>
              <a:gd name="connsiteX21" fmla="*/ 870704 w 3182899"/>
              <a:gd name="connsiteY21" fmla="*/ 1116503 h 3182899"/>
              <a:gd name="connsiteX22" fmla="*/ 1314833 w 3182899"/>
              <a:gd name="connsiteY22" fmla="*/ 1559648 h 3182899"/>
              <a:gd name="connsiteX23" fmla="*/ 1315735 w 3182899"/>
              <a:gd name="connsiteY23" fmla="*/ 1624700 h 3182899"/>
              <a:gd name="connsiteX24" fmla="*/ 874313 w 3182899"/>
              <a:gd name="connsiteY24" fmla="*/ 2066204 h 3182899"/>
              <a:gd name="connsiteX25" fmla="*/ 873165 w 3182899"/>
              <a:gd name="connsiteY25" fmla="*/ 2126581 h 3182899"/>
              <a:gd name="connsiteX26" fmla="*/ 1057658 w 3182899"/>
              <a:gd name="connsiteY26" fmla="*/ 2311074 h 3182899"/>
              <a:gd name="connsiteX27" fmla="*/ 1115902 w 3182899"/>
              <a:gd name="connsiteY27" fmla="*/ 2310911 h 3182899"/>
              <a:gd name="connsiteX28" fmla="*/ 1561754 w 3182899"/>
              <a:gd name="connsiteY28" fmla="*/ 1865140 h 3182899"/>
              <a:gd name="connsiteX29" fmla="*/ 1620162 w 3182899"/>
              <a:gd name="connsiteY29" fmla="*/ 1865058 h 3182899"/>
              <a:gd name="connsiteX30" fmla="*/ 2070034 w 3182899"/>
              <a:gd name="connsiteY30" fmla="*/ 2315668 h 3182899"/>
              <a:gd name="connsiteX31" fmla="*/ 2120238 w 3182899"/>
              <a:gd name="connsiteY31" fmla="*/ 2315750 h 3182899"/>
              <a:gd name="connsiteX32" fmla="*/ 2306536 w 3182899"/>
              <a:gd name="connsiteY32" fmla="*/ 2128714 h 3182899"/>
              <a:gd name="connsiteX33" fmla="*/ 2307521 w 3182899"/>
              <a:gd name="connsiteY33" fmla="*/ 2066122 h 3182899"/>
              <a:gd name="connsiteX34" fmla="*/ 1868313 w 3182899"/>
              <a:gd name="connsiteY34" fmla="*/ 1626833 h 3182899"/>
              <a:gd name="connsiteX35" fmla="*/ 1867411 w 3182899"/>
              <a:gd name="connsiteY35" fmla="*/ 1559648 h 3182899"/>
              <a:gd name="connsiteX36" fmla="*/ 2310966 w 3182899"/>
              <a:gd name="connsiteY36" fmla="*/ 1115928 h 3182899"/>
              <a:gd name="connsiteX37" fmla="*/ 2331310 w 3182899"/>
              <a:gd name="connsiteY37" fmla="*/ 108918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2899" h="3182899">
                <a:moveTo>
                  <a:pt x="0" y="1716906"/>
                </a:moveTo>
                <a:cubicBezTo>
                  <a:pt x="0" y="1634052"/>
                  <a:pt x="0" y="1551198"/>
                  <a:pt x="0" y="1468344"/>
                </a:cubicBezTo>
                <a:cubicBezTo>
                  <a:pt x="11813" y="1381225"/>
                  <a:pt x="23052" y="1294105"/>
                  <a:pt x="43888" y="1208462"/>
                </a:cubicBezTo>
                <a:cubicBezTo>
                  <a:pt x="226495" y="458594"/>
                  <a:pt x="943549" y="-57807"/>
                  <a:pt x="1712859" y="5195"/>
                </a:cubicBezTo>
                <a:cubicBezTo>
                  <a:pt x="1913514" y="21602"/>
                  <a:pt x="2104652" y="70904"/>
                  <a:pt x="2285207" y="159090"/>
                </a:cubicBezTo>
                <a:cubicBezTo>
                  <a:pt x="2910877" y="464747"/>
                  <a:pt x="3262555" y="1124214"/>
                  <a:pt x="3169283" y="1814608"/>
                </a:cubicBezTo>
                <a:cubicBezTo>
                  <a:pt x="3079292" y="2480556"/>
                  <a:pt x="2557804" y="3029524"/>
                  <a:pt x="1896122" y="3155773"/>
                </a:cubicBezTo>
                <a:cubicBezTo>
                  <a:pt x="1832054" y="3167996"/>
                  <a:pt x="1767084" y="3173493"/>
                  <a:pt x="1702769" y="3183501"/>
                </a:cubicBezTo>
                <a:cubicBezTo>
                  <a:pt x="1628201" y="3183501"/>
                  <a:pt x="1553633" y="3183501"/>
                  <a:pt x="1479064" y="3183501"/>
                </a:cubicBezTo>
                <a:cubicBezTo>
                  <a:pt x="1423773" y="3175872"/>
                  <a:pt x="1368401" y="3169391"/>
                  <a:pt x="1313357" y="3160367"/>
                </a:cubicBezTo>
                <a:cubicBezTo>
                  <a:pt x="701386" y="3059548"/>
                  <a:pt x="182361" y="2572023"/>
                  <a:pt x="41755" y="1967682"/>
                </a:cubicBezTo>
                <a:cubicBezTo>
                  <a:pt x="22477" y="1884828"/>
                  <a:pt x="11813" y="1800826"/>
                  <a:pt x="0" y="1716906"/>
                </a:cubicBezTo>
                <a:close/>
                <a:moveTo>
                  <a:pt x="2331310" y="1089186"/>
                </a:moveTo>
                <a:cubicBezTo>
                  <a:pt x="2330244" y="1077455"/>
                  <a:pt x="2321138" y="1071384"/>
                  <a:pt x="2314001" y="1064247"/>
                </a:cubicBezTo>
                <a:cubicBezTo>
                  <a:pt x="2250425" y="1000425"/>
                  <a:pt x="2185783" y="937670"/>
                  <a:pt x="2123519" y="872617"/>
                </a:cubicBezTo>
                <a:cubicBezTo>
                  <a:pt x="2101453" y="849484"/>
                  <a:pt x="2088409" y="850960"/>
                  <a:pt x="2066506" y="873027"/>
                </a:cubicBezTo>
                <a:cubicBezTo>
                  <a:pt x="1918764" y="1022574"/>
                  <a:pt x="1769791" y="1170727"/>
                  <a:pt x="1621146" y="1319290"/>
                </a:cubicBezTo>
                <a:cubicBezTo>
                  <a:pt x="1591122" y="1349232"/>
                  <a:pt x="1590958" y="1349232"/>
                  <a:pt x="1560524" y="1318879"/>
                </a:cubicBezTo>
                <a:cubicBezTo>
                  <a:pt x="1411140" y="1169578"/>
                  <a:pt x="1261429" y="1020606"/>
                  <a:pt x="1112867" y="870402"/>
                </a:cubicBezTo>
                <a:cubicBezTo>
                  <a:pt x="1092441" y="849730"/>
                  <a:pt x="1080053" y="850386"/>
                  <a:pt x="1060365" y="870648"/>
                </a:cubicBezTo>
                <a:cubicBezTo>
                  <a:pt x="998430" y="934634"/>
                  <a:pt x="935674" y="997800"/>
                  <a:pt x="871360" y="1059489"/>
                </a:cubicBezTo>
                <a:cubicBezTo>
                  <a:pt x="849129" y="1080818"/>
                  <a:pt x="847734" y="1093861"/>
                  <a:pt x="870704" y="1116503"/>
                </a:cubicBezTo>
                <a:cubicBezTo>
                  <a:pt x="1019595" y="1263425"/>
                  <a:pt x="1167009" y="1411741"/>
                  <a:pt x="1314833" y="1559648"/>
                </a:cubicBezTo>
                <a:cubicBezTo>
                  <a:pt x="1347729" y="1592543"/>
                  <a:pt x="1347729" y="1592707"/>
                  <a:pt x="1315735" y="1624700"/>
                </a:cubicBezTo>
                <a:cubicBezTo>
                  <a:pt x="1168649" y="1771868"/>
                  <a:pt x="1021399" y="1919036"/>
                  <a:pt x="874313" y="2066204"/>
                </a:cubicBezTo>
                <a:cubicBezTo>
                  <a:pt x="843633" y="2096885"/>
                  <a:pt x="843633" y="2096967"/>
                  <a:pt x="873165" y="2126581"/>
                </a:cubicBezTo>
                <a:cubicBezTo>
                  <a:pt x="934608" y="2188106"/>
                  <a:pt x="996133" y="2249631"/>
                  <a:pt x="1057658" y="2311074"/>
                </a:cubicBezTo>
                <a:cubicBezTo>
                  <a:pt x="1086616" y="2340032"/>
                  <a:pt x="1086780" y="2340032"/>
                  <a:pt x="1115902" y="2310911"/>
                </a:cubicBezTo>
                <a:cubicBezTo>
                  <a:pt x="1264547" y="2162348"/>
                  <a:pt x="1413109" y="2013703"/>
                  <a:pt x="1561754" y="1865140"/>
                </a:cubicBezTo>
                <a:cubicBezTo>
                  <a:pt x="1590876" y="1836018"/>
                  <a:pt x="1591122" y="1836018"/>
                  <a:pt x="1620162" y="1865058"/>
                </a:cubicBezTo>
                <a:cubicBezTo>
                  <a:pt x="1770283" y="2015098"/>
                  <a:pt x="1920650" y="2164891"/>
                  <a:pt x="2070034" y="2315668"/>
                </a:cubicBezTo>
                <a:cubicBezTo>
                  <a:pt x="2089229" y="2335028"/>
                  <a:pt x="2101206" y="2335356"/>
                  <a:pt x="2120238" y="2315750"/>
                </a:cubicBezTo>
                <a:cubicBezTo>
                  <a:pt x="2181435" y="2252502"/>
                  <a:pt x="2244355" y="2190977"/>
                  <a:pt x="2306536" y="2128714"/>
                </a:cubicBezTo>
                <a:cubicBezTo>
                  <a:pt x="2338283" y="2096967"/>
                  <a:pt x="2338283" y="2096885"/>
                  <a:pt x="2307521" y="2066122"/>
                </a:cubicBezTo>
                <a:cubicBezTo>
                  <a:pt x="2161091" y="1919693"/>
                  <a:pt x="2014661" y="1773263"/>
                  <a:pt x="1868313" y="1626833"/>
                </a:cubicBezTo>
                <a:cubicBezTo>
                  <a:pt x="1834269" y="1592789"/>
                  <a:pt x="1834269" y="1592707"/>
                  <a:pt x="1867411" y="1559648"/>
                </a:cubicBezTo>
                <a:cubicBezTo>
                  <a:pt x="2015235" y="1411741"/>
                  <a:pt x="2163224" y="1263917"/>
                  <a:pt x="2310966" y="1115928"/>
                </a:cubicBezTo>
                <a:cubicBezTo>
                  <a:pt x="2318841" y="1107807"/>
                  <a:pt x="2328849" y="1101244"/>
                  <a:pt x="2331310" y="1089186"/>
                </a:cubicBezTo>
                <a:close/>
              </a:path>
            </a:pathLst>
          </a:custGeom>
          <a:solidFill>
            <a:srgbClr val="FF6969"/>
          </a:solidFill>
          <a:ln w="8192" cap="flat">
            <a:noFill/>
            <a:prstDash val="solid"/>
            <a:miter/>
          </a:ln>
        </p:spPr>
        <p:txBody>
          <a:bodyPr rtlCol="0" anchor="ctr"/>
          <a:lstStyle/>
          <a:p>
            <a:endParaRPr lang="en-US"/>
          </a:p>
        </p:txBody>
      </p:sp>
      <p:sp>
        <p:nvSpPr>
          <p:cNvPr id="124" name="TextBox 123">
            <a:extLst>
              <a:ext uri="{FF2B5EF4-FFF2-40B4-BE49-F238E27FC236}">
                <a16:creationId xmlns:a16="http://schemas.microsoft.com/office/drawing/2014/main" id="{AEF1E230-2F0A-4E1A-9AA4-46F618FB0B90}"/>
              </a:ext>
            </a:extLst>
          </p:cNvPr>
          <p:cNvSpPr txBox="1"/>
          <p:nvPr/>
        </p:nvSpPr>
        <p:spPr>
          <a:xfrm>
            <a:off x="6436024" y="1310463"/>
            <a:ext cx="2463495" cy="276999"/>
          </a:xfrm>
          <a:prstGeom prst="rect">
            <a:avLst/>
          </a:prstGeom>
          <a:noFill/>
        </p:spPr>
        <p:txBody>
          <a:bodyPr wrap="none" lIns="182880" rtlCol="0">
            <a:spAutoFit/>
          </a:bodyPr>
          <a:lstStyle/>
          <a:p>
            <a:r>
              <a:rPr lang="en-US" sz="1200" dirty="0">
                <a:latin typeface="Montserrat" panose="00000500000000000000" pitchFamily="50" charset="0"/>
              </a:rPr>
              <a:t>Failed to complete the tasks</a:t>
            </a:r>
          </a:p>
        </p:txBody>
      </p:sp>
      <p:sp>
        <p:nvSpPr>
          <p:cNvPr id="119" name="Freeform: Shape 118">
            <a:extLst>
              <a:ext uri="{FF2B5EF4-FFF2-40B4-BE49-F238E27FC236}">
                <a16:creationId xmlns:a16="http://schemas.microsoft.com/office/drawing/2014/main" id="{6C25A94B-62E9-4830-8E38-596925EE3FA9}"/>
              </a:ext>
            </a:extLst>
          </p:cNvPr>
          <p:cNvSpPr/>
          <p:nvPr/>
        </p:nvSpPr>
        <p:spPr>
          <a:xfrm>
            <a:off x="2791233" y="1331494"/>
            <a:ext cx="250157" cy="236476"/>
          </a:xfrm>
          <a:custGeom>
            <a:avLst/>
            <a:gdLst>
              <a:gd name="connsiteX0" fmla="*/ 0 w 3150086"/>
              <a:gd name="connsiteY0" fmla="*/ 2584280 h 2977815"/>
              <a:gd name="connsiteX1" fmla="*/ 0 w 3150086"/>
              <a:gd name="connsiteY1" fmla="*/ 2442772 h 2977815"/>
              <a:gd name="connsiteX2" fmla="*/ 57998 w 3150086"/>
              <a:gd name="connsiteY2" fmla="*/ 2281576 h 2977815"/>
              <a:gd name="connsiteX3" fmla="*/ 237405 w 3150086"/>
              <a:gd name="connsiteY3" fmla="*/ 1952212 h 2977815"/>
              <a:gd name="connsiteX4" fmla="*/ 1166845 w 3150086"/>
              <a:gd name="connsiteY4" fmla="*/ 242388 h 2977815"/>
              <a:gd name="connsiteX5" fmla="*/ 1582918 w 3150086"/>
              <a:gd name="connsiteY5" fmla="*/ 61 h 2977815"/>
              <a:gd name="connsiteX6" fmla="*/ 1984965 w 3150086"/>
              <a:gd name="connsiteY6" fmla="*/ 245423 h 2977815"/>
              <a:gd name="connsiteX7" fmla="*/ 2590126 w 3150086"/>
              <a:gd name="connsiteY7" fmla="*/ 1358207 h 2977815"/>
              <a:gd name="connsiteX8" fmla="*/ 3095042 w 3150086"/>
              <a:gd name="connsiteY8" fmla="*/ 2287483 h 2977815"/>
              <a:gd name="connsiteX9" fmla="*/ 3142458 w 3150086"/>
              <a:gd name="connsiteY9" fmla="*/ 2611515 h 2977815"/>
              <a:gd name="connsiteX10" fmla="*/ 2682824 w 3150086"/>
              <a:gd name="connsiteY10" fmla="*/ 2979435 h 2977815"/>
              <a:gd name="connsiteX11" fmla="*/ 2233855 w 3150086"/>
              <a:gd name="connsiteY11" fmla="*/ 2979763 h 2977815"/>
              <a:gd name="connsiteX12" fmla="*/ 474810 w 3150086"/>
              <a:gd name="connsiteY12" fmla="*/ 2979681 h 2977815"/>
              <a:gd name="connsiteX13" fmla="*/ 169809 w 3150086"/>
              <a:gd name="connsiteY13" fmla="*/ 2875663 h 2977815"/>
              <a:gd name="connsiteX14" fmla="*/ 0 w 3150086"/>
              <a:gd name="connsiteY14" fmla="*/ 2584280 h 2977815"/>
              <a:gd name="connsiteX15" fmla="*/ 1757240 w 3150086"/>
              <a:gd name="connsiteY15" fmla="*/ 1314401 h 2977815"/>
              <a:gd name="connsiteX16" fmla="*/ 1757240 w 3150086"/>
              <a:gd name="connsiteY16" fmla="*/ 967154 h 2977815"/>
              <a:gd name="connsiteX17" fmla="*/ 1741653 w 3150086"/>
              <a:gd name="connsiteY17" fmla="*/ 873882 h 2977815"/>
              <a:gd name="connsiteX18" fmla="*/ 1535913 w 3150086"/>
              <a:gd name="connsiteY18" fmla="*/ 766336 h 2977815"/>
              <a:gd name="connsiteX19" fmla="*/ 1393421 w 3150086"/>
              <a:gd name="connsiteY19" fmla="*/ 947138 h 2977815"/>
              <a:gd name="connsiteX20" fmla="*/ 1393667 w 3150086"/>
              <a:gd name="connsiteY20" fmla="*/ 1678384 h 2977815"/>
              <a:gd name="connsiteX21" fmla="*/ 1622705 w 3150086"/>
              <a:gd name="connsiteY21" fmla="*/ 1855412 h 2977815"/>
              <a:gd name="connsiteX22" fmla="*/ 1757076 w 3150086"/>
              <a:gd name="connsiteY22" fmla="*/ 1667638 h 2977815"/>
              <a:gd name="connsiteX23" fmla="*/ 1757240 w 3150086"/>
              <a:gd name="connsiteY23" fmla="*/ 1314401 h 2977815"/>
              <a:gd name="connsiteX24" fmla="*/ 1573485 w 3150086"/>
              <a:gd name="connsiteY24" fmla="*/ 2600605 h 2977815"/>
              <a:gd name="connsiteX25" fmla="*/ 1848215 w 3150086"/>
              <a:gd name="connsiteY25" fmla="*/ 2328089 h 2977815"/>
              <a:gd name="connsiteX26" fmla="*/ 1576438 w 3150086"/>
              <a:gd name="connsiteY26" fmla="*/ 2056641 h 2977815"/>
              <a:gd name="connsiteX27" fmla="*/ 1300887 w 3150086"/>
              <a:gd name="connsiteY27" fmla="*/ 2328253 h 2977815"/>
              <a:gd name="connsiteX28" fmla="*/ 1573485 w 3150086"/>
              <a:gd name="connsiteY28" fmla="*/ 2600605 h 297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50086" h="2977815">
                <a:moveTo>
                  <a:pt x="0" y="2584280"/>
                </a:moveTo>
                <a:cubicBezTo>
                  <a:pt x="0" y="2537111"/>
                  <a:pt x="0" y="2489942"/>
                  <a:pt x="0" y="2442772"/>
                </a:cubicBezTo>
                <a:cubicBezTo>
                  <a:pt x="12305" y="2386497"/>
                  <a:pt x="29942" y="2332355"/>
                  <a:pt x="57998" y="2281576"/>
                </a:cubicBezTo>
                <a:cubicBezTo>
                  <a:pt x="118456" y="2172144"/>
                  <a:pt x="177767" y="2062055"/>
                  <a:pt x="237405" y="1952212"/>
                </a:cubicBezTo>
                <a:cubicBezTo>
                  <a:pt x="547081" y="1382161"/>
                  <a:pt x="855774" y="811700"/>
                  <a:pt x="1166845" y="242388"/>
                </a:cubicBezTo>
                <a:cubicBezTo>
                  <a:pt x="1255687" y="79797"/>
                  <a:pt x="1399082" y="-2564"/>
                  <a:pt x="1582918" y="61"/>
                </a:cubicBezTo>
                <a:cubicBezTo>
                  <a:pt x="1761751" y="2604"/>
                  <a:pt x="1898584" y="87426"/>
                  <a:pt x="1984965" y="245423"/>
                </a:cubicBezTo>
                <a:cubicBezTo>
                  <a:pt x="2187588" y="615886"/>
                  <a:pt x="2388487" y="987170"/>
                  <a:pt x="2590126" y="1358207"/>
                </a:cubicBezTo>
                <a:cubicBezTo>
                  <a:pt x="2758458" y="1667966"/>
                  <a:pt x="2926545" y="1977888"/>
                  <a:pt x="3095042" y="2287483"/>
                </a:cubicBezTo>
                <a:cubicBezTo>
                  <a:pt x="3150825" y="2389861"/>
                  <a:pt x="3167724" y="2498309"/>
                  <a:pt x="3142458" y="2611515"/>
                </a:cubicBezTo>
                <a:cubicBezTo>
                  <a:pt x="3093976" y="2828494"/>
                  <a:pt x="2907021" y="2977630"/>
                  <a:pt x="2682824" y="2979435"/>
                </a:cubicBezTo>
                <a:cubicBezTo>
                  <a:pt x="2533195" y="2980666"/>
                  <a:pt x="2383484" y="2979763"/>
                  <a:pt x="2233855" y="2979763"/>
                </a:cubicBezTo>
                <a:cubicBezTo>
                  <a:pt x="1647479" y="2979763"/>
                  <a:pt x="1061103" y="2979845"/>
                  <a:pt x="474810" y="2979681"/>
                </a:cubicBezTo>
                <a:cubicBezTo>
                  <a:pt x="361522" y="2979600"/>
                  <a:pt x="258488" y="2947934"/>
                  <a:pt x="169809" y="2875663"/>
                </a:cubicBezTo>
                <a:cubicBezTo>
                  <a:pt x="76783" y="2799946"/>
                  <a:pt x="23626" y="2700604"/>
                  <a:pt x="0" y="2584280"/>
                </a:cubicBezTo>
                <a:close/>
                <a:moveTo>
                  <a:pt x="1757240" y="1314401"/>
                </a:moveTo>
                <a:cubicBezTo>
                  <a:pt x="1757240" y="1198652"/>
                  <a:pt x="1757322" y="1082903"/>
                  <a:pt x="1757240" y="967154"/>
                </a:cubicBezTo>
                <a:cubicBezTo>
                  <a:pt x="1757240" y="935243"/>
                  <a:pt x="1753794" y="903660"/>
                  <a:pt x="1741653" y="873882"/>
                </a:cubicBezTo>
                <a:cubicBezTo>
                  <a:pt x="1708512" y="792668"/>
                  <a:pt x="1624919" y="749273"/>
                  <a:pt x="1535913" y="766336"/>
                </a:cubicBezTo>
                <a:cubicBezTo>
                  <a:pt x="1455766" y="781676"/>
                  <a:pt x="1393913" y="856819"/>
                  <a:pt x="1393421" y="947138"/>
                </a:cubicBezTo>
                <a:cubicBezTo>
                  <a:pt x="1392027" y="1190859"/>
                  <a:pt x="1391288" y="1434663"/>
                  <a:pt x="1393667" y="1678384"/>
                </a:cubicBezTo>
                <a:cubicBezTo>
                  <a:pt x="1394898" y="1802911"/>
                  <a:pt x="1505561" y="1885683"/>
                  <a:pt x="1622705" y="1855412"/>
                </a:cubicBezTo>
                <a:cubicBezTo>
                  <a:pt x="1703098" y="1834658"/>
                  <a:pt x="1756337" y="1761566"/>
                  <a:pt x="1757076" y="1667638"/>
                </a:cubicBezTo>
                <a:cubicBezTo>
                  <a:pt x="1757896" y="1550002"/>
                  <a:pt x="1757240" y="1432202"/>
                  <a:pt x="1757240" y="1314401"/>
                </a:cubicBezTo>
                <a:close/>
                <a:moveTo>
                  <a:pt x="1573485" y="2600605"/>
                </a:moveTo>
                <a:cubicBezTo>
                  <a:pt x="1703754" y="2602491"/>
                  <a:pt x="1844523" y="2504626"/>
                  <a:pt x="1848215" y="2328089"/>
                </a:cubicBezTo>
                <a:cubicBezTo>
                  <a:pt x="1851332" y="2179035"/>
                  <a:pt x="1725985" y="2056969"/>
                  <a:pt x="1576438" y="2056641"/>
                </a:cubicBezTo>
                <a:cubicBezTo>
                  <a:pt x="1424758" y="2056312"/>
                  <a:pt x="1301051" y="2178297"/>
                  <a:pt x="1300887" y="2328253"/>
                </a:cubicBezTo>
                <a:cubicBezTo>
                  <a:pt x="1300559" y="2476488"/>
                  <a:pt x="1424594" y="2600358"/>
                  <a:pt x="1573485" y="2600605"/>
                </a:cubicBezTo>
                <a:close/>
              </a:path>
            </a:pathLst>
          </a:custGeom>
          <a:solidFill>
            <a:srgbClr val="FFC000"/>
          </a:solidFill>
          <a:ln w="8192" cap="flat">
            <a:noFill/>
            <a:prstDash val="solid"/>
            <a:miter/>
          </a:ln>
        </p:spPr>
        <p:txBody>
          <a:bodyPr rtlCol="0" anchor="ctr"/>
          <a:lstStyle/>
          <a:p>
            <a:endParaRPr lang="en-US"/>
          </a:p>
        </p:txBody>
      </p:sp>
      <p:sp>
        <p:nvSpPr>
          <p:cNvPr id="126" name="TextBox 125">
            <a:extLst>
              <a:ext uri="{FF2B5EF4-FFF2-40B4-BE49-F238E27FC236}">
                <a16:creationId xmlns:a16="http://schemas.microsoft.com/office/drawing/2014/main" id="{7574D931-85A7-4E49-9B7E-21B9F7D8B023}"/>
              </a:ext>
            </a:extLst>
          </p:cNvPr>
          <p:cNvSpPr txBox="1"/>
          <p:nvPr/>
        </p:nvSpPr>
        <p:spPr>
          <a:xfrm>
            <a:off x="3032804" y="1310463"/>
            <a:ext cx="2787301" cy="276999"/>
          </a:xfrm>
          <a:prstGeom prst="rect">
            <a:avLst/>
          </a:prstGeom>
          <a:noFill/>
        </p:spPr>
        <p:txBody>
          <a:bodyPr wrap="none" lIns="182880" rtlCol="0">
            <a:spAutoFit/>
          </a:bodyPr>
          <a:lstStyle/>
          <a:p>
            <a:r>
              <a:rPr lang="en-US" sz="1200" dirty="0">
                <a:latin typeface="Montserrat" panose="00000500000000000000" pitchFamily="50" charset="0"/>
              </a:rPr>
              <a:t>Missed it at first or had struggles</a:t>
            </a:r>
          </a:p>
        </p:txBody>
      </p:sp>
      <p:grpSp>
        <p:nvGrpSpPr>
          <p:cNvPr id="29" name="Group 28">
            <a:extLst>
              <a:ext uri="{FF2B5EF4-FFF2-40B4-BE49-F238E27FC236}">
                <a16:creationId xmlns:a16="http://schemas.microsoft.com/office/drawing/2014/main" id="{9C598267-28CA-4C35-B1F4-E9BE9943BCCB}"/>
              </a:ext>
            </a:extLst>
          </p:cNvPr>
          <p:cNvGrpSpPr/>
          <p:nvPr/>
        </p:nvGrpSpPr>
        <p:grpSpPr>
          <a:xfrm>
            <a:off x="4103167" y="2734678"/>
            <a:ext cx="563923" cy="285750"/>
            <a:chOff x="4103167" y="2325649"/>
            <a:chExt cx="563923" cy="285750"/>
          </a:xfrm>
        </p:grpSpPr>
        <p:sp>
          <p:nvSpPr>
            <p:cNvPr id="108" name="Rectangle: Rounded Corners 107">
              <a:extLst>
                <a:ext uri="{FF2B5EF4-FFF2-40B4-BE49-F238E27FC236}">
                  <a16:creationId xmlns:a16="http://schemas.microsoft.com/office/drawing/2014/main" id="{CEAE0FA9-3F74-44F6-885A-99EEE6A70038}"/>
                </a:ext>
              </a:extLst>
            </p:cNvPr>
            <p:cNvSpPr/>
            <p:nvPr/>
          </p:nvSpPr>
          <p:spPr>
            <a:xfrm>
              <a:off x="4103167" y="2325649"/>
              <a:ext cx="112562" cy="2857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Rounded Corners 114">
              <a:extLst>
                <a:ext uri="{FF2B5EF4-FFF2-40B4-BE49-F238E27FC236}">
                  <a16:creationId xmlns:a16="http://schemas.microsoft.com/office/drawing/2014/main" id="{3915E55B-CD33-42ED-8869-DBA2515B8F0F}"/>
                </a:ext>
              </a:extLst>
            </p:cNvPr>
            <p:cNvSpPr/>
            <p:nvPr/>
          </p:nvSpPr>
          <p:spPr>
            <a:xfrm>
              <a:off x="4253621" y="2325649"/>
              <a:ext cx="112562" cy="2857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Rounded Corners 115">
              <a:extLst>
                <a:ext uri="{FF2B5EF4-FFF2-40B4-BE49-F238E27FC236}">
                  <a16:creationId xmlns:a16="http://schemas.microsoft.com/office/drawing/2014/main" id="{4034633B-57D6-4093-837B-4C55C451C97D}"/>
                </a:ext>
              </a:extLst>
            </p:cNvPr>
            <p:cNvSpPr/>
            <p:nvPr/>
          </p:nvSpPr>
          <p:spPr>
            <a:xfrm>
              <a:off x="4404074" y="2325649"/>
              <a:ext cx="112562" cy="2857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Rounded Corners 119">
              <a:extLst>
                <a:ext uri="{FF2B5EF4-FFF2-40B4-BE49-F238E27FC236}">
                  <a16:creationId xmlns:a16="http://schemas.microsoft.com/office/drawing/2014/main" id="{DDF1EF41-B023-48FD-820D-D9B74D83DD8F}"/>
                </a:ext>
              </a:extLst>
            </p:cNvPr>
            <p:cNvSpPr/>
            <p:nvPr/>
          </p:nvSpPr>
          <p:spPr>
            <a:xfrm>
              <a:off x="4554528" y="2325649"/>
              <a:ext cx="112562" cy="2857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F7C9AF7D-5B9D-4B1E-AC4D-158175C15E92}"/>
              </a:ext>
            </a:extLst>
          </p:cNvPr>
          <p:cNvGrpSpPr/>
          <p:nvPr/>
        </p:nvGrpSpPr>
        <p:grpSpPr>
          <a:xfrm>
            <a:off x="5302255" y="2734678"/>
            <a:ext cx="413469" cy="285750"/>
            <a:chOff x="5302255" y="2325649"/>
            <a:chExt cx="413469" cy="285750"/>
          </a:xfrm>
        </p:grpSpPr>
        <p:sp>
          <p:nvSpPr>
            <p:cNvPr id="121" name="Rectangle: Rounded Corners 120">
              <a:extLst>
                <a:ext uri="{FF2B5EF4-FFF2-40B4-BE49-F238E27FC236}">
                  <a16:creationId xmlns:a16="http://schemas.microsoft.com/office/drawing/2014/main" id="{4F08BE94-E342-4F5B-A506-8C098845C236}"/>
                </a:ext>
              </a:extLst>
            </p:cNvPr>
            <p:cNvSpPr/>
            <p:nvPr/>
          </p:nvSpPr>
          <p:spPr>
            <a:xfrm>
              <a:off x="5302255" y="2325649"/>
              <a:ext cx="112562" cy="2857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Rounded Corners 121">
              <a:extLst>
                <a:ext uri="{FF2B5EF4-FFF2-40B4-BE49-F238E27FC236}">
                  <a16:creationId xmlns:a16="http://schemas.microsoft.com/office/drawing/2014/main" id="{1DFF8874-8CC2-455B-BEDD-5948552B2CD6}"/>
                </a:ext>
              </a:extLst>
            </p:cNvPr>
            <p:cNvSpPr/>
            <p:nvPr/>
          </p:nvSpPr>
          <p:spPr>
            <a:xfrm>
              <a:off x="5452709" y="2325649"/>
              <a:ext cx="112562" cy="2857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Rounded Corners 122">
              <a:extLst>
                <a:ext uri="{FF2B5EF4-FFF2-40B4-BE49-F238E27FC236}">
                  <a16:creationId xmlns:a16="http://schemas.microsoft.com/office/drawing/2014/main" id="{5254B646-787C-4A64-B0F4-0CEB8492CA77}"/>
                </a:ext>
              </a:extLst>
            </p:cNvPr>
            <p:cNvSpPr/>
            <p:nvPr/>
          </p:nvSpPr>
          <p:spPr>
            <a:xfrm>
              <a:off x="5603162" y="2325649"/>
              <a:ext cx="112562" cy="2857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137AF432-14C1-4C5B-9548-5B031DBB3F7F}"/>
              </a:ext>
            </a:extLst>
          </p:cNvPr>
          <p:cNvGrpSpPr/>
          <p:nvPr/>
        </p:nvGrpSpPr>
        <p:grpSpPr>
          <a:xfrm>
            <a:off x="6501343" y="2734678"/>
            <a:ext cx="413469" cy="285750"/>
            <a:chOff x="6501343" y="2325649"/>
            <a:chExt cx="413469" cy="285750"/>
          </a:xfrm>
        </p:grpSpPr>
        <p:sp>
          <p:nvSpPr>
            <p:cNvPr id="125" name="Rectangle: Rounded Corners 124">
              <a:extLst>
                <a:ext uri="{FF2B5EF4-FFF2-40B4-BE49-F238E27FC236}">
                  <a16:creationId xmlns:a16="http://schemas.microsoft.com/office/drawing/2014/main" id="{08FD65EE-F580-48B6-8015-5593F86AE4B9}"/>
                </a:ext>
              </a:extLst>
            </p:cNvPr>
            <p:cNvSpPr/>
            <p:nvPr/>
          </p:nvSpPr>
          <p:spPr>
            <a:xfrm>
              <a:off x="6501343" y="2325649"/>
              <a:ext cx="112562" cy="2857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Rounded Corners 126">
              <a:extLst>
                <a:ext uri="{FF2B5EF4-FFF2-40B4-BE49-F238E27FC236}">
                  <a16:creationId xmlns:a16="http://schemas.microsoft.com/office/drawing/2014/main" id="{DD4F32A0-7978-4DA1-B8D7-1212CFD0F8E5}"/>
                </a:ext>
              </a:extLst>
            </p:cNvPr>
            <p:cNvSpPr/>
            <p:nvPr/>
          </p:nvSpPr>
          <p:spPr>
            <a:xfrm>
              <a:off x="6651797" y="2325649"/>
              <a:ext cx="112562" cy="2857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Rounded Corners 127">
              <a:extLst>
                <a:ext uri="{FF2B5EF4-FFF2-40B4-BE49-F238E27FC236}">
                  <a16:creationId xmlns:a16="http://schemas.microsoft.com/office/drawing/2014/main" id="{D714CE7A-6A8D-4635-A939-9D75B136416C}"/>
                </a:ext>
              </a:extLst>
            </p:cNvPr>
            <p:cNvSpPr/>
            <p:nvPr/>
          </p:nvSpPr>
          <p:spPr>
            <a:xfrm>
              <a:off x="6802250" y="2325649"/>
              <a:ext cx="112562" cy="2857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CB2B150D-0AE2-4727-9EBE-2E983B9433B1}"/>
              </a:ext>
            </a:extLst>
          </p:cNvPr>
          <p:cNvGrpSpPr/>
          <p:nvPr/>
        </p:nvGrpSpPr>
        <p:grpSpPr>
          <a:xfrm>
            <a:off x="8899519" y="2734678"/>
            <a:ext cx="563923" cy="285750"/>
            <a:chOff x="8899519" y="2325649"/>
            <a:chExt cx="563923" cy="285750"/>
          </a:xfrm>
        </p:grpSpPr>
        <p:sp>
          <p:nvSpPr>
            <p:cNvPr id="129" name="Rectangle: Rounded Corners 128">
              <a:extLst>
                <a:ext uri="{FF2B5EF4-FFF2-40B4-BE49-F238E27FC236}">
                  <a16:creationId xmlns:a16="http://schemas.microsoft.com/office/drawing/2014/main" id="{45C23F95-7378-48E1-94A7-5D882B03F50C}"/>
                </a:ext>
              </a:extLst>
            </p:cNvPr>
            <p:cNvSpPr/>
            <p:nvPr/>
          </p:nvSpPr>
          <p:spPr>
            <a:xfrm>
              <a:off x="8899519" y="2325649"/>
              <a:ext cx="112562" cy="2857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Rounded Corners 129">
              <a:extLst>
                <a:ext uri="{FF2B5EF4-FFF2-40B4-BE49-F238E27FC236}">
                  <a16:creationId xmlns:a16="http://schemas.microsoft.com/office/drawing/2014/main" id="{8742EF0A-81A5-45BB-856E-77A102633D89}"/>
                </a:ext>
              </a:extLst>
            </p:cNvPr>
            <p:cNvSpPr/>
            <p:nvPr/>
          </p:nvSpPr>
          <p:spPr>
            <a:xfrm>
              <a:off x="9049973" y="2325649"/>
              <a:ext cx="112562" cy="2857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Rounded Corners 130">
              <a:extLst>
                <a:ext uri="{FF2B5EF4-FFF2-40B4-BE49-F238E27FC236}">
                  <a16:creationId xmlns:a16="http://schemas.microsoft.com/office/drawing/2014/main" id="{9FB3FFEE-8253-4C2A-B651-256CF0B46E61}"/>
                </a:ext>
              </a:extLst>
            </p:cNvPr>
            <p:cNvSpPr/>
            <p:nvPr/>
          </p:nvSpPr>
          <p:spPr>
            <a:xfrm>
              <a:off x="9200426" y="2325649"/>
              <a:ext cx="112562" cy="2857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Rounded Corners 131">
              <a:extLst>
                <a:ext uri="{FF2B5EF4-FFF2-40B4-BE49-F238E27FC236}">
                  <a16:creationId xmlns:a16="http://schemas.microsoft.com/office/drawing/2014/main" id="{583FA457-8D75-40E4-9847-C510E3D7FA96}"/>
                </a:ext>
              </a:extLst>
            </p:cNvPr>
            <p:cNvSpPr/>
            <p:nvPr/>
          </p:nvSpPr>
          <p:spPr>
            <a:xfrm>
              <a:off x="9350880" y="2325649"/>
              <a:ext cx="112562" cy="2857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BEE869A4-0642-47B8-AA1B-C262A80DA1C7}"/>
              </a:ext>
            </a:extLst>
          </p:cNvPr>
          <p:cNvGrpSpPr/>
          <p:nvPr/>
        </p:nvGrpSpPr>
        <p:grpSpPr>
          <a:xfrm>
            <a:off x="10098607" y="2734678"/>
            <a:ext cx="714376" cy="285750"/>
            <a:chOff x="10098607" y="2325649"/>
            <a:chExt cx="714376" cy="285750"/>
          </a:xfrm>
        </p:grpSpPr>
        <p:sp>
          <p:nvSpPr>
            <p:cNvPr id="133" name="Rectangle: Rounded Corners 132">
              <a:extLst>
                <a:ext uri="{FF2B5EF4-FFF2-40B4-BE49-F238E27FC236}">
                  <a16:creationId xmlns:a16="http://schemas.microsoft.com/office/drawing/2014/main" id="{70FB891B-4825-4ADD-82B9-73A8D1A6AD10}"/>
                </a:ext>
              </a:extLst>
            </p:cNvPr>
            <p:cNvSpPr/>
            <p:nvPr/>
          </p:nvSpPr>
          <p:spPr>
            <a:xfrm>
              <a:off x="10098607" y="2325649"/>
              <a:ext cx="112562" cy="2857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Rounded Corners 133">
              <a:extLst>
                <a:ext uri="{FF2B5EF4-FFF2-40B4-BE49-F238E27FC236}">
                  <a16:creationId xmlns:a16="http://schemas.microsoft.com/office/drawing/2014/main" id="{289A85B7-41FF-4C91-9CB4-D7C8FC810066}"/>
                </a:ext>
              </a:extLst>
            </p:cNvPr>
            <p:cNvSpPr/>
            <p:nvPr/>
          </p:nvSpPr>
          <p:spPr>
            <a:xfrm>
              <a:off x="10249061" y="2325649"/>
              <a:ext cx="112562" cy="2857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Rounded Corners 134">
              <a:extLst>
                <a:ext uri="{FF2B5EF4-FFF2-40B4-BE49-F238E27FC236}">
                  <a16:creationId xmlns:a16="http://schemas.microsoft.com/office/drawing/2014/main" id="{9E36B879-5D18-4242-8B42-8F4ED62DD376}"/>
                </a:ext>
              </a:extLst>
            </p:cNvPr>
            <p:cNvSpPr/>
            <p:nvPr/>
          </p:nvSpPr>
          <p:spPr>
            <a:xfrm>
              <a:off x="10399514" y="2325649"/>
              <a:ext cx="112562" cy="2857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Rounded Corners 135">
              <a:extLst>
                <a:ext uri="{FF2B5EF4-FFF2-40B4-BE49-F238E27FC236}">
                  <a16:creationId xmlns:a16="http://schemas.microsoft.com/office/drawing/2014/main" id="{01F260D0-765D-43E5-8DE0-6A884A04D055}"/>
                </a:ext>
              </a:extLst>
            </p:cNvPr>
            <p:cNvSpPr/>
            <p:nvPr/>
          </p:nvSpPr>
          <p:spPr>
            <a:xfrm>
              <a:off x="10549968" y="2325649"/>
              <a:ext cx="112562" cy="2857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Rounded Corners 136">
              <a:extLst>
                <a:ext uri="{FF2B5EF4-FFF2-40B4-BE49-F238E27FC236}">
                  <a16:creationId xmlns:a16="http://schemas.microsoft.com/office/drawing/2014/main" id="{D7C3F4FB-9E31-48DA-9476-2C3BCDA7E459}"/>
                </a:ext>
              </a:extLst>
            </p:cNvPr>
            <p:cNvSpPr/>
            <p:nvPr/>
          </p:nvSpPr>
          <p:spPr>
            <a:xfrm>
              <a:off x="10700421" y="2325649"/>
              <a:ext cx="112562" cy="2857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8637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par>
                                <p:cTn id="10" presetID="22" presetClass="entr" presetSubtype="8" fill="hold" grpId="0" nodeType="withEffect">
                                  <p:stCondLst>
                                    <p:cond delay="1000"/>
                                  </p:stCondLst>
                                  <p:childTnLst>
                                    <p:set>
                                      <p:cBhvr>
                                        <p:cTn id="11" dur="1" fill="hold">
                                          <p:stCondLst>
                                            <p:cond delay="0"/>
                                          </p:stCondLst>
                                        </p:cTn>
                                        <p:tgtEl>
                                          <p:spTgt spid="69"/>
                                        </p:tgtEl>
                                        <p:attrNameLst>
                                          <p:attrName>style.visibility</p:attrName>
                                        </p:attrNameLst>
                                      </p:cBhvr>
                                      <p:to>
                                        <p:strVal val="visible"/>
                                      </p:to>
                                    </p:set>
                                    <p:animEffect transition="in" filter="wipe(left)">
                                      <p:cBhvr>
                                        <p:cTn id="12" dur="1500"/>
                                        <p:tgtEl>
                                          <p:spTgt spid="69"/>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1500"/>
                                        <p:tgtEl>
                                          <p:spTgt spid="19"/>
                                        </p:tgtEl>
                                      </p:cBhvr>
                                    </p:animEffect>
                                  </p:childTnLst>
                                </p:cTn>
                              </p:par>
                              <p:par>
                                <p:cTn id="16" presetID="22" presetClass="entr" presetSubtype="8" fill="hold" nodeType="withEffect">
                                  <p:stCondLst>
                                    <p:cond delay="100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1500"/>
                                        <p:tgtEl>
                                          <p:spTgt spid="22"/>
                                        </p:tgtEl>
                                      </p:cBhvr>
                                    </p:animEffect>
                                  </p:childTnLst>
                                </p:cTn>
                              </p:par>
                              <p:par>
                                <p:cTn id="19" presetID="22" presetClass="entr" presetSubtype="8" fill="hold" grpId="0" nodeType="withEffect">
                                  <p:stCondLst>
                                    <p:cond delay="100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1500"/>
                                        <p:tgtEl>
                                          <p:spTgt spid="24"/>
                                        </p:tgtEl>
                                      </p:cBhvr>
                                    </p:animEffect>
                                  </p:childTnLst>
                                </p:cTn>
                              </p:par>
                              <p:par>
                                <p:cTn id="22" presetID="22" presetClass="entr" presetSubtype="8" fill="hold" grpId="0" nodeType="withEffect">
                                  <p:stCondLst>
                                    <p:cond delay="1000"/>
                                  </p:stCondLst>
                                  <p:childTnLst>
                                    <p:set>
                                      <p:cBhvr>
                                        <p:cTn id="23" dur="1" fill="hold">
                                          <p:stCondLst>
                                            <p:cond delay="0"/>
                                          </p:stCondLst>
                                        </p:cTn>
                                        <p:tgtEl>
                                          <p:spTgt spid="31"/>
                                        </p:tgtEl>
                                        <p:attrNameLst>
                                          <p:attrName>style.visibility</p:attrName>
                                        </p:attrNameLst>
                                      </p:cBhvr>
                                      <p:to>
                                        <p:strVal val="visible"/>
                                      </p:to>
                                    </p:set>
                                    <p:animEffect transition="in" filter="wipe(left)">
                                      <p:cBhvr>
                                        <p:cTn id="24" dur="1500"/>
                                        <p:tgtEl>
                                          <p:spTgt spid="31"/>
                                        </p:tgtEl>
                                      </p:cBhvr>
                                    </p:animEffect>
                                  </p:childTnLst>
                                </p:cTn>
                              </p:par>
                              <p:par>
                                <p:cTn id="25" presetID="22" presetClass="entr" presetSubtype="8" fill="hold" nodeType="withEffect">
                                  <p:stCondLst>
                                    <p:cond delay="100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500"/>
                                        <p:tgtEl>
                                          <p:spTgt spid="25"/>
                                        </p:tgtEl>
                                      </p:cBhvr>
                                    </p:animEffect>
                                  </p:childTnLst>
                                </p:cTn>
                              </p:par>
                              <p:par>
                                <p:cTn id="28" presetID="22" presetClass="entr" presetSubtype="8" fill="hold" grpId="0" nodeType="withEffect">
                                  <p:stCondLst>
                                    <p:cond delay="100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1500"/>
                                        <p:tgtEl>
                                          <p:spTgt spid="32"/>
                                        </p:tgtEl>
                                      </p:cBhvr>
                                    </p:animEffect>
                                  </p:childTnLst>
                                </p:cTn>
                              </p:par>
                              <p:par>
                                <p:cTn id="31" presetID="22" presetClass="entr" presetSubtype="8" fill="hold" nodeType="withEffect">
                                  <p:stCondLst>
                                    <p:cond delay="100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1500"/>
                                        <p:tgtEl>
                                          <p:spTgt spid="26"/>
                                        </p:tgtEl>
                                      </p:cBhvr>
                                    </p:animEffect>
                                  </p:childTnLst>
                                </p:cTn>
                              </p:par>
                              <p:par>
                                <p:cTn id="34" presetID="22" presetClass="entr" presetSubtype="8" fill="hold" grpId="0" nodeType="withEffect">
                                  <p:stCondLst>
                                    <p:cond delay="1000"/>
                                  </p:stCondLst>
                                  <p:childTnLst>
                                    <p:set>
                                      <p:cBhvr>
                                        <p:cTn id="35" dur="1" fill="hold">
                                          <p:stCondLst>
                                            <p:cond delay="0"/>
                                          </p:stCondLst>
                                        </p:cTn>
                                        <p:tgtEl>
                                          <p:spTgt spid="33"/>
                                        </p:tgtEl>
                                        <p:attrNameLst>
                                          <p:attrName>style.visibility</p:attrName>
                                        </p:attrNameLst>
                                      </p:cBhvr>
                                      <p:to>
                                        <p:strVal val="visible"/>
                                      </p:to>
                                    </p:set>
                                    <p:animEffect transition="in" filter="wipe(left)">
                                      <p:cBhvr>
                                        <p:cTn id="36" dur="1500"/>
                                        <p:tgtEl>
                                          <p:spTgt spid="33"/>
                                        </p:tgtEl>
                                      </p:cBhvr>
                                    </p:animEffect>
                                  </p:childTnLst>
                                </p:cTn>
                              </p:par>
                              <p:par>
                                <p:cTn id="37" presetID="22" presetClass="entr" presetSubtype="1" fill="hold" nodeType="withEffect">
                                  <p:stCondLst>
                                    <p:cond delay="100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1500"/>
                                        <p:tgtEl>
                                          <p:spTgt spid="11"/>
                                        </p:tgtEl>
                                      </p:cBhvr>
                                    </p:animEffect>
                                  </p:childTnLst>
                                </p:cTn>
                              </p:par>
                              <p:par>
                                <p:cTn id="40" presetID="22" presetClass="entr" presetSubtype="1" fill="hold"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wipe(up)">
                                      <p:cBhvr>
                                        <p:cTn id="42" dur="1500"/>
                                        <p:tgtEl>
                                          <p:spTgt spid="13"/>
                                        </p:tgtEl>
                                      </p:cBhvr>
                                    </p:animEffect>
                                  </p:childTnLst>
                                </p:cTn>
                              </p:par>
                              <p:par>
                                <p:cTn id="43" presetID="22" presetClass="entr" presetSubtype="1" fill="hold" nodeType="withEffect">
                                  <p:stCondLst>
                                    <p:cond delay="100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1500"/>
                                        <p:tgtEl>
                                          <p:spTgt spid="14"/>
                                        </p:tgtEl>
                                      </p:cBhvr>
                                    </p:animEffect>
                                  </p:childTnLst>
                                </p:cTn>
                              </p:par>
                              <p:par>
                                <p:cTn id="46" presetID="22" presetClass="entr" presetSubtype="1" fill="hold" nodeType="withEffect">
                                  <p:stCondLst>
                                    <p:cond delay="1000"/>
                                  </p:stCondLst>
                                  <p:childTnLst>
                                    <p:set>
                                      <p:cBhvr>
                                        <p:cTn id="47" dur="1" fill="hold">
                                          <p:stCondLst>
                                            <p:cond delay="0"/>
                                          </p:stCondLst>
                                        </p:cTn>
                                        <p:tgtEl>
                                          <p:spTgt spid="15"/>
                                        </p:tgtEl>
                                        <p:attrNameLst>
                                          <p:attrName>style.visibility</p:attrName>
                                        </p:attrNameLst>
                                      </p:cBhvr>
                                      <p:to>
                                        <p:strVal val="visible"/>
                                      </p:to>
                                    </p:set>
                                    <p:animEffect transition="in" filter="wipe(up)">
                                      <p:cBhvr>
                                        <p:cTn id="48" dur="1500"/>
                                        <p:tgtEl>
                                          <p:spTgt spid="15"/>
                                        </p:tgtEl>
                                      </p:cBhvr>
                                    </p:animEffect>
                                  </p:childTnLst>
                                </p:cTn>
                              </p:par>
                              <p:par>
                                <p:cTn id="49" presetID="22" presetClass="entr" presetSubtype="1" fill="hold" nodeType="withEffect">
                                  <p:stCondLst>
                                    <p:cond delay="1000"/>
                                  </p:stCondLst>
                                  <p:childTnLst>
                                    <p:set>
                                      <p:cBhvr>
                                        <p:cTn id="50" dur="1" fill="hold">
                                          <p:stCondLst>
                                            <p:cond delay="0"/>
                                          </p:stCondLst>
                                        </p:cTn>
                                        <p:tgtEl>
                                          <p:spTgt spid="16"/>
                                        </p:tgtEl>
                                        <p:attrNameLst>
                                          <p:attrName>style.visibility</p:attrName>
                                        </p:attrNameLst>
                                      </p:cBhvr>
                                      <p:to>
                                        <p:strVal val="visible"/>
                                      </p:to>
                                    </p:set>
                                    <p:animEffect transition="in" filter="wipe(up)">
                                      <p:cBhvr>
                                        <p:cTn id="51" dur="1500"/>
                                        <p:tgtEl>
                                          <p:spTgt spid="16"/>
                                        </p:tgtEl>
                                      </p:cBhvr>
                                    </p:animEffect>
                                  </p:childTnLst>
                                </p:cTn>
                              </p:par>
                              <p:par>
                                <p:cTn id="52" presetID="22" presetClass="entr" presetSubtype="1" fill="hold" nodeType="withEffect">
                                  <p:stCondLst>
                                    <p:cond delay="1000"/>
                                  </p:stCondLst>
                                  <p:childTnLst>
                                    <p:set>
                                      <p:cBhvr>
                                        <p:cTn id="53" dur="1" fill="hold">
                                          <p:stCondLst>
                                            <p:cond delay="0"/>
                                          </p:stCondLst>
                                        </p:cTn>
                                        <p:tgtEl>
                                          <p:spTgt spid="17"/>
                                        </p:tgtEl>
                                        <p:attrNameLst>
                                          <p:attrName>style.visibility</p:attrName>
                                        </p:attrNameLst>
                                      </p:cBhvr>
                                      <p:to>
                                        <p:strVal val="visible"/>
                                      </p:to>
                                    </p:set>
                                    <p:animEffect transition="in" filter="wipe(up)">
                                      <p:cBhvr>
                                        <p:cTn id="54" dur="1500"/>
                                        <p:tgtEl>
                                          <p:spTgt spid="17"/>
                                        </p:tgtEl>
                                      </p:cBhvr>
                                    </p:animEffect>
                                  </p:childTnLst>
                                </p:cTn>
                              </p:par>
                              <p:par>
                                <p:cTn id="55" presetID="22" presetClass="entr" presetSubtype="1" fill="hold" grpId="0" nodeType="withEffect">
                                  <p:stCondLst>
                                    <p:cond delay="1000"/>
                                  </p:stCondLst>
                                  <p:childTnLst>
                                    <p:set>
                                      <p:cBhvr>
                                        <p:cTn id="56" dur="1" fill="hold">
                                          <p:stCondLst>
                                            <p:cond delay="0"/>
                                          </p:stCondLst>
                                        </p:cTn>
                                        <p:tgtEl>
                                          <p:spTgt spid="109"/>
                                        </p:tgtEl>
                                        <p:attrNameLst>
                                          <p:attrName>style.visibility</p:attrName>
                                        </p:attrNameLst>
                                      </p:cBhvr>
                                      <p:to>
                                        <p:strVal val="visible"/>
                                      </p:to>
                                    </p:set>
                                    <p:animEffect transition="in" filter="wipe(up)">
                                      <p:cBhvr>
                                        <p:cTn id="57" dur="1500"/>
                                        <p:tgtEl>
                                          <p:spTgt spid="109"/>
                                        </p:tgtEl>
                                      </p:cBhvr>
                                    </p:animEffect>
                                  </p:childTnLst>
                                </p:cTn>
                              </p:par>
                              <p:par>
                                <p:cTn id="58" presetID="22" presetClass="entr" presetSubtype="1" fill="hold" grpId="0" nodeType="withEffect">
                                  <p:stCondLst>
                                    <p:cond delay="1000"/>
                                  </p:stCondLst>
                                  <p:childTnLst>
                                    <p:set>
                                      <p:cBhvr>
                                        <p:cTn id="59" dur="1" fill="hold">
                                          <p:stCondLst>
                                            <p:cond delay="0"/>
                                          </p:stCondLst>
                                        </p:cTn>
                                        <p:tgtEl>
                                          <p:spTgt spid="110"/>
                                        </p:tgtEl>
                                        <p:attrNameLst>
                                          <p:attrName>style.visibility</p:attrName>
                                        </p:attrNameLst>
                                      </p:cBhvr>
                                      <p:to>
                                        <p:strVal val="visible"/>
                                      </p:to>
                                    </p:set>
                                    <p:animEffect transition="in" filter="wipe(up)">
                                      <p:cBhvr>
                                        <p:cTn id="60" dur="1500"/>
                                        <p:tgtEl>
                                          <p:spTgt spid="110"/>
                                        </p:tgtEl>
                                      </p:cBhvr>
                                    </p:animEffect>
                                  </p:childTnLst>
                                </p:cTn>
                              </p:par>
                              <p:par>
                                <p:cTn id="61" presetID="22" presetClass="entr" presetSubtype="1" fill="hold" grpId="0" nodeType="withEffect">
                                  <p:stCondLst>
                                    <p:cond delay="1000"/>
                                  </p:stCondLst>
                                  <p:childTnLst>
                                    <p:set>
                                      <p:cBhvr>
                                        <p:cTn id="62" dur="1" fill="hold">
                                          <p:stCondLst>
                                            <p:cond delay="0"/>
                                          </p:stCondLst>
                                        </p:cTn>
                                        <p:tgtEl>
                                          <p:spTgt spid="111"/>
                                        </p:tgtEl>
                                        <p:attrNameLst>
                                          <p:attrName>style.visibility</p:attrName>
                                        </p:attrNameLst>
                                      </p:cBhvr>
                                      <p:to>
                                        <p:strVal val="visible"/>
                                      </p:to>
                                    </p:set>
                                    <p:animEffect transition="in" filter="wipe(up)">
                                      <p:cBhvr>
                                        <p:cTn id="63" dur="1500"/>
                                        <p:tgtEl>
                                          <p:spTgt spid="111"/>
                                        </p:tgtEl>
                                      </p:cBhvr>
                                    </p:animEffect>
                                  </p:childTnLst>
                                </p:cTn>
                              </p:par>
                              <p:par>
                                <p:cTn id="64" presetID="22" presetClass="entr" presetSubtype="1" fill="hold" grpId="0" nodeType="withEffect">
                                  <p:stCondLst>
                                    <p:cond delay="1000"/>
                                  </p:stCondLst>
                                  <p:childTnLst>
                                    <p:set>
                                      <p:cBhvr>
                                        <p:cTn id="65" dur="1" fill="hold">
                                          <p:stCondLst>
                                            <p:cond delay="0"/>
                                          </p:stCondLst>
                                        </p:cTn>
                                        <p:tgtEl>
                                          <p:spTgt spid="112"/>
                                        </p:tgtEl>
                                        <p:attrNameLst>
                                          <p:attrName>style.visibility</p:attrName>
                                        </p:attrNameLst>
                                      </p:cBhvr>
                                      <p:to>
                                        <p:strVal val="visible"/>
                                      </p:to>
                                    </p:set>
                                    <p:animEffect transition="in" filter="wipe(up)">
                                      <p:cBhvr>
                                        <p:cTn id="66" dur="1500"/>
                                        <p:tgtEl>
                                          <p:spTgt spid="112"/>
                                        </p:tgtEl>
                                      </p:cBhvr>
                                    </p:animEffect>
                                  </p:childTnLst>
                                </p:cTn>
                              </p:par>
                              <p:par>
                                <p:cTn id="67" presetID="22" presetClass="entr" presetSubtype="1" fill="hold" grpId="0" nodeType="withEffect">
                                  <p:stCondLst>
                                    <p:cond delay="1000"/>
                                  </p:stCondLst>
                                  <p:childTnLst>
                                    <p:set>
                                      <p:cBhvr>
                                        <p:cTn id="68" dur="1" fill="hold">
                                          <p:stCondLst>
                                            <p:cond delay="0"/>
                                          </p:stCondLst>
                                        </p:cTn>
                                        <p:tgtEl>
                                          <p:spTgt spid="113"/>
                                        </p:tgtEl>
                                        <p:attrNameLst>
                                          <p:attrName>style.visibility</p:attrName>
                                        </p:attrNameLst>
                                      </p:cBhvr>
                                      <p:to>
                                        <p:strVal val="visible"/>
                                      </p:to>
                                    </p:set>
                                    <p:animEffect transition="in" filter="wipe(up)">
                                      <p:cBhvr>
                                        <p:cTn id="69" dur="1500"/>
                                        <p:tgtEl>
                                          <p:spTgt spid="113"/>
                                        </p:tgtEl>
                                      </p:cBhvr>
                                    </p:animEffect>
                                  </p:childTnLst>
                                </p:cTn>
                              </p:par>
                              <p:par>
                                <p:cTn id="70" presetID="22" presetClass="entr" presetSubtype="1" fill="hold" grpId="0" nodeType="withEffect">
                                  <p:stCondLst>
                                    <p:cond delay="1000"/>
                                  </p:stCondLst>
                                  <p:childTnLst>
                                    <p:set>
                                      <p:cBhvr>
                                        <p:cTn id="71" dur="1" fill="hold">
                                          <p:stCondLst>
                                            <p:cond delay="0"/>
                                          </p:stCondLst>
                                        </p:cTn>
                                        <p:tgtEl>
                                          <p:spTgt spid="114"/>
                                        </p:tgtEl>
                                        <p:attrNameLst>
                                          <p:attrName>style.visibility</p:attrName>
                                        </p:attrNameLst>
                                      </p:cBhvr>
                                      <p:to>
                                        <p:strVal val="visible"/>
                                      </p:to>
                                    </p:set>
                                    <p:animEffect transition="in" filter="wipe(up)">
                                      <p:cBhvr>
                                        <p:cTn id="72" dur="1500"/>
                                        <p:tgtEl>
                                          <p:spTgt spid="114"/>
                                        </p:tgtEl>
                                      </p:cBhvr>
                                    </p:animEffect>
                                  </p:childTnLst>
                                </p:cTn>
                              </p:par>
                              <p:par>
                                <p:cTn id="73" presetID="16" presetClass="entr" presetSubtype="42" fill="hold" nodeType="withEffect">
                                  <p:stCondLst>
                                    <p:cond delay="1250"/>
                                  </p:stCondLst>
                                  <p:childTnLst>
                                    <p:set>
                                      <p:cBhvr>
                                        <p:cTn id="74" dur="1" fill="hold">
                                          <p:stCondLst>
                                            <p:cond delay="0"/>
                                          </p:stCondLst>
                                        </p:cTn>
                                        <p:tgtEl>
                                          <p:spTgt spid="3"/>
                                        </p:tgtEl>
                                        <p:attrNameLst>
                                          <p:attrName>style.visibility</p:attrName>
                                        </p:attrNameLst>
                                      </p:cBhvr>
                                      <p:to>
                                        <p:strVal val="visible"/>
                                      </p:to>
                                    </p:set>
                                    <p:animEffect transition="in" filter="barn(outHorizontal)">
                                      <p:cBhvr>
                                        <p:cTn id="75" dur="1000"/>
                                        <p:tgtEl>
                                          <p:spTgt spid="3"/>
                                        </p:tgtEl>
                                      </p:cBhvr>
                                    </p:animEffect>
                                  </p:childTnLst>
                                </p:cTn>
                              </p:par>
                              <p:par>
                                <p:cTn id="76" presetID="16" presetClass="entr" presetSubtype="42" fill="hold" nodeType="withEffect">
                                  <p:stCondLst>
                                    <p:cond delay="1250"/>
                                  </p:stCondLst>
                                  <p:childTnLst>
                                    <p:set>
                                      <p:cBhvr>
                                        <p:cTn id="77" dur="1" fill="hold">
                                          <p:stCondLst>
                                            <p:cond delay="0"/>
                                          </p:stCondLst>
                                        </p:cTn>
                                        <p:tgtEl>
                                          <p:spTgt spid="5"/>
                                        </p:tgtEl>
                                        <p:attrNameLst>
                                          <p:attrName>style.visibility</p:attrName>
                                        </p:attrNameLst>
                                      </p:cBhvr>
                                      <p:to>
                                        <p:strVal val="visible"/>
                                      </p:to>
                                    </p:set>
                                    <p:animEffect transition="in" filter="barn(outHorizontal)">
                                      <p:cBhvr>
                                        <p:cTn id="78" dur="1000"/>
                                        <p:tgtEl>
                                          <p:spTgt spid="5"/>
                                        </p:tgtEl>
                                      </p:cBhvr>
                                    </p:animEffect>
                                  </p:childTnLst>
                                </p:cTn>
                              </p:par>
                              <p:par>
                                <p:cTn id="79" presetID="16" presetClass="entr" presetSubtype="42" fill="hold" nodeType="withEffect">
                                  <p:stCondLst>
                                    <p:cond delay="1250"/>
                                  </p:stCondLst>
                                  <p:childTnLst>
                                    <p:set>
                                      <p:cBhvr>
                                        <p:cTn id="80" dur="1" fill="hold">
                                          <p:stCondLst>
                                            <p:cond delay="0"/>
                                          </p:stCondLst>
                                        </p:cTn>
                                        <p:tgtEl>
                                          <p:spTgt spid="9"/>
                                        </p:tgtEl>
                                        <p:attrNameLst>
                                          <p:attrName>style.visibility</p:attrName>
                                        </p:attrNameLst>
                                      </p:cBhvr>
                                      <p:to>
                                        <p:strVal val="visible"/>
                                      </p:to>
                                    </p:set>
                                    <p:animEffect transition="in" filter="barn(outHorizontal)">
                                      <p:cBhvr>
                                        <p:cTn id="81" dur="1000"/>
                                        <p:tgtEl>
                                          <p:spTgt spid="9"/>
                                        </p:tgtEl>
                                      </p:cBhvr>
                                    </p:animEffect>
                                  </p:childTnLst>
                                </p:cTn>
                              </p:par>
                              <p:par>
                                <p:cTn id="82" presetID="16" presetClass="entr" presetSubtype="42" fill="hold" nodeType="withEffect">
                                  <p:stCondLst>
                                    <p:cond delay="1250"/>
                                  </p:stCondLst>
                                  <p:childTnLst>
                                    <p:set>
                                      <p:cBhvr>
                                        <p:cTn id="83" dur="1" fill="hold">
                                          <p:stCondLst>
                                            <p:cond delay="0"/>
                                          </p:stCondLst>
                                        </p:cTn>
                                        <p:tgtEl>
                                          <p:spTgt spid="12"/>
                                        </p:tgtEl>
                                        <p:attrNameLst>
                                          <p:attrName>style.visibility</p:attrName>
                                        </p:attrNameLst>
                                      </p:cBhvr>
                                      <p:to>
                                        <p:strVal val="visible"/>
                                      </p:to>
                                    </p:set>
                                    <p:animEffect transition="in" filter="barn(outHorizontal)">
                                      <p:cBhvr>
                                        <p:cTn id="84" dur="1000"/>
                                        <p:tgtEl>
                                          <p:spTgt spid="12"/>
                                        </p:tgtEl>
                                      </p:cBhvr>
                                    </p:animEffect>
                                  </p:childTnLst>
                                </p:cTn>
                              </p:par>
                              <p:par>
                                <p:cTn id="85" presetID="16" presetClass="entr" presetSubtype="42" fill="hold" nodeType="withEffect">
                                  <p:stCondLst>
                                    <p:cond delay="1250"/>
                                  </p:stCondLst>
                                  <p:childTnLst>
                                    <p:set>
                                      <p:cBhvr>
                                        <p:cTn id="86" dur="1" fill="hold">
                                          <p:stCondLst>
                                            <p:cond delay="0"/>
                                          </p:stCondLst>
                                        </p:cTn>
                                        <p:tgtEl>
                                          <p:spTgt spid="18"/>
                                        </p:tgtEl>
                                        <p:attrNameLst>
                                          <p:attrName>style.visibility</p:attrName>
                                        </p:attrNameLst>
                                      </p:cBhvr>
                                      <p:to>
                                        <p:strVal val="visible"/>
                                      </p:to>
                                    </p:set>
                                    <p:animEffect transition="in" filter="barn(outHorizontal)">
                                      <p:cBhvr>
                                        <p:cTn id="87" dur="1000"/>
                                        <p:tgtEl>
                                          <p:spTgt spid="18"/>
                                        </p:tgtEl>
                                      </p:cBhvr>
                                    </p:animEffect>
                                  </p:childTnLst>
                                </p:cTn>
                              </p:par>
                              <p:par>
                                <p:cTn id="88" presetID="16" presetClass="entr" presetSubtype="42" fill="hold" nodeType="withEffect">
                                  <p:stCondLst>
                                    <p:cond delay="1250"/>
                                  </p:stCondLst>
                                  <p:childTnLst>
                                    <p:set>
                                      <p:cBhvr>
                                        <p:cTn id="89" dur="1" fill="hold">
                                          <p:stCondLst>
                                            <p:cond delay="0"/>
                                          </p:stCondLst>
                                        </p:cTn>
                                        <p:tgtEl>
                                          <p:spTgt spid="20"/>
                                        </p:tgtEl>
                                        <p:attrNameLst>
                                          <p:attrName>style.visibility</p:attrName>
                                        </p:attrNameLst>
                                      </p:cBhvr>
                                      <p:to>
                                        <p:strVal val="visible"/>
                                      </p:to>
                                    </p:set>
                                    <p:animEffect transition="in" filter="barn(outHorizontal)">
                                      <p:cBhvr>
                                        <p:cTn id="90" dur="1000"/>
                                        <p:tgtEl>
                                          <p:spTgt spid="20"/>
                                        </p:tgtEl>
                                      </p:cBhvr>
                                    </p:animEffect>
                                  </p:childTnLst>
                                </p:cTn>
                              </p:par>
                              <p:par>
                                <p:cTn id="91" presetID="22" presetClass="entr" presetSubtype="8" fill="hold" nodeType="withEffect">
                                  <p:stCondLst>
                                    <p:cond delay="2250"/>
                                  </p:stCondLst>
                                  <p:childTnLst>
                                    <p:set>
                                      <p:cBhvr>
                                        <p:cTn id="92" dur="1" fill="hold">
                                          <p:stCondLst>
                                            <p:cond delay="0"/>
                                          </p:stCondLst>
                                        </p:cTn>
                                        <p:tgtEl>
                                          <p:spTgt spid="29"/>
                                        </p:tgtEl>
                                        <p:attrNameLst>
                                          <p:attrName>style.visibility</p:attrName>
                                        </p:attrNameLst>
                                      </p:cBhvr>
                                      <p:to>
                                        <p:strVal val="visible"/>
                                      </p:to>
                                    </p:set>
                                    <p:animEffect transition="in" filter="wipe(left)">
                                      <p:cBhvr>
                                        <p:cTn id="93" dur="1000"/>
                                        <p:tgtEl>
                                          <p:spTgt spid="29"/>
                                        </p:tgtEl>
                                      </p:cBhvr>
                                    </p:animEffect>
                                  </p:childTnLst>
                                </p:cTn>
                              </p:par>
                              <p:par>
                                <p:cTn id="94" presetID="22" presetClass="entr" presetSubtype="8" fill="hold" nodeType="withEffect">
                                  <p:stCondLst>
                                    <p:cond delay="2250"/>
                                  </p:stCondLst>
                                  <p:childTnLst>
                                    <p:set>
                                      <p:cBhvr>
                                        <p:cTn id="95" dur="1" fill="hold">
                                          <p:stCondLst>
                                            <p:cond delay="0"/>
                                          </p:stCondLst>
                                        </p:cTn>
                                        <p:tgtEl>
                                          <p:spTgt spid="28"/>
                                        </p:tgtEl>
                                        <p:attrNameLst>
                                          <p:attrName>style.visibility</p:attrName>
                                        </p:attrNameLst>
                                      </p:cBhvr>
                                      <p:to>
                                        <p:strVal val="visible"/>
                                      </p:to>
                                    </p:set>
                                    <p:animEffect transition="in" filter="wipe(left)">
                                      <p:cBhvr>
                                        <p:cTn id="96" dur="1000"/>
                                        <p:tgtEl>
                                          <p:spTgt spid="28"/>
                                        </p:tgtEl>
                                      </p:cBhvr>
                                    </p:animEffect>
                                  </p:childTnLst>
                                </p:cTn>
                              </p:par>
                              <p:par>
                                <p:cTn id="97" presetID="22" presetClass="entr" presetSubtype="8" fill="hold" nodeType="withEffect">
                                  <p:stCondLst>
                                    <p:cond delay="2250"/>
                                  </p:stCondLst>
                                  <p:childTnLst>
                                    <p:set>
                                      <p:cBhvr>
                                        <p:cTn id="98" dur="1" fill="hold">
                                          <p:stCondLst>
                                            <p:cond delay="0"/>
                                          </p:stCondLst>
                                        </p:cTn>
                                        <p:tgtEl>
                                          <p:spTgt spid="27"/>
                                        </p:tgtEl>
                                        <p:attrNameLst>
                                          <p:attrName>style.visibility</p:attrName>
                                        </p:attrNameLst>
                                      </p:cBhvr>
                                      <p:to>
                                        <p:strVal val="visible"/>
                                      </p:to>
                                    </p:set>
                                    <p:animEffect transition="in" filter="wipe(left)">
                                      <p:cBhvr>
                                        <p:cTn id="99" dur="1000"/>
                                        <p:tgtEl>
                                          <p:spTgt spid="27"/>
                                        </p:tgtEl>
                                      </p:cBhvr>
                                    </p:animEffect>
                                  </p:childTnLst>
                                </p:cTn>
                              </p:par>
                              <p:par>
                                <p:cTn id="100" presetID="22" presetClass="entr" presetSubtype="8" fill="hold" nodeType="withEffect">
                                  <p:stCondLst>
                                    <p:cond delay="2250"/>
                                  </p:stCondLst>
                                  <p:childTnLst>
                                    <p:set>
                                      <p:cBhvr>
                                        <p:cTn id="101" dur="1" fill="hold">
                                          <p:stCondLst>
                                            <p:cond delay="0"/>
                                          </p:stCondLst>
                                        </p:cTn>
                                        <p:tgtEl>
                                          <p:spTgt spid="23"/>
                                        </p:tgtEl>
                                        <p:attrNameLst>
                                          <p:attrName>style.visibility</p:attrName>
                                        </p:attrNameLst>
                                      </p:cBhvr>
                                      <p:to>
                                        <p:strVal val="visible"/>
                                      </p:to>
                                    </p:set>
                                    <p:animEffect transition="in" filter="wipe(left)">
                                      <p:cBhvr>
                                        <p:cTn id="102" dur="1000"/>
                                        <p:tgtEl>
                                          <p:spTgt spid="23"/>
                                        </p:tgtEl>
                                      </p:cBhvr>
                                    </p:animEffect>
                                  </p:childTnLst>
                                </p:cTn>
                              </p:par>
                              <p:par>
                                <p:cTn id="103" presetID="22" presetClass="entr" presetSubtype="8" fill="hold" nodeType="withEffect">
                                  <p:stCondLst>
                                    <p:cond delay="2250"/>
                                  </p:stCondLst>
                                  <p:childTnLst>
                                    <p:set>
                                      <p:cBhvr>
                                        <p:cTn id="104" dur="1" fill="hold">
                                          <p:stCondLst>
                                            <p:cond delay="0"/>
                                          </p:stCondLst>
                                        </p:cTn>
                                        <p:tgtEl>
                                          <p:spTgt spid="21"/>
                                        </p:tgtEl>
                                        <p:attrNameLst>
                                          <p:attrName>style.visibility</p:attrName>
                                        </p:attrNameLst>
                                      </p:cBhvr>
                                      <p:to>
                                        <p:strVal val="visible"/>
                                      </p:to>
                                    </p:set>
                                    <p:animEffect transition="in" filter="wipe(left)">
                                      <p:cBhvr>
                                        <p:cTn id="105" dur="1000"/>
                                        <p:tgtEl>
                                          <p:spTgt spid="21"/>
                                        </p:tgtEl>
                                      </p:cBhvr>
                                    </p:animEffect>
                                  </p:childTnLst>
                                </p:cTn>
                              </p:par>
                              <p:par>
                                <p:cTn id="106" presetID="53" presetClass="entr" presetSubtype="16" fill="hold" grpId="0" nodeType="withEffect">
                                  <p:stCondLst>
                                    <p:cond delay="3000"/>
                                  </p:stCondLst>
                                  <p:childTnLst>
                                    <p:set>
                                      <p:cBhvr>
                                        <p:cTn id="107" dur="1" fill="hold">
                                          <p:stCondLst>
                                            <p:cond delay="0"/>
                                          </p:stCondLst>
                                        </p:cTn>
                                        <p:tgtEl>
                                          <p:spTgt spid="35"/>
                                        </p:tgtEl>
                                        <p:attrNameLst>
                                          <p:attrName>style.visibility</p:attrName>
                                        </p:attrNameLst>
                                      </p:cBhvr>
                                      <p:to>
                                        <p:strVal val="visible"/>
                                      </p:to>
                                    </p:set>
                                    <p:anim calcmode="lin" valueType="num">
                                      <p:cBhvr>
                                        <p:cTn id="108" dur="1000" fill="hold"/>
                                        <p:tgtEl>
                                          <p:spTgt spid="35"/>
                                        </p:tgtEl>
                                        <p:attrNameLst>
                                          <p:attrName>ppt_w</p:attrName>
                                        </p:attrNameLst>
                                      </p:cBhvr>
                                      <p:tavLst>
                                        <p:tav tm="0">
                                          <p:val>
                                            <p:fltVal val="0"/>
                                          </p:val>
                                        </p:tav>
                                        <p:tav tm="100000">
                                          <p:val>
                                            <p:strVal val="#ppt_w"/>
                                          </p:val>
                                        </p:tav>
                                      </p:tavLst>
                                    </p:anim>
                                    <p:anim calcmode="lin" valueType="num">
                                      <p:cBhvr>
                                        <p:cTn id="109" dur="1000" fill="hold"/>
                                        <p:tgtEl>
                                          <p:spTgt spid="35"/>
                                        </p:tgtEl>
                                        <p:attrNameLst>
                                          <p:attrName>ppt_h</p:attrName>
                                        </p:attrNameLst>
                                      </p:cBhvr>
                                      <p:tavLst>
                                        <p:tav tm="0">
                                          <p:val>
                                            <p:fltVal val="0"/>
                                          </p:val>
                                        </p:tav>
                                        <p:tav tm="100000">
                                          <p:val>
                                            <p:strVal val="#ppt_h"/>
                                          </p:val>
                                        </p:tav>
                                      </p:tavLst>
                                    </p:anim>
                                    <p:animEffect transition="in" filter="fade">
                                      <p:cBhvr>
                                        <p:cTn id="110" dur="1000"/>
                                        <p:tgtEl>
                                          <p:spTgt spid="35"/>
                                        </p:tgtEl>
                                      </p:cBhvr>
                                    </p:animEffect>
                                  </p:childTnLst>
                                </p:cTn>
                              </p:par>
                              <p:par>
                                <p:cTn id="111" presetID="53" presetClass="entr" presetSubtype="16" fill="hold" grpId="0" nodeType="withEffect">
                                  <p:stCondLst>
                                    <p:cond delay="3000"/>
                                  </p:stCondLst>
                                  <p:childTnLst>
                                    <p:set>
                                      <p:cBhvr>
                                        <p:cTn id="112" dur="1" fill="hold">
                                          <p:stCondLst>
                                            <p:cond delay="0"/>
                                          </p:stCondLst>
                                        </p:cTn>
                                        <p:tgtEl>
                                          <p:spTgt spid="7"/>
                                        </p:tgtEl>
                                        <p:attrNameLst>
                                          <p:attrName>style.visibility</p:attrName>
                                        </p:attrNameLst>
                                      </p:cBhvr>
                                      <p:to>
                                        <p:strVal val="visible"/>
                                      </p:to>
                                    </p:set>
                                    <p:anim calcmode="lin" valueType="num">
                                      <p:cBhvr>
                                        <p:cTn id="113" dur="1000" fill="hold"/>
                                        <p:tgtEl>
                                          <p:spTgt spid="7"/>
                                        </p:tgtEl>
                                        <p:attrNameLst>
                                          <p:attrName>ppt_w</p:attrName>
                                        </p:attrNameLst>
                                      </p:cBhvr>
                                      <p:tavLst>
                                        <p:tav tm="0">
                                          <p:val>
                                            <p:fltVal val="0"/>
                                          </p:val>
                                        </p:tav>
                                        <p:tav tm="100000">
                                          <p:val>
                                            <p:strVal val="#ppt_w"/>
                                          </p:val>
                                        </p:tav>
                                      </p:tavLst>
                                    </p:anim>
                                    <p:anim calcmode="lin" valueType="num">
                                      <p:cBhvr>
                                        <p:cTn id="114" dur="1000" fill="hold"/>
                                        <p:tgtEl>
                                          <p:spTgt spid="7"/>
                                        </p:tgtEl>
                                        <p:attrNameLst>
                                          <p:attrName>ppt_h</p:attrName>
                                        </p:attrNameLst>
                                      </p:cBhvr>
                                      <p:tavLst>
                                        <p:tav tm="0">
                                          <p:val>
                                            <p:fltVal val="0"/>
                                          </p:val>
                                        </p:tav>
                                        <p:tav tm="100000">
                                          <p:val>
                                            <p:strVal val="#ppt_h"/>
                                          </p:val>
                                        </p:tav>
                                      </p:tavLst>
                                    </p:anim>
                                    <p:animEffect transition="in" filter="fade">
                                      <p:cBhvr>
                                        <p:cTn id="115" dur="1000"/>
                                        <p:tgtEl>
                                          <p:spTgt spid="7"/>
                                        </p:tgtEl>
                                      </p:cBhvr>
                                    </p:animEffect>
                                  </p:childTnLst>
                                </p:cTn>
                              </p:par>
                              <p:par>
                                <p:cTn id="116" presetID="53" presetClass="entr" presetSubtype="16" fill="hold" grpId="0" nodeType="withEffect">
                                  <p:stCondLst>
                                    <p:cond delay="3000"/>
                                  </p:stCondLst>
                                  <p:childTnLst>
                                    <p:set>
                                      <p:cBhvr>
                                        <p:cTn id="117" dur="1" fill="hold">
                                          <p:stCondLst>
                                            <p:cond delay="0"/>
                                          </p:stCondLst>
                                        </p:cTn>
                                        <p:tgtEl>
                                          <p:spTgt spid="34"/>
                                        </p:tgtEl>
                                        <p:attrNameLst>
                                          <p:attrName>style.visibility</p:attrName>
                                        </p:attrNameLst>
                                      </p:cBhvr>
                                      <p:to>
                                        <p:strVal val="visible"/>
                                      </p:to>
                                    </p:set>
                                    <p:anim calcmode="lin" valueType="num">
                                      <p:cBhvr>
                                        <p:cTn id="118" dur="1000" fill="hold"/>
                                        <p:tgtEl>
                                          <p:spTgt spid="34"/>
                                        </p:tgtEl>
                                        <p:attrNameLst>
                                          <p:attrName>ppt_w</p:attrName>
                                        </p:attrNameLst>
                                      </p:cBhvr>
                                      <p:tavLst>
                                        <p:tav tm="0">
                                          <p:val>
                                            <p:fltVal val="0"/>
                                          </p:val>
                                        </p:tav>
                                        <p:tav tm="100000">
                                          <p:val>
                                            <p:strVal val="#ppt_w"/>
                                          </p:val>
                                        </p:tav>
                                      </p:tavLst>
                                    </p:anim>
                                    <p:anim calcmode="lin" valueType="num">
                                      <p:cBhvr>
                                        <p:cTn id="119" dur="1000" fill="hold"/>
                                        <p:tgtEl>
                                          <p:spTgt spid="34"/>
                                        </p:tgtEl>
                                        <p:attrNameLst>
                                          <p:attrName>ppt_h</p:attrName>
                                        </p:attrNameLst>
                                      </p:cBhvr>
                                      <p:tavLst>
                                        <p:tav tm="0">
                                          <p:val>
                                            <p:fltVal val="0"/>
                                          </p:val>
                                        </p:tav>
                                        <p:tav tm="100000">
                                          <p:val>
                                            <p:strVal val="#ppt_h"/>
                                          </p:val>
                                        </p:tav>
                                      </p:tavLst>
                                    </p:anim>
                                    <p:animEffect transition="in" filter="fade">
                                      <p:cBhvr>
                                        <p:cTn id="120" dur="1000"/>
                                        <p:tgtEl>
                                          <p:spTgt spid="34"/>
                                        </p:tgtEl>
                                      </p:cBhvr>
                                    </p:animEffect>
                                  </p:childTnLst>
                                </p:cTn>
                              </p:par>
                              <p:par>
                                <p:cTn id="121" presetID="53" presetClass="entr" presetSubtype="16" fill="hold" grpId="0" nodeType="withEffect">
                                  <p:stCondLst>
                                    <p:cond delay="3000"/>
                                  </p:stCondLst>
                                  <p:childTnLst>
                                    <p:set>
                                      <p:cBhvr>
                                        <p:cTn id="122" dur="1" fill="hold">
                                          <p:stCondLst>
                                            <p:cond delay="0"/>
                                          </p:stCondLst>
                                        </p:cTn>
                                        <p:tgtEl>
                                          <p:spTgt spid="36"/>
                                        </p:tgtEl>
                                        <p:attrNameLst>
                                          <p:attrName>style.visibility</p:attrName>
                                        </p:attrNameLst>
                                      </p:cBhvr>
                                      <p:to>
                                        <p:strVal val="visible"/>
                                      </p:to>
                                    </p:set>
                                    <p:anim calcmode="lin" valueType="num">
                                      <p:cBhvr>
                                        <p:cTn id="123" dur="1000" fill="hold"/>
                                        <p:tgtEl>
                                          <p:spTgt spid="36"/>
                                        </p:tgtEl>
                                        <p:attrNameLst>
                                          <p:attrName>ppt_w</p:attrName>
                                        </p:attrNameLst>
                                      </p:cBhvr>
                                      <p:tavLst>
                                        <p:tav tm="0">
                                          <p:val>
                                            <p:fltVal val="0"/>
                                          </p:val>
                                        </p:tav>
                                        <p:tav tm="100000">
                                          <p:val>
                                            <p:strVal val="#ppt_w"/>
                                          </p:val>
                                        </p:tav>
                                      </p:tavLst>
                                    </p:anim>
                                    <p:anim calcmode="lin" valueType="num">
                                      <p:cBhvr>
                                        <p:cTn id="124" dur="1000" fill="hold"/>
                                        <p:tgtEl>
                                          <p:spTgt spid="36"/>
                                        </p:tgtEl>
                                        <p:attrNameLst>
                                          <p:attrName>ppt_h</p:attrName>
                                        </p:attrNameLst>
                                      </p:cBhvr>
                                      <p:tavLst>
                                        <p:tav tm="0">
                                          <p:val>
                                            <p:fltVal val="0"/>
                                          </p:val>
                                        </p:tav>
                                        <p:tav tm="100000">
                                          <p:val>
                                            <p:strVal val="#ppt_h"/>
                                          </p:val>
                                        </p:tav>
                                      </p:tavLst>
                                    </p:anim>
                                    <p:animEffect transition="in" filter="fade">
                                      <p:cBhvr>
                                        <p:cTn id="125" dur="1000"/>
                                        <p:tgtEl>
                                          <p:spTgt spid="36"/>
                                        </p:tgtEl>
                                      </p:cBhvr>
                                    </p:animEffect>
                                  </p:childTnLst>
                                </p:cTn>
                              </p:par>
                              <p:par>
                                <p:cTn id="126" presetID="53" presetClass="entr" presetSubtype="16" fill="hold" grpId="0" nodeType="withEffect">
                                  <p:stCondLst>
                                    <p:cond delay="3000"/>
                                  </p:stCondLst>
                                  <p:childTnLst>
                                    <p:set>
                                      <p:cBhvr>
                                        <p:cTn id="127" dur="1" fill="hold">
                                          <p:stCondLst>
                                            <p:cond delay="0"/>
                                          </p:stCondLst>
                                        </p:cTn>
                                        <p:tgtEl>
                                          <p:spTgt spid="38"/>
                                        </p:tgtEl>
                                        <p:attrNameLst>
                                          <p:attrName>style.visibility</p:attrName>
                                        </p:attrNameLst>
                                      </p:cBhvr>
                                      <p:to>
                                        <p:strVal val="visible"/>
                                      </p:to>
                                    </p:set>
                                    <p:anim calcmode="lin" valueType="num">
                                      <p:cBhvr>
                                        <p:cTn id="128" dur="1000" fill="hold"/>
                                        <p:tgtEl>
                                          <p:spTgt spid="38"/>
                                        </p:tgtEl>
                                        <p:attrNameLst>
                                          <p:attrName>ppt_w</p:attrName>
                                        </p:attrNameLst>
                                      </p:cBhvr>
                                      <p:tavLst>
                                        <p:tav tm="0">
                                          <p:val>
                                            <p:fltVal val="0"/>
                                          </p:val>
                                        </p:tav>
                                        <p:tav tm="100000">
                                          <p:val>
                                            <p:strVal val="#ppt_w"/>
                                          </p:val>
                                        </p:tav>
                                      </p:tavLst>
                                    </p:anim>
                                    <p:anim calcmode="lin" valueType="num">
                                      <p:cBhvr>
                                        <p:cTn id="129" dur="1000" fill="hold"/>
                                        <p:tgtEl>
                                          <p:spTgt spid="38"/>
                                        </p:tgtEl>
                                        <p:attrNameLst>
                                          <p:attrName>ppt_h</p:attrName>
                                        </p:attrNameLst>
                                      </p:cBhvr>
                                      <p:tavLst>
                                        <p:tav tm="0">
                                          <p:val>
                                            <p:fltVal val="0"/>
                                          </p:val>
                                        </p:tav>
                                        <p:tav tm="100000">
                                          <p:val>
                                            <p:strVal val="#ppt_h"/>
                                          </p:val>
                                        </p:tav>
                                      </p:tavLst>
                                    </p:anim>
                                    <p:animEffect transition="in" filter="fade">
                                      <p:cBhvr>
                                        <p:cTn id="130" dur="1000"/>
                                        <p:tgtEl>
                                          <p:spTgt spid="38"/>
                                        </p:tgtEl>
                                      </p:cBhvr>
                                    </p:animEffect>
                                  </p:childTnLst>
                                </p:cTn>
                              </p:par>
                              <p:par>
                                <p:cTn id="131" presetID="53" presetClass="entr" presetSubtype="16" fill="hold" grpId="0" nodeType="withEffect">
                                  <p:stCondLst>
                                    <p:cond delay="3000"/>
                                  </p:stCondLst>
                                  <p:childTnLst>
                                    <p:set>
                                      <p:cBhvr>
                                        <p:cTn id="132" dur="1" fill="hold">
                                          <p:stCondLst>
                                            <p:cond delay="0"/>
                                          </p:stCondLst>
                                        </p:cTn>
                                        <p:tgtEl>
                                          <p:spTgt spid="45"/>
                                        </p:tgtEl>
                                        <p:attrNameLst>
                                          <p:attrName>style.visibility</p:attrName>
                                        </p:attrNameLst>
                                      </p:cBhvr>
                                      <p:to>
                                        <p:strVal val="visible"/>
                                      </p:to>
                                    </p:set>
                                    <p:anim calcmode="lin" valueType="num">
                                      <p:cBhvr>
                                        <p:cTn id="133" dur="1000" fill="hold"/>
                                        <p:tgtEl>
                                          <p:spTgt spid="45"/>
                                        </p:tgtEl>
                                        <p:attrNameLst>
                                          <p:attrName>ppt_w</p:attrName>
                                        </p:attrNameLst>
                                      </p:cBhvr>
                                      <p:tavLst>
                                        <p:tav tm="0">
                                          <p:val>
                                            <p:fltVal val="0"/>
                                          </p:val>
                                        </p:tav>
                                        <p:tav tm="100000">
                                          <p:val>
                                            <p:strVal val="#ppt_w"/>
                                          </p:val>
                                        </p:tav>
                                      </p:tavLst>
                                    </p:anim>
                                    <p:anim calcmode="lin" valueType="num">
                                      <p:cBhvr>
                                        <p:cTn id="134" dur="1000" fill="hold"/>
                                        <p:tgtEl>
                                          <p:spTgt spid="45"/>
                                        </p:tgtEl>
                                        <p:attrNameLst>
                                          <p:attrName>ppt_h</p:attrName>
                                        </p:attrNameLst>
                                      </p:cBhvr>
                                      <p:tavLst>
                                        <p:tav tm="0">
                                          <p:val>
                                            <p:fltVal val="0"/>
                                          </p:val>
                                        </p:tav>
                                        <p:tav tm="100000">
                                          <p:val>
                                            <p:strVal val="#ppt_h"/>
                                          </p:val>
                                        </p:tav>
                                      </p:tavLst>
                                    </p:anim>
                                    <p:animEffect transition="in" filter="fade">
                                      <p:cBhvr>
                                        <p:cTn id="135" dur="1000"/>
                                        <p:tgtEl>
                                          <p:spTgt spid="45"/>
                                        </p:tgtEl>
                                      </p:cBhvr>
                                    </p:animEffect>
                                  </p:childTnLst>
                                </p:cTn>
                              </p:par>
                              <p:par>
                                <p:cTn id="136" presetID="53" presetClass="entr" presetSubtype="16" fill="hold" grpId="0" nodeType="withEffect">
                                  <p:stCondLst>
                                    <p:cond delay="3000"/>
                                  </p:stCondLst>
                                  <p:childTnLst>
                                    <p:set>
                                      <p:cBhvr>
                                        <p:cTn id="137" dur="1" fill="hold">
                                          <p:stCondLst>
                                            <p:cond delay="0"/>
                                          </p:stCondLst>
                                        </p:cTn>
                                        <p:tgtEl>
                                          <p:spTgt spid="46"/>
                                        </p:tgtEl>
                                        <p:attrNameLst>
                                          <p:attrName>style.visibility</p:attrName>
                                        </p:attrNameLst>
                                      </p:cBhvr>
                                      <p:to>
                                        <p:strVal val="visible"/>
                                      </p:to>
                                    </p:set>
                                    <p:anim calcmode="lin" valueType="num">
                                      <p:cBhvr>
                                        <p:cTn id="138" dur="1000" fill="hold"/>
                                        <p:tgtEl>
                                          <p:spTgt spid="46"/>
                                        </p:tgtEl>
                                        <p:attrNameLst>
                                          <p:attrName>ppt_w</p:attrName>
                                        </p:attrNameLst>
                                      </p:cBhvr>
                                      <p:tavLst>
                                        <p:tav tm="0">
                                          <p:val>
                                            <p:fltVal val="0"/>
                                          </p:val>
                                        </p:tav>
                                        <p:tav tm="100000">
                                          <p:val>
                                            <p:strVal val="#ppt_w"/>
                                          </p:val>
                                        </p:tav>
                                      </p:tavLst>
                                    </p:anim>
                                    <p:anim calcmode="lin" valueType="num">
                                      <p:cBhvr>
                                        <p:cTn id="139" dur="1000" fill="hold"/>
                                        <p:tgtEl>
                                          <p:spTgt spid="46"/>
                                        </p:tgtEl>
                                        <p:attrNameLst>
                                          <p:attrName>ppt_h</p:attrName>
                                        </p:attrNameLst>
                                      </p:cBhvr>
                                      <p:tavLst>
                                        <p:tav tm="0">
                                          <p:val>
                                            <p:fltVal val="0"/>
                                          </p:val>
                                        </p:tav>
                                        <p:tav tm="100000">
                                          <p:val>
                                            <p:strVal val="#ppt_h"/>
                                          </p:val>
                                        </p:tav>
                                      </p:tavLst>
                                    </p:anim>
                                    <p:animEffect transition="in" filter="fade">
                                      <p:cBhvr>
                                        <p:cTn id="140" dur="1000"/>
                                        <p:tgtEl>
                                          <p:spTgt spid="46"/>
                                        </p:tgtEl>
                                      </p:cBhvr>
                                    </p:animEffect>
                                  </p:childTnLst>
                                </p:cTn>
                              </p:par>
                              <p:par>
                                <p:cTn id="141" presetID="53" presetClass="entr" presetSubtype="16" fill="hold" grpId="0" nodeType="withEffect">
                                  <p:stCondLst>
                                    <p:cond delay="3000"/>
                                  </p:stCondLst>
                                  <p:childTnLst>
                                    <p:set>
                                      <p:cBhvr>
                                        <p:cTn id="142" dur="1" fill="hold">
                                          <p:stCondLst>
                                            <p:cond delay="0"/>
                                          </p:stCondLst>
                                        </p:cTn>
                                        <p:tgtEl>
                                          <p:spTgt spid="37"/>
                                        </p:tgtEl>
                                        <p:attrNameLst>
                                          <p:attrName>style.visibility</p:attrName>
                                        </p:attrNameLst>
                                      </p:cBhvr>
                                      <p:to>
                                        <p:strVal val="visible"/>
                                      </p:to>
                                    </p:set>
                                    <p:anim calcmode="lin" valueType="num">
                                      <p:cBhvr>
                                        <p:cTn id="143" dur="1000" fill="hold"/>
                                        <p:tgtEl>
                                          <p:spTgt spid="37"/>
                                        </p:tgtEl>
                                        <p:attrNameLst>
                                          <p:attrName>ppt_w</p:attrName>
                                        </p:attrNameLst>
                                      </p:cBhvr>
                                      <p:tavLst>
                                        <p:tav tm="0">
                                          <p:val>
                                            <p:fltVal val="0"/>
                                          </p:val>
                                        </p:tav>
                                        <p:tav tm="100000">
                                          <p:val>
                                            <p:strVal val="#ppt_w"/>
                                          </p:val>
                                        </p:tav>
                                      </p:tavLst>
                                    </p:anim>
                                    <p:anim calcmode="lin" valueType="num">
                                      <p:cBhvr>
                                        <p:cTn id="144" dur="1000" fill="hold"/>
                                        <p:tgtEl>
                                          <p:spTgt spid="37"/>
                                        </p:tgtEl>
                                        <p:attrNameLst>
                                          <p:attrName>ppt_h</p:attrName>
                                        </p:attrNameLst>
                                      </p:cBhvr>
                                      <p:tavLst>
                                        <p:tav tm="0">
                                          <p:val>
                                            <p:fltVal val="0"/>
                                          </p:val>
                                        </p:tav>
                                        <p:tav tm="100000">
                                          <p:val>
                                            <p:strVal val="#ppt_h"/>
                                          </p:val>
                                        </p:tav>
                                      </p:tavLst>
                                    </p:anim>
                                    <p:animEffect transition="in" filter="fade">
                                      <p:cBhvr>
                                        <p:cTn id="145" dur="1000"/>
                                        <p:tgtEl>
                                          <p:spTgt spid="37"/>
                                        </p:tgtEl>
                                      </p:cBhvr>
                                    </p:animEffect>
                                  </p:childTnLst>
                                </p:cTn>
                              </p:par>
                              <p:par>
                                <p:cTn id="146" presetID="53" presetClass="entr" presetSubtype="16" fill="hold" grpId="0" nodeType="withEffect">
                                  <p:stCondLst>
                                    <p:cond delay="3000"/>
                                  </p:stCondLst>
                                  <p:childTnLst>
                                    <p:set>
                                      <p:cBhvr>
                                        <p:cTn id="147" dur="1" fill="hold">
                                          <p:stCondLst>
                                            <p:cond delay="0"/>
                                          </p:stCondLst>
                                        </p:cTn>
                                        <p:tgtEl>
                                          <p:spTgt spid="41"/>
                                        </p:tgtEl>
                                        <p:attrNameLst>
                                          <p:attrName>style.visibility</p:attrName>
                                        </p:attrNameLst>
                                      </p:cBhvr>
                                      <p:to>
                                        <p:strVal val="visible"/>
                                      </p:to>
                                    </p:set>
                                    <p:anim calcmode="lin" valueType="num">
                                      <p:cBhvr>
                                        <p:cTn id="148" dur="1000" fill="hold"/>
                                        <p:tgtEl>
                                          <p:spTgt spid="41"/>
                                        </p:tgtEl>
                                        <p:attrNameLst>
                                          <p:attrName>ppt_w</p:attrName>
                                        </p:attrNameLst>
                                      </p:cBhvr>
                                      <p:tavLst>
                                        <p:tav tm="0">
                                          <p:val>
                                            <p:fltVal val="0"/>
                                          </p:val>
                                        </p:tav>
                                        <p:tav tm="100000">
                                          <p:val>
                                            <p:strVal val="#ppt_w"/>
                                          </p:val>
                                        </p:tav>
                                      </p:tavLst>
                                    </p:anim>
                                    <p:anim calcmode="lin" valueType="num">
                                      <p:cBhvr>
                                        <p:cTn id="149" dur="1000" fill="hold"/>
                                        <p:tgtEl>
                                          <p:spTgt spid="41"/>
                                        </p:tgtEl>
                                        <p:attrNameLst>
                                          <p:attrName>ppt_h</p:attrName>
                                        </p:attrNameLst>
                                      </p:cBhvr>
                                      <p:tavLst>
                                        <p:tav tm="0">
                                          <p:val>
                                            <p:fltVal val="0"/>
                                          </p:val>
                                        </p:tav>
                                        <p:tav tm="100000">
                                          <p:val>
                                            <p:strVal val="#ppt_h"/>
                                          </p:val>
                                        </p:tav>
                                      </p:tavLst>
                                    </p:anim>
                                    <p:animEffect transition="in" filter="fade">
                                      <p:cBhvr>
                                        <p:cTn id="150" dur="1000"/>
                                        <p:tgtEl>
                                          <p:spTgt spid="41"/>
                                        </p:tgtEl>
                                      </p:cBhvr>
                                    </p:animEffect>
                                  </p:childTnLst>
                                </p:cTn>
                              </p:par>
                              <p:par>
                                <p:cTn id="151" presetID="53" presetClass="entr" presetSubtype="16" fill="hold" grpId="0" nodeType="withEffect">
                                  <p:stCondLst>
                                    <p:cond delay="3000"/>
                                  </p:stCondLst>
                                  <p:childTnLst>
                                    <p:set>
                                      <p:cBhvr>
                                        <p:cTn id="152" dur="1" fill="hold">
                                          <p:stCondLst>
                                            <p:cond delay="0"/>
                                          </p:stCondLst>
                                        </p:cTn>
                                        <p:tgtEl>
                                          <p:spTgt spid="39"/>
                                        </p:tgtEl>
                                        <p:attrNameLst>
                                          <p:attrName>style.visibility</p:attrName>
                                        </p:attrNameLst>
                                      </p:cBhvr>
                                      <p:to>
                                        <p:strVal val="visible"/>
                                      </p:to>
                                    </p:set>
                                    <p:anim calcmode="lin" valueType="num">
                                      <p:cBhvr>
                                        <p:cTn id="153" dur="1000" fill="hold"/>
                                        <p:tgtEl>
                                          <p:spTgt spid="39"/>
                                        </p:tgtEl>
                                        <p:attrNameLst>
                                          <p:attrName>ppt_w</p:attrName>
                                        </p:attrNameLst>
                                      </p:cBhvr>
                                      <p:tavLst>
                                        <p:tav tm="0">
                                          <p:val>
                                            <p:fltVal val="0"/>
                                          </p:val>
                                        </p:tav>
                                        <p:tav tm="100000">
                                          <p:val>
                                            <p:strVal val="#ppt_w"/>
                                          </p:val>
                                        </p:tav>
                                      </p:tavLst>
                                    </p:anim>
                                    <p:anim calcmode="lin" valueType="num">
                                      <p:cBhvr>
                                        <p:cTn id="154" dur="1000" fill="hold"/>
                                        <p:tgtEl>
                                          <p:spTgt spid="39"/>
                                        </p:tgtEl>
                                        <p:attrNameLst>
                                          <p:attrName>ppt_h</p:attrName>
                                        </p:attrNameLst>
                                      </p:cBhvr>
                                      <p:tavLst>
                                        <p:tav tm="0">
                                          <p:val>
                                            <p:fltVal val="0"/>
                                          </p:val>
                                        </p:tav>
                                        <p:tav tm="100000">
                                          <p:val>
                                            <p:strVal val="#ppt_h"/>
                                          </p:val>
                                        </p:tav>
                                      </p:tavLst>
                                    </p:anim>
                                    <p:animEffect transition="in" filter="fade">
                                      <p:cBhvr>
                                        <p:cTn id="155" dur="1000"/>
                                        <p:tgtEl>
                                          <p:spTgt spid="39"/>
                                        </p:tgtEl>
                                      </p:cBhvr>
                                    </p:animEffect>
                                  </p:childTnLst>
                                </p:cTn>
                              </p:par>
                              <p:par>
                                <p:cTn id="156" presetID="53" presetClass="entr" presetSubtype="16" fill="hold" grpId="0" nodeType="withEffect">
                                  <p:stCondLst>
                                    <p:cond delay="3000"/>
                                  </p:stCondLst>
                                  <p:childTnLst>
                                    <p:set>
                                      <p:cBhvr>
                                        <p:cTn id="157" dur="1" fill="hold">
                                          <p:stCondLst>
                                            <p:cond delay="0"/>
                                          </p:stCondLst>
                                        </p:cTn>
                                        <p:tgtEl>
                                          <p:spTgt spid="44"/>
                                        </p:tgtEl>
                                        <p:attrNameLst>
                                          <p:attrName>style.visibility</p:attrName>
                                        </p:attrNameLst>
                                      </p:cBhvr>
                                      <p:to>
                                        <p:strVal val="visible"/>
                                      </p:to>
                                    </p:set>
                                    <p:anim calcmode="lin" valueType="num">
                                      <p:cBhvr>
                                        <p:cTn id="158" dur="1000" fill="hold"/>
                                        <p:tgtEl>
                                          <p:spTgt spid="44"/>
                                        </p:tgtEl>
                                        <p:attrNameLst>
                                          <p:attrName>ppt_w</p:attrName>
                                        </p:attrNameLst>
                                      </p:cBhvr>
                                      <p:tavLst>
                                        <p:tav tm="0">
                                          <p:val>
                                            <p:fltVal val="0"/>
                                          </p:val>
                                        </p:tav>
                                        <p:tav tm="100000">
                                          <p:val>
                                            <p:strVal val="#ppt_w"/>
                                          </p:val>
                                        </p:tav>
                                      </p:tavLst>
                                    </p:anim>
                                    <p:anim calcmode="lin" valueType="num">
                                      <p:cBhvr>
                                        <p:cTn id="159" dur="1000" fill="hold"/>
                                        <p:tgtEl>
                                          <p:spTgt spid="44"/>
                                        </p:tgtEl>
                                        <p:attrNameLst>
                                          <p:attrName>ppt_h</p:attrName>
                                        </p:attrNameLst>
                                      </p:cBhvr>
                                      <p:tavLst>
                                        <p:tav tm="0">
                                          <p:val>
                                            <p:fltVal val="0"/>
                                          </p:val>
                                        </p:tav>
                                        <p:tav tm="100000">
                                          <p:val>
                                            <p:strVal val="#ppt_h"/>
                                          </p:val>
                                        </p:tav>
                                      </p:tavLst>
                                    </p:anim>
                                    <p:animEffect transition="in" filter="fade">
                                      <p:cBhvr>
                                        <p:cTn id="160" dur="1000"/>
                                        <p:tgtEl>
                                          <p:spTgt spid="44"/>
                                        </p:tgtEl>
                                      </p:cBhvr>
                                    </p:animEffect>
                                  </p:childTnLst>
                                </p:cTn>
                              </p:par>
                              <p:par>
                                <p:cTn id="161" presetID="53" presetClass="entr" presetSubtype="16" fill="hold" grpId="0" nodeType="withEffect">
                                  <p:stCondLst>
                                    <p:cond delay="3000"/>
                                  </p:stCondLst>
                                  <p:childTnLst>
                                    <p:set>
                                      <p:cBhvr>
                                        <p:cTn id="162" dur="1" fill="hold">
                                          <p:stCondLst>
                                            <p:cond delay="0"/>
                                          </p:stCondLst>
                                        </p:cTn>
                                        <p:tgtEl>
                                          <p:spTgt spid="42"/>
                                        </p:tgtEl>
                                        <p:attrNameLst>
                                          <p:attrName>style.visibility</p:attrName>
                                        </p:attrNameLst>
                                      </p:cBhvr>
                                      <p:to>
                                        <p:strVal val="visible"/>
                                      </p:to>
                                    </p:set>
                                    <p:anim calcmode="lin" valueType="num">
                                      <p:cBhvr>
                                        <p:cTn id="163" dur="1000" fill="hold"/>
                                        <p:tgtEl>
                                          <p:spTgt spid="42"/>
                                        </p:tgtEl>
                                        <p:attrNameLst>
                                          <p:attrName>ppt_w</p:attrName>
                                        </p:attrNameLst>
                                      </p:cBhvr>
                                      <p:tavLst>
                                        <p:tav tm="0">
                                          <p:val>
                                            <p:fltVal val="0"/>
                                          </p:val>
                                        </p:tav>
                                        <p:tav tm="100000">
                                          <p:val>
                                            <p:strVal val="#ppt_w"/>
                                          </p:val>
                                        </p:tav>
                                      </p:tavLst>
                                    </p:anim>
                                    <p:anim calcmode="lin" valueType="num">
                                      <p:cBhvr>
                                        <p:cTn id="164" dur="1000" fill="hold"/>
                                        <p:tgtEl>
                                          <p:spTgt spid="42"/>
                                        </p:tgtEl>
                                        <p:attrNameLst>
                                          <p:attrName>ppt_h</p:attrName>
                                        </p:attrNameLst>
                                      </p:cBhvr>
                                      <p:tavLst>
                                        <p:tav tm="0">
                                          <p:val>
                                            <p:fltVal val="0"/>
                                          </p:val>
                                        </p:tav>
                                        <p:tav tm="100000">
                                          <p:val>
                                            <p:strVal val="#ppt_h"/>
                                          </p:val>
                                        </p:tav>
                                      </p:tavLst>
                                    </p:anim>
                                    <p:animEffect transition="in" filter="fade">
                                      <p:cBhvr>
                                        <p:cTn id="165" dur="1000"/>
                                        <p:tgtEl>
                                          <p:spTgt spid="42"/>
                                        </p:tgtEl>
                                      </p:cBhvr>
                                    </p:animEffect>
                                  </p:childTnLst>
                                </p:cTn>
                              </p:par>
                              <p:par>
                                <p:cTn id="166" presetID="53" presetClass="entr" presetSubtype="16" fill="hold" grpId="0" nodeType="withEffect">
                                  <p:stCondLst>
                                    <p:cond delay="3000"/>
                                  </p:stCondLst>
                                  <p:childTnLst>
                                    <p:set>
                                      <p:cBhvr>
                                        <p:cTn id="167" dur="1" fill="hold">
                                          <p:stCondLst>
                                            <p:cond delay="0"/>
                                          </p:stCondLst>
                                        </p:cTn>
                                        <p:tgtEl>
                                          <p:spTgt spid="43"/>
                                        </p:tgtEl>
                                        <p:attrNameLst>
                                          <p:attrName>style.visibility</p:attrName>
                                        </p:attrNameLst>
                                      </p:cBhvr>
                                      <p:to>
                                        <p:strVal val="visible"/>
                                      </p:to>
                                    </p:set>
                                    <p:anim calcmode="lin" valueType="num">
                                      <p:cBhvr>
                                        <p:cTn id="168" dur="1000" fill="hold"/>
                                        <p:tgtEl>
                                          <p:spTgt spid="43"/>
                                        </p:tgtEl>
                                        <p:attrNameLst>
                                          <p:attrName>ppt_w</p:attrName>
                                        </p:attrNameLst>
                                      </p:cBhvr>
                                      <p:tavLst>
                                        <p:tav tm="0">
                                          <p:val>
                                            <p:fltVal val="0"/>
                                          </p:val>
                                        </p:tav>
                                        <p:tav tm="100000">
                                          <p:val>
                                            <p:strVal val="#ppt_w"/>
                                          </p:val>
                                        </p:tav>
                                      </p:tavLst>
                                    </p:anim>
                                    <p:anim calcmode="lin" valueType="num">
                                      <p:cBhvr>
                                        <p:cTn id="169" dur="1000" fill="hold"/>
                                        <p:tgtEl>
                                          <p:spTgt spid="43"/>
                                        </p:tgtEl>
                                        <p:attrNameLst>
                                          <p:attrName>ppt_h</p:attrName>
                                        </p:attrNameLst>
                                      </p:cBhvr>
                                      <p:tavLst>
                                        <p:tav tm="0">
                                          <p:val>
                                            <p:fltVal val="0"/>
                                          </p:val>
                                        </p:tav>
                                        <p:tav tm="100000">
                                          <p:val>
                                            <p:strVal val="#ppt_h"/>
                                          </p:val>
                                        </p:tav>
                                      </p:tavLst>
                                    </p:anim>
                                    <p:animEffect transition="in" filter="fade">
                                      <p:cBhvr>
                                        <p:cTn id="170" dur="1000"/>
                                        <p:tgtEl>
                                          <p:spTgt spid="43"/>
                                        </p:tgtEl>
                                      </p:cBhvr>
                                    </p:animEffect>
                                  </p:childTnLst>
                                </p:cTn>
                              </p:par>
                              <p:par>
                                <p:cTn id="171" presetID="53" presetClass="entr" presetSubtype="16" fill="hold" grpId="0" nodeType="withEffect">
                                  <p:stCondLst>
                                    <p:cond delay="3000"/>
                                  </p:stCondLst>
                                  <p:childTnLst>
                                    <p:set>
                                      <p:cBhvr>
                                        <p:cTn id="172" dur="1" fill="hold">
                                          <p:stCondLst>
                                            <p:cond delay="0"/>
                                          </p:stCondLst>
                                        </p:cTn>
                                        <p:tgtEl>
                                          <p:spTgt spid="40"/>
                                        </p:tgtEl>
                                        <p:attrNameLst>
                                          <p:attrName>style.visibility</p:attrName>
                                        </p:attrNameLst>
                                      </p:cBhvr>
                                      <p:to>
                                        <p:strVal val="visible"/>
                                      </p:to>
                                    </p:set>
                                    <p:anim calcmode="lin" valueType="num">
                                      <p:cBhvr>
                                        <p:cTn id="173" dur="1000" fill="hold"/>
                                        <p:tgtEl>
                                          <p:spTgt spid="40"/>
                                        </p:tgtEl>
                                        <p:attrNameLst>
                                          <p:attrName>ppt_w</p:attrName>
                                        </p:attrNameLst>
                                      </p:cBhvr>
                                      <p:tavLst>
                                        <p:tav tm="0">
                                          <p:val>
                                            <p:fltVal val="0"/>
                                          </p:val>
                                        </p:tav>
                                        <p:tav tm="100000">
                                          <p:val>
                                            <p:strVal val="#ppt_w"/>
                                          </p:val>
                                        </p:tav>
                                      </p:tavLst>
                                    </p:anim>
                                    <p:anim calcmode="lin" valueType="num">
                                      <p:cBhvr>
                                        <p:cTn id="174" dur="1000" fill="hold"/>
                                        <p:tgtEl>
                                          <p:spTgt spid="40"/>
                                        </p:tgtEl>
                                        <p:attrNameLst>
                                          <p:attrName>ppt_h</p:attrName>
                                        </p:attrNameLst>
                                      </p:cBhvr>
                                      <p:tavLst>
                                        <p:tav tm="0">
                                          <p:val>
                                            <p:fltVal val="0"/>
                                          </p:val>
                                        </p:tav>
                                        <p:tav tm="100000">
                                          <p:val>
                                            <p:strVal val="#ppt_h"/>
                                          </p:val>
                                        </p:tav>
                                      </p:tavLst>
                                    </p:anim>
                                    <p:animEffect transition="in" filter="fade">
                                      <p:cBhvr>
                                        <p:cTn id="175" dur="1000"/>
                                        <p:tgtEl>
                                          <p:spTgt spid="40"/>
                                        </p:tgtEl>
                                      </p:cBhvr>
                                    </p:animEffect>
                                  </p:childTnLst>
                                </p:cTn>
                              </p:par>
                              <p:par>
                                <p:cTn id="176" presetID="53" presetClass="entr" presetSubtype="16" fill="hold" grpId="0" nodeType="withEffect">
                                  <p:stCondLst>
                                    <p:cond delay="3000"/>
                                  </p:stCondLst>
                                  <p:childTnLst>
                                    <p:set>
                                      <p:cBhvr>
                                        <p:cTn id="177" dur="1" fill="hold">
                                          <p:stCondLst>
                                            <p:cond delay="0"/>
                                          </p:stCondLst>
                                        </p:cTn>
                                        <p:tgtEl>
                                          <p:spTgt spid="117"/>
                                        </p:tgtEl>
                                        <p:attrNameLst>
                                          <p:attrName>style.visibility</p:attrName>
                                        </p:attrNameLst>
                                      </p:cBhvr>
                                      <p:to>
                                        <p:strVal val="visible"/>
                                      </p:to>
                                    </p:set>
                                    <p:anim calcmode="lin" valueType="num">
                                      <p:cBhvr>
                                        <p:cTn id="178" dur="1000" fill="hold"/>
                                        <p:tgtEl>
                                          <p:spTgt spid="117"/>
                                        </p:tgtEl>
                                        <p:attrNameLst>
                                          <p:attrName>ppt_w</p:attrName>
                                        </p:attrNameLst>
                                      </p:cBhvr>
                                      <p:tavLst>
                                        <p:tav tm="0">
                                          <p:val>
                                            <p:fltVal val="0"/>
                                          </p:val>
                                        </p:tav>
                                        <p:tav tm="100000">
                                          <p:val>
                                            <p:strVal val="#ppt_w"/>
                                          </p:val>
                                        </p:tav>
                                      </p:tavLst>
                                    </p:anim>
                                    <p:anim calcmode="lin" valueType="num">
                                      <p:cBhvr>
                                        <p:cTn id="179" dur="1000" fill="hold"/>
                                        <p:tgtEl>
                                          <p:spTgt spid="117"/>
                                        </p:tgtEl>
                                        <p:attrNameLst>
                                          <p:attrName>ppt_h</p:attrName>
                                        </p:attrNameLst>
                                      </p:cBhvr>
                                      <p:tavLst>
                                        <p:tav tm="0">
                                          <p:val>
                                            <p:fltVal val="0"/>
                                          </p:val>
                                        </p:tav>
                                        <p:tav tm="100000">
                                          <p:val>
                                            <p:strVal val="#ppt_h"/>
                                          </p:val>
                                        </p:tav>
                                      </p:tavLst>
                                    </p:anim>
                                    <p:animEffect transition="in" filter="fade">
                                      <p:cBhvr>
                                        <p:cTn id="180" dur="1000"/>
                                        <p:tgtEl>
                                          <p:spTgt spid="117"/>
                                        </p:tgtEl>
                                      </p:cBhvr>
                                    </p:animEffect>
                                  </p:childTnLst>
                                </p:cTn>
                              </p:par>
                              <p:par>
                                <p:cTn id="181" presetID="22" presetClass="entr" presetSubtype="8" fill="hold" grpId="0" nodeType="withEffect">
                                  <p:stCondLst>
                                    <p:cond delay="3000"/>
                                  </p:stCondLst>
                                  <p:childTnLst>
                                    <p:set>
                                      <p:cBhvr>
                                        <p:cTn id="182" dur="1" fill="hold">
                                          <p:stCondLst>
                                            <p:cond delay="0"/>
                                          </p:stCondLst>
                                        </p:cTn>
                                        <p:tgtEl>
                                          <p:spTgt spid="19466"/>
                                        </p:tgtEl>
                                        <p:attrNameLst>
                                          <p:attrName>style.visibility</p:attrName>
                                        </p:attrNameLst>
                                      </p:cBhvr>
                                      <p:to>
                                        <p:strVal val="visible"/>
                                      </p:to>
                                    </p:set>
                                    <p:animEffect transition="in" filter="wipe(left)">
                                      <p:cBhvr>
                                        <p:cTn id="183" dur="1000"/>
                                        <p:tgtEl>
                                          <p:spTgt spid="19466"/>
                                        </p:tgtEl>
                                      </p:cBhvr>
                                    </p:animEffect>
                                  </p:childTnLst>
                                </p:cTn>
                              </p:par>
                              <p:par>
                                <p:cTn id="184" presetID="53" presetClass="entr" presetSubtype="16" fill="hold" grpId="0" nodeType="withEffect">
                                  <p:stCondLst>
                                    <p:cond delay="3750"/>
                                  </p:stCondLst>
                                  <p:childTnLst>
                                    <p:set>
                                      <p:cBhvr>
                                        <p:cTn id="185" dur="1" fill="hold">
                                          <p:stCondLst>
                                            <p:cond delay="0"/>
                                          </p:stCondLst>
                                        </p:cTn>
                                        <p:tgtEl>
                                          <p:spTgt spid="6"/>
                                        </p:tgtEl>
                                        <p:attrNameLst>
                                          <p:attrName>style.visibility</p:attrName>
                                        </p:attrNameLst>
                                      </p:cBhvr>
                                      <p:to>
                                        <p:strVal val="visible"/>
                                      </p:to>
                                    </p:set>
                                    <p:anim calcmode="lin" valueType="num">
                                      <p:cBhvr>
                                        <p:cTn id="186" dur="1000" fill="hold"/>
                                        <p:tgtEl>
                                          <p:spTgt spid="6"/>
                                        </p:tgtEl>
                                        <p:attrNameLst>
                                          <p:attrName>ppt_w</p:attrName>
                                        </p:attrNameLst>
                                      </p:cBhvr>
                                      <p:tavLst>
                                        <p:tav tm="0">
                                          <p:val>
                                            <p:fltVal val="0"/>
                                          </p:val>
                                        </p:tav>
                                        <p:tav tm="100000">
                                          <p:val>
                                            <p:strVal val="#ppt_w"/>
                                          </p:val>
                                        </p:tav>
                                      </p:tavLst>
                                    </p:anim>
                                    <p:anim calcmode="lin" valueType="num">
                                      <p:cBhvr>
                                        <p:cTn id="187" dur="1000" fill="hold"/>
                                        <p:tgtEl>
                                          <p:spTgt spid="6"/>
                                        </p:tgtEl>
                                        <p:attrNameLst>
                                          <p:attrName>ppt_h</p:attrName>
                                        </p:attrNameLst>
                                      </p:cBhvr>
                                      <p:tavLst>
                                        <p:tav tm="0">
                                          <p:val>
                                            <p:fltVal val="0"/>
                                          </p:val>
                                        </p:tav>
                                        <p:tav tm="100000">
                                          <p:val>
                                            <p:strVal val="#ppt_h"/>
                                          </p:val>
                                        </p:tav>
                                      </p:tavLst>
                                    </p:anim>
                                    <p:animEffect transition="in" filter="fade">
                                      <p:cBhvr>
                                        <p:cTn id="188" dur="1000"/>
                                        <p:tgtEl>
                                          <p:spTgt spid="6"/>
                                        </p:tgtEl>
                                      </p:cBhvr>
                                    </p:animEffect>
                                  </p:childTnLst>
                                </p:cTn>
                              </p:par>
                              <p:par>
                                <p:cTn id="189" presetID="53" presetClass="entr" presetSubtype="16" fill="hold" grpId="0" nodeType="withEffect">
                                  <p:stCondLst>
                                    <p:cond delay="3750"/>
                                  </p:stCondLst>
                                  <p:childTnLst>
                                    <p:set>
                                      <p:cBhvr>
                                        <p:cTn id="190" dur="1" fill="hold">
                                          <p:stCondLst>
                                            <p:cond delay="0"/>
                                          </p:stCondLst>
                                        </p:cTn>
                                        <p:tgtEl>
                                          <p:spTgt spid="50"/>
                                        </p:tgtEl>
                                        <p:attrNameLst>
                                          <p:attrName>style.visibility</p:attrName>
                                        </p:attrNameLst>
                                      </p:cBhvr>
                                      <p:to>
                                        <p:strVal val="visible"/>
                                      </p:to>
                                    </p:set>
                                    <p:anim calcmode="lin" valueType="num">
                                      <p:cBhvr>
                                        <p:cTn id="191" dur="1000" fill="hold"/>
                                        <p:tgtEl>
                                          <p:spTgt spid="50"/>
                                        </p:tgtEl>
                                        <p:attrNameLst>
                                          <p:attrName>ppt_w</p:attrName>
                                        </p:attrNameLst>
                                      </p:cBhvr>
                                      <p:tavLst>
                                        <p:tav tm="0">
                                          <p:val>
                                            <p:fltVal val="0"/>
                                          </p:val>
                                        </p:tav>
                                        <p:tav tm="100000">
                                          <p:val>
                                            <p:strVal val="#ppt_w"/>
                                          </p:val>
                                        </p:tav>
                                      </p:tavLst>
                                    </p:anim>
                                    <p:anim calcmode="lin" valueType="num">
                                      <p:cBhvr>
                                        <p:cTn id="192" dur="1000" fill="hold"/>
                                        <p:tgtEl>
                                          <p:spTgt spid="50"/>
                                        </p:tgtEl>
                                        <p:attrNameLst>
                                          <p:attrName>ppt_h</p:attrName>
                                        </p:attrNameLst>
                                      </p:cBhvr>
                                      <p:tavLst>
                                        <p:tav tm="0">
                                          <p:val>
                                            <p:fltVal val="0"/>
                                          </p:val>
                                        </p:tav>
                                        <p:tav tm="100000">
                                          <p:val>
                                            <p:strVal val="#ppt_h"/>
                                          </p:val>
                                        </p:tav>
                                      </p:tavLst>
                                    </p:anim>
                                    <p:animEffect transition="in" filter="fade">
                                      <p:cBhvr>
                                        <p:cTn id="193" dur="1000"/>
                                        <p:tgtEl>
                                          <p:spTgt spid="50"/>
                                        </p:tgtEl>
                                      </p:cBhvr>
                                    </p:animEffect>
                                  </p:childTnLst>
                                </p:cTn>
                              </p:par>
                              <p:par>
                                <p:cTn id="194" presetID="53" presetClass="entr" presetSubtype="16" fill="hold" grpId="0" nodeType="withEffect">
                                  <p:stCondLst>
                                    <p:cond delay="3750"/>
                                  </p:stCondLst>
                                  <p:childTnLst>
                                    <p:set>
                                      <p:cBhvr>
                                        <p:cTn id="195" dur="1" fill="hold">
                                          <p:stCondLst>
                                            <p:cond delay="0"/>
                                          </p:stCondLst>
                                        </p:cTn>
                                        <p:tgtEl>
                                          <p:spTgt spid="51"/>
                                        </p:tgtEl>
                                        <p:attrNameLst>
                                          <p:attrName>style.visibility</p:attrName>
                                        </p:attrNameLst>
                                      </p:cBhvr>
                                      <p:to>
                                        <p:strVal val="visible"/>
                                      </p:to>
                                    </p:set>
                                    <p:anim calcmode="lin" valueType="num">
                                      <p:cBhvr>
                                        <p:cTn id="196" dur="1000" fill="hold"/>
                                        <p:tgtEl>
                                          <p:spTgt spid="51"/>
                                        </p:tgtEl>
                                        <p:attrNameLst>
                                          <p:attrName>ppt_w</p:attrName>
                                        </p:attrNameLst>
                                      </p:cBhvr>
                                      <p:tavLst>
                                        <p:tav tm="0">
                                          <p:val>
                                            <p:fltVal val="0"/>
                                          </p:val>
                                        </p:tav>
                                        <p:tav tm="100000">
                                          <p:val>
                                            <p:strVal val="#ppt_w"/>
                                          </p:val>
                                        </p:tav>
                                      </p:tavLst>
                                    </p:anim>
                                    <p:anim calcmode="lin" valueType="num">
                                      <p:cBhvr>
                                        <p:cTn id="197" dur="1000" fill="hold"/>
                                        <p:tgtEl>
                                          <p:spTgt spid="51"/>
                                        </p:tgtEl>
                                        <p:attrNameLst>
                                          <p:attrName>ppt_h</p:attrName>
                                        </p:attrNameLst>
                                      </p:cBhvr>
                                      <p:tavLst>
                                        <p:tav tm="0">
                                          <p:val>
                                            <p:fltVal val="0"/>
                                          </p:val>
                                        </p:tav>
                                        <p:tav tm="100000">
                                          <p:val>
                                            <p:strVal val="#ppt_h"/>
                                          </p:val>
                                        </p:tav>
                                      </p:tavLst>
                                    </p:anim>
                                    <p:animEffect transition="in" filter="fade">
                                      <p:cBhvr>
                                        <p:cTn id="198" dur="1000"/>
                                        <p:tgtEl>
                                          <p:spTgt spid="51"/>
                                        </p:tgtEl>
                                      </p:cBhvr>
                                    </p:animEffect>
                                  </p:childTnLst>
                                </p:cTn>
                              </p:par>
                              <p:par>
                                <p:cTn id="199" presetID="53" presetClass="entr" presetSubtype="16" fill="hold" grpId="0" nodeType="withEffect">
                                  <p:stCondLst>
                                    <p:cond delay="3750"/>
                                  </p:stCondLst>
                                  <p:childTnLst>
                                    <p:set>
                                      <p:cBhvr>
                                        <p:cTn id="200" dur="1" fill="hold">
                                          <p:stCondLst>
                                            <p:cond delay="0"/>
                                          </p:stCondLst>
                                        </p:cTn>
                                        <p:tgtEl>
                                          <p:spTgt spid="52"/>
                                        </p:tgtEl>
                                        <p:attrNameLst>
                                          <p:attrName>style.visibility</p:attrName>
                                        </p:attrNameLst>
                                      </p:cBhvr>
                                      <p:to>
                                        <p:strVal val="visible"/>
                                      </p:to>
                                    </p:set>
                                    <p:anim calcmode="lin" valueType="num">
                                      <p:cBhvr>
                                        <p:cTn id="201" dur="1000" fill="hold"/>
                                        <p:tgtEl>
                                          <p:spTgt spid="52"/>
                                        </p:tgtEl>
                                        <p:attrNameLst>
                                          <p:attrName>ppt_w</p:attrName>
                                        </p:attrNameLst>
                                      </p:cBhvr>
                                      <p:tavLst>
                                        <p:tav tm="0">
                                          <p:val>
                                            <p:fltVal val="0"/>
                                          </p:val>
                                        </p:tav>
                                        <p:tav tm="100000">
                                          <p:val>
                                            <p:strVal val="#ppt_w"/>
                                          </p:val>
                                        </p:tav>
                                      </p:tavLst>
                                    </p:anim>
                                    <p:anim calcmode="lin" valueType="num">
                                      <p:cBhvr>
                                        <p:cTn id="202" dur="1000" fill="hold"/>
                                        <p:tgtEl>
                                          <p:spTgt spid="52"/>
                                        </p:tgtEl>
                                        <p:attrNameLst>
                                          <p:attrName>ppt_h</p:attrName>
                                        </p:attrNameLst>
                                      </p:cBhvr>
                                      <p:tavLst>
                                        <p:tav tm="0">
                                          <p:val>
                                            <p:fltVal val="0"/>
                                          </p:val>
                                        </p:tav>
                                        <p:tav tm="100000">
                                          <p:val>
                                            <p:strVal val="#ppt_h"/>
                                          </p:val>
                                        </p:tav>
                                      </p:tavLst>
                                    </p:anim>
                                    <p:animEffect transition="in" filter="fade">
                                      <p:cBhvr>
                                        <p:cTn id="203" dur="1000"/>
                                        <p:tgtEl>
                                          <p:spTgt spid="52"/>
                                        </p:tgtEl>
                                      </p:cBhvr>
                                    </p:animEffect>
                                  </p:childTnLst>
                                </p:cTn>
                              </p:par>
                              <p:par>
                                <p:cTn id="204" presetID="53" presetClass="entr" presetSubtype="16" fill="hold" grpId="0" nodeType="withEffect">
                                  <p:stCondLst>
                                    <p:cond delay="3750"/>
                                  </p:stCondLst>
                                  <p:childTnLst>
                                    <p:set>
                                      <p:cBhvr>
                                        <p:cTn id="205" dur="1" fill="hold">
                                          <p:stCondLst>
                                            <p:cond delay="0"/>
                                          </p:stCondLst>
                                        </p:cTn>
                                        <p:tgtEl>
                                          <p:spTgt spid="53"/>
                                        </p:tgtEl>
                                        <p:attrNameLst>
                                          <p:attrName>style.visibility</p:attrName>
                                        </p:attrNameLst>
                                      </p:cBhvr>
                                      <p:to>
                                        <p:strVal val="visible"/>
                                      </p:to>
                                    </p:set>
                                    <p:anim calcmode="lin" valueType="num">
                                      <p:cBhvr>
                                        <p:cTn id="206" dur="1000" fill="hold"/>
                                        <p:tgtEl>
                                          <p:spTgt spid="53"/>
                                        </p:tgtEl>
                                        <p:attrNameLst>
                                          <p:attrName>ppt_w</p:attrName>
                                        </p:attrNameLst>
                                      </p:cBhvr>
                                      <p:tavLst>
                                        <p:tav tm="0">
                                          <p:val>
                                            <p:fltVal val="0"/>
                                          </p:val>
                                        </p:tav>
                                        <p:tav tm="100000">
                                          <p:val>
                                            <p:strVal val="#ppt_w"/>
                                          </p:val>
                                        </p:tav>
                                      </p:tavLst>
                                    </p:anim>
                                    <p:anim calcmode="lin" valueType="num">
                                      <p:cBhvr>
                                        <p:cTn id="207" dur="1000" fill="hold"/>
                                        <p:tgtEl>
                                          <p:spTgt spid="53"/>
                                        </p:tgtEl>
                                        <p:attrNameLst>
                                          <p:attrName>ppt_h</p:attrName>
                                        </p:attrNameLst>
                                      </p:cBhvr>
                                      <p:tavLst>
                                        <p:tav tm="0">
                                          <p:val>
                                            <p:fltVal val="0"/>
                                          </p:val>
                                        </p:tav>
                                        <p:tav tm="100000">
                                          <p:val>
                                            <p:strVal val="#ppt_h"/>
                                          </p:val>
                                        </p:tav>
                                      </p:tavLst>
                                    </p:anim>
                                    <p:animEffect transition="in" filter="fade">
                                      <p:cBhvr>
                                        <p:cTn id="208" dur="1000"/>
                                        <p:tgtEl>
                                          <p:spTgt spid="53"/>
                                        </p:tgtEl>
                                      </p:cBhvr>
                                    </p:animEffect>
                                  </p:childTnLst>
                                </p:cTn>
                              </p:par>
                              <p:par>
                                <p:cTn id="209" presetID="53" presetClass="entr" presetSubtype="16" fill="hold" grpId="0" nodeType="withEffect">
                                  <p:stCondLst>
                                    <p:cond delay="3750"/>
                                  </p:stCondLst>
                                  <p:childTnLst>
                                    <p:set>
                                      <p:cBhvr>
                                        <p:cTn id="210" dur="1" fill="hold">
                                          <p:stCondLst>
                                            <p:cond delay="0"/>
                                          </p:stCondLst>
                                        </p:cTn>
                                        <p:tgtEl>
                                          <p:spTgt spid="54"/>
                                        </p:tgtEl>
                                        <p:attrNameLst>
                                          <p:attrName>style.visibility</p:attrName>
                                        </p:attrNameLst>
                                      </p:cBhvr>
                                      <p:to>
                                        <p:strVal val="visible"/>
                                      </p:to>
                                    </p:set>
                                    <p:anim calcmode="lin" valueType="num">
                                      <p:cBhvr>
                                        <p:cTn id="211" dur="1000" fill="hold"/>
                                        <p:tgtEl>
                                          <p:spTgt spid="54"/>
                                        </p:tgtEl>
                                        <p:attrNameLst>
                                          <p:attrName>ppt_w</p:attrName>
                                        </p:attrNameLst>
                                      </p:cBhvr>
                                      <p:tavLst>
                                        <p:tav tm="0">
                                          <p:val>
                                            <p:fltVal val="0"/>
                                          </p:val>
                                        </p:tav>
                                        <p:tav tm="100000">
                                          <p:val>
                                            <p:strVal val="#ppt_w"/>
                                          </p:val>
                                        </p:tav>
                                      </p:tavLst>
                                    </p:anim>
                                    <p:anim calcmode="lin" valueType="num">
                                      <p:cBhvr>
                                        <p:cTn id="212" dur="1000" fill="hold"/>
                                        <p:tgtEl>
                                          <p:spTgt spid="54"/>
                                        </p:tgtEl>
                                        <p:attrNameLst>
                                          <p:attrName>ppt_h</p:attrName>
                                        </p:attrNameLst>
                                      </p:cBhvr>
                                      <p:tavLst>
                                        <p:tav tm="0">
                                          <p:val>
                                            <p:fltVal val="0"/>
                                          </p:val>
                                        </p:tav>
                                        <p:tav tm="100000">
                                          <p:val>
                                            <p:strVal val="#ppt_h"/>
                                          </p:val>
                                        </p:tav>
                                      </p:tavLst>
                                    </p:anim>
                                    <p:animEffect transition="in" filter="fade">
                                      <p:cBhvr>
                                        <p:cTn id="213" dur="1000"/>
                                        <p:tgtEl>
                                          <p:spTgt spid="54"/>
                                        </p:tgtEl>
                                      </p:cBhvr>
                                    </p:animEffect>
                                  </p:childTnLst>
                                </p:cTn>
                              </p:par>
                              <p:par>
                                <p:cTn id="214" presetID="53" presetClass="entr" presetSubtype="16" fill="hold" grpId="0" nodeType="withEffect">
                                  <p:stCondLst>
                                    <p:cond delay="3750"/>
                                  </p:stCondLst>
                                  <p:childTnLst>
                                    <p:set>
                                      <p:cBhvr>
                                        <p:cTn id="215" dur="1" fill="hold">
                                          <p:stCondLst>
                                            <p:cond delay="0"/>
                                          </p:stCondLst>
                                        </p:cTn>
                                        <p:tgtEl>
                                          <p:spTgt spid="119"/>
                                        </p:tgtEl>
                                        <p:attrNameLst>
                                          <p:attrName>style.visibility</p:attrName>
                                        </p:attrNameLst>
                                      </p:cBhvr>
                                      <p:to>
                                        <p:strVal val="visible"/>
                                      </p:to>
                                    </p:set>
                                    <p:anim calcmode="lin" valueType="num">
                                      <p:cBhvr>
                                        <p:cTn id="216" dur="1000" fill="hold"/>
                                        <p:tgtEl>
                                          <p:spTgt spid="119"/>
                                        </p:tgtEl>
                                        <p:attrNameLst>
                                          <p:attrName>ppt_w</p:attrName>
                                        </p:attrNameLst>
                                      </p:cBhvr>
                                      <p:tavLst>
                                        <p:tav tm="0">
                                          <p:val>
                                            <p:fltVal val="0"/>
                                          </p:val>
                                        </p:tav>
                                        <p:tav tm="100000">
                                          <p:val>
                                            <p:strVal val="#ppt_w"/>
                                          </p:val>
                                        </p:tav>
                                      </p:tavLst>
                                    </p:anim>
                                    <p:anim calcmode="lin" valueType="num">
                                      <p:cBhvr>
                                        <p:cTn id="217" dur="1000" fill="hold"/>
                                        <p:tgtEl>
                                          <p:spTgt spid="119"/>
                                        </p:tgtEl>
                                        <p:attrNameLst>
                                          <p:attrName>ppt_h</p:attrName>
                                        </p:attrNameLst>
                                      </p:cBhvr>
                                      <p:tavLst>
                                        <p:tav tm="0">
                                          <p:val>
                                            <p:fltVal val="0"/>
                                          </p:val>
                                        </p:tav>
                                        <p:tav tm="100000">
                                          <p:val>
                                            <p:strVal val="#ppt_h"/>
                                          </p:val>
                                        </p:tav>
                                      </p:tavLst>
                                    </p:anim>
                                    <p:animEffect transition="in" filter="fade">
                                      <p:cBhvr>
                                        <p:cTn id="218" dur="1000"/>
                                        <p:tgtEl>
                                          <p:spTgt spid="119"/>
                                        </p:tgtEl>
                                      </p:cBhvr>
                                    </p:animEffect>
                                  </p:childTnLst>
                                </p:cTn>
                              </p:par>
                              <p:par>
                                <p:cTn id="219" presetID="22" presetClass="entr" presetSubtype="8" fill="hold" grpId="0" nodeType="withEffect">
                                  <p:stCondLst>
                                    <p:cond delay="3750"/>
                                  </p:stCondLst>
                                  <p:childTnLst>
                                    <p:set>
                                      <p:cBhvr>
                                        <p:cTn id="220" dur="1" fill="hold">
                                          <p:stCondLst>
                                            <p:cond delay="0"/>
                                          </p:stCondLst>
                                        </p:cTn>
                                        <p:tgtEl>
                                          <p:spTgt spid="126"/>
                                        </p:tgtEl>
                                        <p:attrNameLst>
                                          <p:attrName>style.visibility</p:attrName>
                                        </p:attrNameLst>
                                      </p:cBhvr>
                                      <p:to>
                                        <p:strVal val="visible"/>
                                      </p:to>
                                    </p:set>
                                    <p:animEffect transition="in" filter="wipe(left)">
                                      <p:cBhvr>
                                        <p:cTn id="221" dur="1000"/>
                                        <p:tgtEl>
                                          <p:spTgt spid="126"/>
                                        </p:tgtEl>
                                      </p:cBhvr>
                                    </p:animEffect>
                                  </p:childTnLst>
                                </p:cTn>
                              </p:par>
                              <p:par>
                                <p:cTn id="222" presetID="53" presetClass="entr" presetSubtype="16" fill="hold" grpId="0" nodeType="withEffect">
                                  <p:stCondLst>
                                    <p:cond delay="4500"/>
                                  </p:stCondLst>
                                  <p:childTnLst>
                                    <p:set>
                                      <p:cBhvr>
                                        <p:cTn id="223" dur="1" fill="hold">
                                          <p:stCondLst>
                                            <p:cond delay="0"/>
                                          </p:stCondLst>
                                        </p:cTn>
                                        <p:tgtEl>
                                          <p:spTgt spid="8"/>
                                        </p:tgtEl>
                                        <p:attrNameLst>
                                          <p:attrName>style.visibility</p:attrName>
                                        </p:attrNameLst>
                                      </p:cBhvr>
                                      <p:to>
                                        <p:strVal val="visible"/>
                                      </p:to>
                                    </p:set>
                                    <p:anim calcmode="lin" valueType="num">
                                      <p:cBhvr>
                                        <p:cTn id="224" dur="1000" fill="hold"/>
                                        <p:tgtEl>
                                          <p:spTgt spid="8"/>
                                        </p:tgtEl>
                                        <p:attrNameLst>
                                          <p:attrName>ppt_w</p:attrName>
                                        </p:attrNameLst>
                                      </p:cBhvr>
                                      <p:tavLst>
                                        <p:tav tm="0">
                                          <p:val>
                                            <p:fltVal val="0"/>
                                          </p:val>
                                        </p:tav>
                                        <p:tav tm="100000">
                                          <p:val>
                                            <p:strVal val="#ppt_w"/>
                                          </p:val>
                                        </p:tav>
                                      </p:tavLst>
                                    </p:anim>
                                    <p:anim calcmode="lin" valueType="num">
                                      <p:cBhvr>
                                        <p:cTn id="225" dur="1000" fill="hold"/>
                                        <p:tgtEl>
                                          <p:spTgt spid="8"/>
                                        </p:tgtEl>
                                        <p:attrNameLst>
                                          <p:attrName>ppt_h</p:attrName>
                                        </p:attrNameLst>
                                      </p:cBhvr>
                                      <p:tavLst>
                                        <p:tav tm="0">
                                          <p:val>
                                            <p:fltVal val="0"/>
                                          </p:val>
                                        </p:tav>
                                        <p:tav tm="100000">
                                          <p:val>
                                            <p:strVal val="#ppt_h"/>
                                          </p:val>
                                        </p:tav>
                                      </p:tavLst>
                                    </p:anim>
                                    <p:animEffect transition="in" filter="fade">
                                      <p:cBhvr>
                                        <p:cTn id="226" dur="1000"/>
                                        <p:tgtEl>
                                          <p:spTgt spid="8"/>
                                        </p:tgtEl>
                                      </p:cBhvr>
                                    </p:animEffect>
                                  </p:childTnLst>
                                </p:cTn>
                              </p:par>
                              <p:par>
                                <p:cTn id="227" presetID="53" presetClass="entr" presetSubtype="16" fill="hold" grpId="0" nodeType="withEffect">
                                  <p:stCondLst>
                                    <p:cond delay="4500"/>
                                  </p:stCondLst>
                                  <p:childTnLst>
                                    <p:set>
                                      <p:cBhvr>
                                        <p:cTn id="228" dur="1" fill="hold">
                                          <p:stCondLst>
                                            <p:cond delay="0"/>
                                          </p:stCondLst>
                                        </p:cTn>
                                        <p:tgtEl>
                                          <p:spTgt spid="47"/>
                                        </p:tgtEl>
                                        <p:attrNameLst>
                                          <p:attrName>style.visibility</p:attrName>
                                        </p:attrNameLst>
                                      </p:cBhvr>
                                      <p:to>
                                        <p:strVal val="visible"/>
                                      </p:to>
                                    </p:set>
                                    <p:anim calcmode="lin" valueType="num">
                                      <p:cBhvr>
                                        <p:cTn id="229" dur="1000" fill="hold"/>
                                        <p:tgtEl>
                                          <p:spTgt spid="47"/>
                                        </p:tgtEl>
                                        <p:attrNameLst>
                                          <p:attrName>ppt_w</p:attrName>
                                        </p:attrNameLst>
                                      </p:cBhvr>
                                      <p:tavLst>
                                        <p:tav tm="0">
                                          <p:val>
                                            <p:fltVal val="0"/>
                                          </p:val>
                                        </p:tav>
                                        <p:tav tm="100000">
                                          <p:val>
                                            <p:strVal val="#ppt_w"/>
                                          </p:val>
                                        </p:tav>
                                      </p:tavLst>
                                    </p:anim>
                                    <p:anim calcmode="lin" valueType="num">
                                      <p:cBhvr>
                                        <p:cTn id="230" dur="1000" fill="hold"/>
                                        <p:tgtEl>
                                          <p:spTgt spid="47"/>
                                        </p:tgtEl>
                                        <p:attrNameLst>
                                          <p:attrName>ppt_h</p:attrName>
                                        </p:attrNameLst>
                                      </p:cBhvr>
                                      <p:tavLst>
                                        <p:tav tm="0">
                                          <p:val>
                                            <p:fltVal val="0"/>
                                          </p:val>
                                        </p:tav>
                                        <p:tav tm="100000">
                                          <p:val>
                                            <p:strVal val="#ppt_h"/>
                                          </p:val>
                                        </p:tav>
                                      </p:tavLst>
                                    </p:anim>
                                    <p:animEffect transition="in" filter="fade">
                                      <p:cBhvr>
                                        <p:cTn id="231" dur="1000"/>
                                        <p:tgtEl>
                                          <p:spTgt spid="47"/>
                                        </p:tgtEl>
                                      </p:cBhvr>
                                    </p:animEffect>
                                  </p:childTnLst>
                                </p:cTn>
                              </p:par>
                              <p:par>
                                <p:cTn id="232" presetID="53" presetClass="entr" presetSubtype="16" fill="hold" grpId="0" nodeType="withEffect">
                                  <p:stCondLst>
                                    <p:cond delay="4500"/>
                                  </p:stCondLst>
                                  <p:childTnLst>
                                    <p:set>
                                      <p:cBhvr>
                                        <p:cTn id="233" dur="1" fill="hold">
                                          <p:stCondLst>
                                            <p:cond delay="0"/>
                                          </p:stCondLst>
                                        </p:cTn>
                                        <p:tgtEl>
                                          <p:spTgt spid="48"/>
                                        </p:tgtEl>
                                        <p:attrNameLst>
                                          <p:attrName>style.visibility</p:attrName>
                                        </p:attrNameLst>
                                      </p:cBhvr>
                                      <p:to>
                                        <p:strVal val="visible"/>
                                      </p:to>
                                    </p:set>
                                    <p:anim calcmode="lin" valueType="num">
                                      <p:cBhvr>
                                        <p:cTn id="234" dur="1000" fill="hold"/>
                                        <p:tgtEl>
                                          <p:spTgt spid="48"/>
                                        </p:tgtEl>
                                        <p:attrNameLst>
                                          <p:attrName>ppt_w</p:attrName>
                                        </p:attrNameLst>
                                      </p:cBhvr>
                                      <p:tavLst>
                                        <p:tav tm="0">
                                          <p:val>
                                            <p:fltVal val="0"/>
                                          </p:val>
                                        </p:tav>
                                        <p:tav tm="100000">
                                          <p:val>
                                            <p:strVal val="#ppt_w"/>
                                          </p:val>
                                        </p:tav>
                                      </p:tavLst>
                                    </p:anim>
                                    <p:anim calcmode="lin" valueType="num">
                                      <p:cBhvr>
                                        <p:cTn id="235" dur="1000" fill="hold"/>
                                        <p:tgtEl>
                                          <p:spTgt spid="48"/>
                                        </p:tgtEl>
                                        <p:attrNameLst>
                                          <p:attrName>ppt_h</p:attrName>
                                        </p:attrNameLst>
                                      </p:cBhvr>
                                      <p:tavLst>
                                        <p:tav tm="0">
                                          <p:val>
                                            <p:fltVal val="0"/>
                                          </p:val>
                                        </p:tav>
                                        <p:tav tm="100000">
                                          <p:val>
                                            <p:strVal val="#ppt_h"/>
                                          </p:val>
                                        </p:tav>
                                      </p:tavLst>
                                    </p:anim>
                                    <p:animEffect transition="in" filter="fade">
                                      <p:cBhvr>
                                        <p:cTn id="236" dur="1000"/>
                                        <p:tgtEl>
                                          <p:spTgt spid="48"/>
                                        </p:tgtEl>
                                      </p:cBhvr>
                                    </p:animEffect>
                                  </p:childTnLst>
                                </p:cTn>
                              </p:par>
                              <p:par>
                                <p:cTn id="237" presetID="53" presetClass="entr" presetSubtype="16" fill="hold" grpId="0" nodeType="withEffect">
                                  <p:stCondLst>
                                    <p:cond delay="4500"/>
                                  </p:stCondLst>
                                  <p:childTnLst>
                                    <p:set>
                                      <p:cBhvr>
                                        <p:cTn id="238" dur="1" fill="hold">
                                          <p:stCondLst>
                                            <p:cond delay="0"/>
                                          </p:stCondLst>
                                        </p:cTn>
                                        <p:tgtEl>
                                          <p:spTgt spid="49"/>
                                        </p:tgtEl>
                                        <p:attrNameLst>
                                          <p:attrName>style.visibility</p:attrName>
                                        </p:attrNameLst>
                                      </p:cBhvr>
                                      <p:to>
                                        <p:strVal val="visible"/>
                                      </p:to>
                                    </p:set>
                                    <p:anim calcmode="lin" valueType="num">
                                      <p:cBhvr>
                                        <p:cTn id="239" dur="1000" fill="hold"/>
                                        <p:tgtEl>
                                          <p:spTgt spid="49"/>
                                        </p:tgtEl>
                                        <p:attrNameLst>
                                          <p:attrName>ppt_w</p:attrName>
                                        </p:attrNameLst>
                                      </p:cBhvr>
                                      <p:tavLst>
                                        <p:tav tm="0">
                                          <p:val>
                                            <p:fltVal val="0"/>
                                          </p:val>
                                        </p:tav>
                                        <p:tav tm="100000">
                                          <p:val>
                                            <p:strVal val="#ppt_w"/>
                                          </p:val>
                                        </p:tav>
                                      </p:tavLst>
                                    </p:anim>
                                    <p:anim calcmode="lin" valueType="num">
                                      <p:cBhvr>
                                        <p:cTn id="240" dur="1000" fill="hold"/>
                                        <p:tgtEl>
                                          <p:spTgt spid="49"/>
                                        </p:tgtEl>
                                        <p:attrNameLst>
                                          <p:attrName>ppt_h</p:attrName>
                                        </p:attrNameLst>
                                      </p:cBhvr>
                                      <p:tavLst>
                                        <p:tav tm="0">
                                          <p:val>
                                            <p:fltVal val="0"/>
                                          </p:val>
                                        </p:tav>
                                        <p:tav tm="100000">
                                          <p:val>
                                            <p:strVal val="#ppt_h"/>
                                          </p:val>
                                        </p:tav>
                                      </p:tavLst>
                                    </p:anim>
                                    <p:animEffect transition="in" filter="fade">
                                      <p:cBhvr>
                                        <p:cTn id="241" dur="1000"/>
                                        <p:tgtEl>
                                          <p:spTgt spid="49"/>
                                        </p:tgtEl>
                                      </p:cBhvr>
                                    </p:animEffect>
                                  </p:childTnLst>
                                </p:cTn>
                              </p:par>
                              <p:par>
                                <p:cTn id="242" presetID="53" presetClass="entr" presetSubtype="16" fill="hold" grpId="0" nodeType="withEffect">
                                  <p:stCondLst>
                                    <p:cond delay="4500"/>
                                  </p:stCondLst>
                                  <p:childTnLst>
                                    <p:set>
                                      <p:cBhvr>
                                        <p:cTn id="243" dur="1" fill="hold">
                                          <p:stCondLst>
                                            <p:cond delay="0"/>
                                          </p:stCondLst>
                                        </p:cTn>
                                        <p:tgtEl>
                                          <p:spTgt spid="118"/>
                                        </p:tgtEl>
                                        <p:attrNameLst>
                                          <p:attrName>style.visibility</p:attrName>
                                        </p:attrNameLst>
                                      </p:cBhvr>
                                      <p:to>
                                        <p:strVal val="visible"/>
                                      </p:to>
                                    </p:set>
                                    <p:anim calcmode="lin" valueType="num">
                                      <p:cBhvr>
                                        <p:cTn id="244" dur="1000" fill="hold"/>
                                        <p:tgtEl>
                                          <p:spTgt spid="118"/>
                                        </p:tgtEl>
                                        <p:attrNameLst>
                                          <p:attrName>ppt_w</p:attrName>
                                        </p:attrNameLst>
                                      </p:cBhvr>
                                      <p:tavLst>
                                        <p:tav tm="0">
                                          <p:val>
                                            <p:fltVal val="0"/>
                                          </p:val>
                                        </p:tav>
                                        <p:tav tm="100000">
                                          <p:val>
                                            <p:strVal val="#ppt_w"/>
                                          </p:val>
                                        </p:tav>
                                      </p:tavLst>
                                    </p:anim>
                                    <p:anim calcmode="lin" valueType="num">
                                      <p:cBhvr>
                                        <p:cTn id="245" dur="1000" fill="hold"/>
                                        <p:tgtEl>
                                          <p:spTgt spid="118"/>
                                        </p:tgtEl>
                                        <p:attrNameLst>
                                          <p:attrName>ppt_h</p:attrName>
                                        </p:attrNameLst>
                                      </p:cBhvr>
                                      <p:tavLst>
                                        <p:tav tm="0">
                                          <p:val>
                                            <p:fltVal val="0"/>
                                          </p:val>
                                        </p:tav>
                                        <p:tav tm="100000">
                                          <p:val>
                                            <p:strVal val="#ppt_h"/>
                                          </p:val>
                                        </p:tav>
                                      </p:tavLst>
                                    </p:anim>
                                    <p:animEffect transition="in" filter="fade">
                                      <p:cBhvr>
                                        <p:cTn id="246" dur="1000"/>
                                        <p:tgtEl>
                                          <p:spTgt spid="118"/>
                                        </p:tgtEl>
                                      </p:cBhvr>
                                    </p:animEffect>
                                  </p:childTnLst>
                                </p:cTn>
                              </p:par>
                              <p:par>
                                <p:cTn id="247" presetID="22" presetClass="entr" presetSubtype="8" fill="hold" grpId="0" nodeType="withEffect">
                                  <p:stCondLst>
                                    <p:cond delay="4500"/>
                                  </p:stCondLst>
                                  <p:childTnLst>
                                    <p:set>
                                      <p:cBhvr>
                                        <p:cTn id="248" dur="1" fill="hold">
                                          <p:stCondLst>
                                            <p:cond delay="0"/>
                                          </p:stCondLst>
                                        </p:cTn>
                                        <p:tgtEl>
                                          <p:spTgt spid="124"/>
                                        </p:tgtEl>
                                        <p:attrNameLst>
                                          <p:attrName>style.visibility</p:attrName>
                                        </p:attrNameLst>
                                      </p:cBhvr>
                                      <p:to>
                                        <p:strVal val="visible"/>
                                      </p:to>
                                    </p:set>
                                    <p:animEffect transition="in" filter="wipe(left)">
                                      <p:cBhvr>
                                        <p:cTn id="249" dur="10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0" grpId="0" animBg="1"/>
      <p:bldP spid="24" grpId="0"/>
      <p:bldP spid="31" grpId="0"/>
      <p:bldP spid="32" grpId="0"/>
      <p:bldP spid="33" grpId="0"/>
      <p:bldP spid="35" grpId="0" animBg="1"/>
      <p:bldP spid="7" grpId="0" animBg="1"/>
      <p:bldP spid="34" grpId="0" animBg="1"/>
      <p:bldP spid="36" grpId="0" animBg="1"/>
      <p:bldP spid="38" grpId="0" animBg="1"/>
      <p:bldP spid="45" grpId="0" animBg="1"/>
      <p:bldP spid="46" grpId="0" animBg="1"/>
      <p:bldP spid="37" grpId="0" animBg="1"/>
      <p:bldP spid="41" grpId="0" animBg="1"/>
      <p:bldP spid="39" grpId="0" animBg="1"/>
      <p:bldP spid="44" grpId="0" animBg="1"/>
      <p:bldP spid="42" grpId="0" animBg="1"/>
      <p:bldP spid="43" grpId="0" animBg="1"/>
      <p:bldP spid="40" grpId="0" animBg="1"/>
      <p:bldP spid="8" grpId="0" animBg="1"/>
      <p:bldP spid="47" grpId="0" animBg="1"/>
      <p:bldP spid="48" grpId="0" animBg="1"/>
      <p:bldP spid="49" grpId="0" animBg="1"/>
      <p:bldP spid="6" grpId="0" animBg="1"/>
      <p:bldP spid="50" grpId="0" animBg="1"/>
      <p:bldP spid="51" grpId="0" animBg="1"/>
      <p:bldP spid="52" grpId="0" animBg="1"/>
      <p:bldP spid="53" grpId="0" animBg="1"/>
      <p:bldP spid="54" grpId="0" animBg="1"/>
      <p:bldP spid="69" grpId="0"/>
      <p:bldP spid="109" grpId="0"/>
      <p:bldP spid="110" grpId="0"/>
      <p:bldP spid="111" grpId="0"/>
      <p:bldP spid="112" grpId="0"/>
      <p:bldP spid="113" grpId="0"/>
      <p:bldP spid="114" grpId="0"/>
      <p:bldP spid="117" grpId="0" animBg="1"/>
      <p:bldP spid="19466" grpId="0"/>
      <p:bldP spid="118" grpId="0" animBg="1"/>
      <p:bldP spid="124" grpId="0"/>
      <p:bldP spid="119" grpId="0" animBg="1"/>
      <p:bldP spid="1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1B1159-C02A-3AA7-5586-2DA71D1255CB}"/>
              </a:ext>
            </a:extLst>
          </p:cNvPr>
          <p:cNvSpPr txBox="1"/>
          <p:nvPr/>
        </p:nvSpPr>
        <p:spPr>
          <a:xfrm>
            <a:off x="2953954" y="528521"/>
            <a:ext cx="6284093" cy="553998"/>
          </a:xfrm>
          <a:prstGeom prst="rect">
            <a:avLst/>
          </a:prstGeom>
          <a:noFill/>
        </p:spPr>
        <p:txBody>
          <a:bodyPr wrap="none" rtlCol="0">
            <a:spAutoFit/>
          </a:bodyPr>
          <a:lstStyle>
            <a:defPPr>
              <a:defRPr lang="en-US"/>
            </a:defPPr>
            <a:lvl1pPr algn="ctr">
              <a:defRPr sz="3000" b="1">
                <a:solidFill>
                  <a:schemeClr val="tx2"/>
                </a:solidFill>
                <a:latin typeface="Montserrat" panose="00000500000000000000" pitchFamily="50" charset="0"/>
              </a:defRPr>
            </a:lvl1pPr>
          </a:lstStyle>
          <a:p>
            <a:r>
              <a:rPr lang="en-US" dirty="0"/>
              <a:t>PARTICIPANT OBSERVATIONS</a:t>
            </a:r>
          </a:p>
        </p:txBody>
      </p:sp>
      <p:sp>
        <p:nvSpPr>
          <p:cNvPr id="3" name="Rectangle: Rounded Corners 2">
            <a:extLst>
              <a:ext uri="{FF2B5EF4-FFF2-40B4-BE49-F238E27FC236}">
                <a16:creationId xmlns:a16="http://schemas.microsoft.com/office/drawing/2014/main" id="{E1D8A849-2C79-4E73-9D3C-1EF44A47E739}"/>
              </a:ext>
            </a:extLst>
          </p:cNvPr>
          <p:cNvSpPr/>
          <p:nvPr/>
        </p:nvSpPr>
        <p:spPr>
          <a:xfrm>
            <a:off x="681265" y="1698461"/>
            <a:ext cx="9541328" cy="534380"/>
          </a:xfrm>
          <a:prstGeom prst="roundRect">
            <a:avLst>
              <a:gd name="adj" fmla="val 50000"/>
            </a:avLst>
          </a:prstGeom>
          <a:solidFill>
            <a:schemeClr val="bg1">
              <a:lumMod val="95000"/>
              <a:alpha val="4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5" name="Rectangle: Rounded Corners 4">
            <a:extLst>
              <a:ext uri="{FF2B5EF4-FFF2-40B4-BE49-F238E27FC236}">
                <a16:creationId xmlns:a16="http://schemas.microsoft.com/office/drawing/2014/main" id="{3AC74C80-6F39-478B-A5EE-D538313DD06D}"/>
              </a:ext>
            </a:extLst>
          </p:cNvPr>
          <p:cNvSpPr/>
          <p:nvPr/>
        </p:nvSpPr>
        <p:spPr>
          <a:xfrm>
            <a:off x="681265" y="2381234"/>
            <a:ext cx="9541328" cy="534380"/>
          </a:xfrm>
          <a:prstGeom prst="roundRect">
            <a:avLst>
              <a:gd name="adj" fmla="val 50000"/>
            </a:avLst>
          </a:prstGeom>
          <a:solidFill>
            <a:schemeClr val="bg1">
              <a:lumMod val="95000"/>
              <a:alpha val="4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6" name="Rectangle: Rounded Corners 5">
            <a:extLst>
              <a:ext uri="{FF2B5EF4-FFF2-40B4-BE49-F238E27FC236}">
                <a16:creationId xmlns:a16="http://schemas.microsoft.com/office/drawing/2014/main" id="{F3F517C6-BBCA-4A02-A616-8D870AEEB82F}"/>
              </a:ext>
            </a:extLst>
          </p:cNvPr>
          <p:cNvSpPr/>
          <p:nvPr/>
        </p:nvSpPr>
        <p:spPr>
          <a:xfrm>
            <a:off x="681265" y="3064007"/>
            <a:ext cx="9541328" cy="534380"/>
          </a:xfrm>
          <a:prstGeom prst="roundRect">
            <a:avLst>
              <a:gd name="adj" fmla="val 50000"/>
            </a:avLst>
          </a:prstGeom>
          <a:solidFill>
            <a:schemeClr val="bg1">
              <a:lumMod val="95000"/>
              <a:alpha val="4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7" name="Rectangle: Rounded Corners 6">
            <a:extLst>
              <a:ext uri="{FF2B5EF4-FFF2-40B4-BE49-F238E27FC236}">
                <a16:creationId xmlns:a16="http://schemas.microsoft.com/office/drawing/2014/main" id="{783EFAFC-FF0A-4BD8-9EFD-48CDA0C5B10E}"/>
              </a:ext>
            </a:extLst>
          </p:cNvPr>
          <p:cNvSpPr/>
          <p:nvPr/>
        </p:nvSpPr>
        <p:spPr>
          <a:xfrm>
            <a:off x="681265" y="3746781"/>
            <a:ext cx="9541328" cy="534380"/>
          </a:xfrm>
          <a:prstGeom prst="roundRect">
            <a:avLst>
              <a:gd name="adj" fmla="val 50000"/>
            </a:avLst>
          </a:prstGeom>
          <a:solidFill>
            <a:schemeClr val="bg1">
              <a:lumMod val="95000"/>
              <a:alpha val="4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8" name="Rectangle: Rounded Corners 7">
            <a:extLst>
              <a:ext uri="{FF2B5EF4-FFF2-40B4-BE49-F238E27FC236}">
                <a16:creationId xmlns:a16="http://schemas.microsoft.com/office/drawing/2014/main" id="{381F091E-5218-44A3-A5FD-7A8449C45B44}"/>
              </a:ext>
            </a:extLst>
          </p:cNvPr>
          <p:cNvSpPr/>
          <p:nvPr/>
        </p:nvSpPr>
        <p:spPr>
          <a:xfrm>
            <a:off x="681265" y="4429554"/>
            <a:ext cx="9541328" cy="534380"/>
          </a:xfrm>
          <a:prstGeom prst="roundRect">
            <a:avLst>
              <a:gd name="adj" fmla="val 50000"/>
            </a:avLst>
          </a:prstGeom>
          <a:solidFill>
            <a:schemeClr val="bg1">
              <a:lumMod val="95000"/>
              <a:alpha val="4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9" name="Rectangle: Rounded Corners 8">
            <a:extLst>
              <a:ext uri="{FF2B5EF4-FFF2-40B4-BE49-F238E27FC236}">
                <a16:creationId xmlns:a16="http://schemas.microsoft.com/office/drawing/2014/main" id="{04F7B405-4EA8-49C9-8CBF-BB26B58E9AB2}"/>
              </a:ext>
            </a:extLst>
          </p:cNvPr>
          <p:cNvSpPr/>
          <p:nvPr/>
        </p:nvSpPr>
        <p:spPr>
          <a:xfrm>
            <a:off x="681265" y="5112327"/>
            <a:ext cx="9541328" cy="534380"/>
          </a:xfrm>
          <a:prstGeom prst="roundRect">
            <a:avLst>
              <a:gd name="adj" fmla="val 50000"/>
            </a:avLst>
          </a:prstGeom>
          <a:solidFill>
            <a:schemeClr val="bg1">
              <a:lumMod val="95000"/>
              <a:alpha val="4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10" name="Rectangle: Rounded Corners 9">
            <a:extLst>
              <a:ext uri="{FF2B5EF4-FFF2-40B4-BE49-F238E27FC236}">
                <a16:creationId xmlns:a16="http://schemas.microsoft.com/office/drawing/2014/main" id="{AB7AADEF-FAF9-4B54-8598-E83FBA5288BF}"/>
              </a:ext>
            </a:extLst>
          </p:cNvPr>
          <p:cNvSpPr/>
          <p:nvPr/>
        </p:nvSpPr>
        <p:spPr>
          <a:xfrm>
            <a:off x="681265" y="5795099"/>
            <a:ext cx="9541328" cy="534380"/>
          </a:xfrm>
          <a:prstGeom prst="roundRect">
            <a:avLst>
              <a:gd name="adj" fmla="val 50000"/>
            </a:avLst>
          </a:prstGeom>
          <a:solidFill>
            <a:schemeClr val="bg1">
              <a:lumMod val="95000"/>
              <a:alpha val="4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13" name="Rectangle 12">
            <a:extLst>
              <a:ext uri="{FF2B5EF4-FFF2-40B4-BE49-F238E27FC236}">
                <a16:creationId xmlns:a16="http://schemas.microsoft.com/office/drawing/2014/main" id="{02B76928-98E6-4C81-9003-565456CDD6B5}"/>
              </a:ext>
            </a:extLst>
          </p:cNvPr>
          <p:cNvSpPr/>
          <p:nvPr/>
        </p:nvSpPr>
        <p:spPr>
          <a:xfrm>
            <a:off x="859066" y="1727969"/>
            <a:ext cx="4394199" cy="47536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400"/>
              </a:lnSpc>
            </a:pPr>
            <a:r>
              <a:rPr lang="en-US" sz="1000" dirty="0">
                <a:solidFill>
                  <a:schemeClr val="tx1"/>
                </a:solidFill>
                <a:latin typeface="Montserrat" panose="00000500000000000000" pitchFamily="50" charset="0"/>
              </a:rPr>
              <a:t>The shopper commented how the new app looked and said the old one looks ugly</a:t>
            </a:r>
          </a:p>
        </p:txBody>
      </p:sp>
      <p:sp>
        <p:nvSpPr>
          <p:cNvPr id="14" name="Rectangle 13">
            <a:extLst>
              <a:ext uri="{FF2B5EF4-FFF2-40B4-BE49-F238E27FC236}">
                <a16:creationId xmlns:a16="http://schemas.microsoft.com/office/drawing/2014/main" id="{EE3E6362-F132-45BC-A7BC-37F83F6BDCAC}"/>
              </a:ext>
            </a:extLst>
          </p:cNvPr>
          <p:cNvSpPr/>
          <p:nvPr/>
        </p:nvSpPr>
        <p:spPr>
          <a:xfrm>
            <a:off x="859066" y="2410742"/>
            <a:ext cx="4394199" cy="47536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400"/>
              </a:lnSpc>
            </a:pPr>
            <a:r>
              <a:rPr lang="en-US" sz="1000" dirty="0">
                <a:solidFill>
                  <a:schemeClr val="tx1"/>
                </a:solidFill>
                <a:latin typeface="Montserrat" panose="00000500000000000000" pitchFamily="50" charset="0"/>
              </a:rPr>
              <a:t>Struggled to see their statements. Didn’t </a:t>
            </a:r>
            <a:r>
              <a:rPr lang="en-US" sz="1000" dirty="0" err="1">
                <a:solidFill>
                  <a:schemeClr val="tx1"/>
                </a:solidFill>
                <a:latin typeface="Montserrat" panose="00000500000000000000" pitchFamily="50" charset="0"/>
              </a:rPr>
              <a:t>realise</a:t>
            </a:r>
            <a:r>
              <a:rPr lang="en-US" sz="1000" dirty="0">
                <a:solidFill>
                  <a:schemeClr val="tx1"/>
                </a:solidFill>
                <a:latin typeface="Montserrat" panose="00000500000000000000" pitchFamily="50" charset="0"/>
              </a:rPr>
              <a:t> it was on the My Profile Screen </a:t>
            </a:r>
          </a:p>
        </p:txBody>
      </p:sp>
      <p:sp>
        <p:nvSpPr>
          <p:cNvPr id="15" name="Rectangle 14">
            <a:extLst>
              <a:ext uri="{FF2B5EF4-FFF2-40B4-BE49-F238E27FC236}">
                <a16:creationId xmlns:a16="http://schemas.microsoft.com/office/drawing/2014/main" id="{4A491EA8-698C-4DF7-A8FF-722C7DB2740A}"/>
              </a:ext>
            </a:extLst>
          </p:cNvPr>
          <p:cNvSpPr/>
          <p:nvPr/>
        </p:nvSpPr>
        <p:spPr>
          <a:xfrm>
            <a:off x="859066" y="3093515"/>
            <a:ext cx="4394199" cy="47536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400"/>
              </a:lnSpc>
            </a:pPr>
            <a:r>
              <a:rPr lang="en-US" sz="1000" dirty="0">
                <a:solidFill>
                  <a:schemeClr val="tx1"/>
                </a:solidFill>
                <a:latin typeface="Montserrat" panose="00000500000000000000" pitchFamily="50" charset="0"/>
              </a:rPr>
              <a:t>Didn’t notice the tabs of the rewards screen so was unable to change between discounts and vouchers.</a:t>
            </a:r>
          </a:p>
        </p:txBody>
      </p:sp>
      <p:sp>
        <p:nvSpPr>
          <p:cNvPr id="16" name="Rectangle 15">
            <a:extLst>
              <a:ext uri="{FF2B5EF4-FFF2-40B4-BE49-F238E27FC236}">
                <a16:creationId xmlns:a16="http://schemas.microsoft.com/office/drawing/2014/main" id="{37E8B96B-B150-4B25-BEFA-B62B394AA3C4}"/>
              </a:ext>
            </a:extLst>
          </p:cNvPr>
          <p:cNvSpPr/>
          <p:nvPr/>
        </p:nvSpPr>
        <p:spPr>
          <a:xfrm>
            <a:off x="859066" y="3776289"/>
            <a:ext cx="4394199" cy="47536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400"/>
              </a:lnSpc>
            </a:pPr>
            <a:r>
              <a:rPr lang="en-US" sz="1000" dirty="0">
                <a:solidFill>
                  <a:schemeClr val="tx1"/>
                </a:solidFill>
                <a:latin typeface="Montserrat" panose="00000500000000000000" pitchFamily="50" charset="0"/>
              </a:rPr>
              <a:t>Mentioned that they would use the app over their physical card if it was as easy to use as the prototype</a:t>
            </a:r>
          </a:p>
        </p:txBody>
      </p:sp>
      <p:sp>
        <p:nvSpPr>
          <p:cNvPr id="17" name="Rectangle 16">
            <a:extLst>
              <a:ext uri="{FF2B5EF4-FFF2-40B4-BE49-F238E27FC236}">
                <a16:creationId xmlns:a16="http://schemas.microsoft.com/office/drawing/2014/main" id="{45C17372-E017-417F-A685-9925E113F6CF}"/>
              </a:ext>
            </a:extLst>
          </p:cNvPr>
          <p:cNvSpPr/>
          <p:nvPr/>
        </p:nvSpPr>
        <p:spPr>
          <a:xfrm>
            <a:off x="859066" y="4459062"/>
            <a:ext cx="4394199" cy="47536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400"/>
              </a:lnSpc>
            </a:pPr>
            <a:r>
              <a:rPr lang="en-US" sz="1000" dirty="0">
                <a:solidFill>
                  <a:schemeClr val="tx1"/>
                </a:solidFill>
                <a:latin typeface="Montserrat" panose="00000500000000000000" pitchFamily="50" charset="0"/>
              </a:rPr>
              <a:t>Struggled to see the text on the “My Card” screen</a:t>
            </a:r>
          </a:p>
        </p:txBody>
      </p:sp>
      <p:sp>
        <p:nvSpPr>
          <p:cNvPr id="18" name="Rectangle 17">
            <a:extLst>
              <a:ext uri="{FF2B5EF4-FFF2-40B4-BE49-F238E27FC236}">
                <a16:creationId xmlns:a16="http://schemas.microsoft.com/office/drawing/2014/main" id="{4087A77E-474F-4584-8EF8-001D990B4883}"/>
              </a:ext>
            </a:extLst>
          </p:cNvPr>
          <p:cNvSpPr/>
          <p:nvPr/>
        </p:nvSpPr>
        <p:spPr>
          <a:xfrm>
            <a:off x="859066" y="5141835"/>
            <a:ext cx="4394199" cy="47536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400"/>
              </a:lnSpc>
            </a:pPr>
            <a:r>
              <a:rPr lang="en-US" sz="1000" dirty="0">
                <a:solidFill>
                  <a:schemeClr val="tx1"/>
                </a:solidFill>
                <a:latin typeface="Montserrat" panose="00000500000000000000" pitchFamily="50" charset="0"/>
              </a:rPr>
              <a:t>Didn’t see the “Valid Till” label on the rewards</a:t>
            </a:r>
          </a:p>
        </p:txBody>
      </p:sp>
      <p:sp>
        <p:nvSpPr>
          <p:cNvPr id="19" name="Rectangle 18">
            <a:extLst>
              <a:ext uri="{FF2B5EF4-FFF2-40B4-BE49-F238E27FC236}">
                <a16:creationId xmlns:a16="http://schemas.microsoft.com/office/drawing/2014/main" id="{A6F889F3-F2DD-4CEE-B8C1-4E2A09C15729}"/>
              </a:ext>
            </a:extLst>
          </p:cNvPr>
          <p:cNvSpPr/>
          <p:nvPr/>
        </p:nvSpPr>
        <p:spPr>
          <a:xfrm>
            <a:off x="859066" y="5824607"/>
            <a:ext cx="4394199" cy="47536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400"/>
              </a:lnSpc>
            </a:pPr>
            <a:r>
              <a:rPr lang="en-US" sz="1000" dirty="0">
                <a:solidFill>
                  <a:schemeClr val="tx1"/>
                </a:solidFill>
                <a:latin typeface="Montserrat" panose="00000500000000000000" pitchFamily="50" charset="0"/>
              </a:rPr>
              <a:t>Asked to get early access to the new version of the app</a:t>
            </a:r>
          </a:p>
        </p:txBody>
      </p:sp>
      <p:sp>
        <p:nvSpPr>
          <p:cNvPr id="210" name="TextBox 209">
            <a:extLst>
              <a:ext uri="{FF2B5EF4-FFF2-40B4-BE49-F238E27FC236}">
                <a16:creationId xmlns:a16="http://schemas.microsoft.com/office/drawing/2014/main" id="{3EAE728A-A82B-4156-9F79-F5BCDA6C20EE}"/>
              </a:ext>
            </a:extLst>
          </p:cNvPr>
          <p:cNvSpPr txBox="1"/>
          <p:nvPr/>
        </p:nvSpPr>
        <p:spPr>
          <a:xfrm>
            <a:off x="5851235" y="1198158"/>
            <a:ext cx="386644" cy="307777"/>
          </a:xfrm>
          <a:prstGeom prst="rect">
            <a:avLst/>
          </a:prstGeom>
          <a:noFill/>
        </p:spPr>
        <p:txBody>
          <a:bodyPr wrap="none" rtlCol="0">
            <a:spAutoFit/>
          </a:bodyPr>
          <a:lstStyle/>
          <a:p>
            <a:pPr algn="ctr"/>
            <a:r>
              <a:rPr lang="en-US" sz="1400" b="1" dirty="0">
                <a:latin typeface="Montserrat" panose="00000500000000000000" pitchFamily="50" charset="0"/>
              </a:rPr>
              <a:t>P1</a:t>
            </a:r>
          </a:p>
        </p:txBody>
      </p:sp>
      <p:sp>
        <p:nvSpPr>
          <p:cNvPr id="212" name="TextBox 211">
            <a:extLst>
              <a:ext uri="{FF2B5EF4-FFF2-40B4-BE49-F238E27FC236}">
                <a16:creationId xmlns:a16="http://schemas.microsoft.com/office/drawing/2014/main" id="{5901E509-AA23-4400-A001-FCE180363ADF}"/>
              </a:ext>
            </a:extLst>
          </p:cNvPr>
          <p:cNvSpPr txBox="1"/>
          <p:nvPr/>
        </p:nvSpPr>
        <p:spPr>
          <a:xfrm>
            <a:off x="6615916" y="1198158"/>
            <a:ext cx="421910" cy="307777"/>
          </a:xfrm>
          <a:prstGeom prst="rect">
            <a:avLst/>
          </a:prstGeom>
          <a:noFill/>
        </p:spPr>
        <p:txBody>
          <a:bodyPr wrap="none" rtlCol="0">
            <a:spAutoFit/>
          </a:bodyPr>
          <a:lstStyle/>
          <a:p>
            <a:pPr algn="ctr"/>
            <a:r>
              <a:rPr lang="en-US" sz="1400" b="1" dirty="0">
                <a:latin typeface="Montserrat" panose="00000500000000000000" pitchFamily="50" charset="0"/>
              </a:rPr>
              <a:t>P2</a:t>
            </a:r>
          </a:p>
        </p:txBody>
      </p:sp>
      <p:sp>
        <p:nvSpPr>
          <p:cNvPr id="213" name="TextBox 212">
            <a:extLst>
              <a:ext uri="{FF2B5EF4-FFF2-40B4-BE49-F238E27FC236}">
                <a16:creationId xmlns:a16="http://schemas.microsoft.com/office/drawing/2014/main" id="{4C6A4B32-49C9-4DB0-A601-FB3ECD303D0C}"/>
              </a:ext>
            </a:extLst>
          </p:cNvPr>
          <p:cNvSpPr txBox="1"/>
          <p:nvPr/>
        </p:nvSpPr>
        <p:spPr>
          <a:xfrm>
            <a:off x="7398230" y="1198158"/>
            <a:ext cx="421910" cy="307777"/>
          </a:xfrm>
          <a:prstGeom prst="rect">
            <a:avLst/>
          </a:prstGeom>
          <a:noFill/>
        </p:spPr>
        <p:txBody>
          <a:bodyPr wrap="none" rtlCol="0">
            <a:spAutoFit/>
          </a:bodyPr>
          <a:lstStyle/>
          <a:p>
            <a:pPr algn="ctr"/>
            <a:r>
              <a:rPr lang="en-US" sz="1400" b="1" dirty="0">
                <a:latin typeface="Montserrat" panose="00000500000000000000" pitchFamily="50" charset="0"/>
              </a:rPr>
              <a:t>P3</a:t>
            </a:r>
          </a:p>
        </p:txBody>
      </p:sp>
      <p:sp>
        <p:nvSpPr>
          <p:cNvPr id="214" name="TextBox 213">
            <a:extLst>
              <a:ext uri="{FF2B5EF4-FFF2-40B4-BE49-F238E27FC236}">
                <a16:creationId xmlns:a16="http://schemas.microsoft.com/office/drawing/2014/main" id="{1D5F2EC8-483C-435F-BF5A-BC4B3F83925C}"/>
              </a:ext>
            </a:extLst>
          </p:cNvPr>
          <p:cNvSpPr txBox="1"/>
          <p:nvPr/>
        </p:nvSpPr>
        <p:spPr>
          <a:xfrm>
            <a:off x="8171727" y="1198158"/>
            <a:ext cx="439544" cy="307777"/>
          </a:xfrm>
          <a:prstGeom prst="rect">
            <a:avLst/>
          </a:prstGeom>
          <a:noFill/>
        </p:spPr>
        <p:txBody>
          <a:bodyPr wrap="none" rtlCol="0">
            <a:spAutoFit/>
          </a:bodyPr>
          <a:lstStyle/>
          <a:p>
            <a:pPr algn="ctr"/>
            <a:r>
              <a:rPr lang="en-US" sz="1400" b="1" dirty="0">
                <a:latin typeface="Montserrat" panose="00000500000000000000" pitchFamily="50" charset="0"/>
              </a:rPr>
              <a:t>P4</a:t>
            </a:r>
          </a:p>
        </p:txBody>
      </p:sp>
      <p:sp>
        <p:nvSpPr>
          <p:cNvPr id="215" name="TextBox 214">
            <a:extLst>
              <a:ext uri="{FF2B5EF4-FFF2-40B4-BE49-F238E27FC236}">
                <a16:creationId xmlns:a16="http://schemas.microsoft.com/office/drawing/2014/main" id="{928B2B39-D924-4998-8613-3BA142B2252E}"/>
              </a:ext>
            </a:extLst>
          </p:cNvPr>
          <p:cNvSpPr txBox="1"/>
          <p:nvPr/>
        </p:nvSpPr>
        <p:spPr>
          <a:xfrm>
            <a:off x="8962056" y="1198158"/>
            <a:ext cx="423514" cy="307777"/>
          </a:xfrm>
          <a:prstGeom prst="rect">
            <a:avLst/>
          </a:prstGeom>
          <a:noFill/>
        </p:spPr>
        <p:txBody>
          <a:bodyPr wrap="none" rtlCol="0">
            <a:spAutoFit/>
          </a:bodyPr>
          <a:lstStyle/>
          <a:p>
            <a:pPr algn="ctr"/>
            <a:r>
              <a:rPr lang="en-US" sz="1400" b="1" dirty="0">
                <a:latin typeface="Montserrat" panose="00000500000000000000" pitchFamily="50" charset="0"/>
              </a:rPr>
              <a:t>P5</a:t>
            </a:r>
          </a:p>
        </p:txBody>
      </p:sp>
      <p:sp>
        <p:nvSpPr>
          <p:cNvPr id="216" name="TextBox 215">
            <a:extLst>
              <a:ext uri="{FF2B5EF4-FFF2-40B4-BE49-F238E27FC236}">
                <a16:creationId xmlns:a16="http://schemas.microsoft.com/office/drawing/2014/main" id="{CD0F4779-509B-46CC-8BD2-8986A3E42807}"/>
              </a:ext>
            </a:extLst>
          </p:cNvPr>
          <p:cNvSpPr txBox="1"/>
          <p:nvPr/>
        </p:nvSpPr>
        <p:spPr>
          <a:xfrm>
            <a:off x="9741164" y="1198158"/>
            <a:ext cx="429926" cy="307777"/>
          </a:xfrm>
          <a:prstGeom prst="rect">
            <a:avLst/>
          </a:prstGeom>
          <a:noFill/>
        </p:spPr>
        <p:txBody>
          <a:bodyPr wrap="none" rtlCol="0">
            <a:spAutoFit/>
          </a:bodyPr>
          <a:lstStyle/>
          <a:p>
            <a:pPr algn="ctr"/>
            <a:r>
              <a:rPr lang="en-US" sz="1400" b="1" dirty="0">
                <a:latin typeface="Montserrat" panose="00000500000000000000" pitchFamily="50" charset="0"/>
              </a:rPr>
              <a:t>P6</a:t>
            </a:r>
          </a:p>
        </p:txBody>
      </p:sp>
      <p:sp>
        <p:nvSpPr>
          <p:cNvPr id="218" name="Rectangle: Rounded Corners 217">
            <a:extLst>
              <a:ext uri="{FF2B5EF4-FFF2-40B4-BE49-F238E27FC236}">
                <a16:creationId xmlns:a16="http://schemas.microsoft.com/office/drawing/2014/main" id="{3FE96337-AE08-4766-AABB-BB0C02601DA8}"/>
              </a:ext>
            </a:extLst>
          </p:cNvPr>
          <p:cNvSpPr/>
          <p:nvPr/>
        </p:nvSpPr>
        <p:spPr>
          <a:xfrm>
            <a:off x="10400394" y="1698461"/>
            <a:ext cx="1110342" cy="534380"/>
          </a:xfrm>
          <a:prstGeom prst="roundRect">
            <a:avLst>
              <a:gd name="adj" fmla="val 50000"/>
            </a:avLst>
          </a:prstGeom>
          <a:solidFill>
            <a:schemeClr val="accent1">
              <a:lumMod val="20000"/>
              <a:lumOff val="80000"/>
              <a:alpha val="4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solidFill>
                <a:latin typeface="Montserrat" panose="00000500000000000000" pitchFamily="50" charset="0"/>
              </a:rPr>
              <a:t>100%</a:t>
            </a:r>
          </a:p>
        </p:txBody>
      </p:sp>
      <p:sp>
        <p:nvSpPr>
          <p:cNvPr id="219" name="Rectangle: Rounded Corners 218">
            <a:extLst>
              <a:ext uri="{FF2B5EF4-FFF2-40B4-BE49-F238E27FC236}">
                <a16:creationId xmlns:a16="http://schemas.microsoft.com/office/drawing/2014/main" id="{AAC5E7F7-E84B-4FE3-ACB5-3EA488982D49}"/>
              </a:ext>
            </a:extLst>
          </p:cNvPr>
          <p:cNvSpPr/>
          <p:nvPr/>
        </p:nvSpPr>
        <p:spPr>
          <a:xfrm>
            <a:off x="10400394" y="2381234"/>
            <a:ext cx="1110342" cy="534380"/>
          </a:xfrm>
          <a:prstGeom prst="roundRect">
            <a:avLst>
              <a:gd name="adj" fmla="val 50000"/>
            </a:avLst>
          </a:prstGeom>
          <a:solidFill>
            <a:schemeClr val="accent1">
              <a:lumMod val="20000"/>
              <a:lumOff val="80000"/>
              <a:alpha val="4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solidFill>
                <a:latin typeface="Montserrat" panose="00000500000000000000" pitchFamily="50" charset="0"/>
              </a:rPr>
              <a:t>40%</a:t>
            </a:r>
          </a:p>
        </p:txBody>
      </p:sp>
      <p:sp>
        <p:nvSpPr>
          <p:cNvPr id="220" name="Rectangle: Rounded Corners 219">
            <a:extLst>
              <a:ext uri="{FF2B5EF4-FFF2-40B4-BE49-F238E27FC236}">
                <a16:creationId xmlns:a16="http://schemas.microsoft.com/office/drawing/2014/main" id="{4AD4F785-774F-4AD4-9385-9E9DD18531CB}"/>
              </a:ext>
            </a:extLst>
          </p:cNvPr>
          <p:cNvSpPr/>
          <p:nvPr/>
        </p:nvSpPr>
        <p:spPr>
          <a:xfrm>
            <a:off x="10400394" y="3064007"/>
            <a:ext cx="1110342" cy="534380"/>
          </a:xfrm>
          <a:prstGeom prst="roundRect">
            <a:avLst>
              <a:gd name="adj" fmla="val 50000"/>
            </a:avLst>
          </a:prstGeom>
          <a:solidFill>
            <a:schemeClr val="accent1">
              <a:lumMod val="20000"/>
              <a:lumOff val="80000"/>
              <a:alpha val="4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solidFill>
                <a:latin typeface="Montserrat" panose="00000500000000000000" pitchFamily="50" charset="0"/>
              </a:rPr>
              <a:t>40%</a:t>
            </a:r>
          </a:p>
        </p:txBody>
      </p:sp>
      <p:sp>
        <p:nvSpPr>
          <p:cNvPr id="221" name="Rectangle: Rounded Corners 220">
            <a:extLst>
              <a:ext uri="{FF2B5EF4-FFF2-40B4-BE49-F238E27FC236}">
                <a16:creationId xmlns:a16="http://schemas.microsoft.com/office/drawing/2014/main" id="{A8AEFB6A-DC42-4C2C-97CA-013EE0A8D98D}"/>
              </a:ext>
            </a:extLst>
          </p:cNvPr>
          <p:cNvSpPr/>
          <p:nvPr/>
        </p:nvSpPr>
        <p:spPr>
          <a:xfrm>
            <a:off x="10400394" y="3746781"/>
            <a:ext cx="1110342" cy="534380"/>
          </a:xfrm>
          <a:prstGeom prst="roundRect">
            <a:avLst>
              <a:gd name="adj" fmla="val 50000"/>
            </a:avLst>
          </a:prstGeom>
          <a:solidFill>
            <a:schemeClr val="accent1">
              <a:lumMod val="20000"/>
              <a:lumOff val="80000"/>
              <a:alpha val="4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solidFill>
                <a:latin typeface="Montserrat" panose="00000500000000000000" pitchFamily="50" charset="0"/>
              </a:rPr>
              <a:t>80%</a:t>
            </a:r>
          </a:p>
        </p:txBody>
      </p:sp>
      <p:sp>
        <p:nvSpPr>
          <p:cNvPr id="222" name="Rectangle: Rounded Corners 221">
            <a:extLst>
              <a:ext uri="{FF2B5EF4-FFF2-40B4-BE49-F238E27FC236}">
                <a16:creationId xmlns:a16="http://schemas.microsoft.com/office/drawing/2014/main" id="{B2F05CCB-A3BF-40F2-B219-41871DF8F22D}"/>
              </a:ext>
            </a:extLst>
          </p:cNvPr>
          <p:cNvSpPr/>
          <p:nvPr/>
        </p:nvSpPr>
        <p:spPr>
          <a:xfrm>
            <a:off x="10400394" y="4429554"/>
            <a:ext cx="1110342" cy="534380"/>
          </a:xfrm>
          <a:prstGeom prst="roundRect">
            <a:avLst>
              <a:gd name="adj" fmla="val 50000"/>
            </a:avLst>
          </a:prstGeom>
          <a:solidFill>
            <a:schemeClr val="accent1">
              <a:lumMod val="20000"/>
              <a:lumOff val="80000"/>
              <a:alpha val="4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solidFill>
                <a:latin typeface="Montserrat" panose="00000500000000000000" pitchFamily="50" charset="0"/>
              </a:rPr>
              <a:t>20%</a:t>
            </a:r>
          </a:p>
        </p:txBody>
      </p:sp>
      <p:sp>
        <p:nvSpPr>
          <p:cNvPr id="223" name="Rectangle: Rounded Corners 222">
            <a:extLst>
              <a:ext uri="{FF2B5EF4-FFF2-40B4-BE49-F238E27FC236}">
                <a16:creationId xmlns:a16="http://schemas.microsoft.com/office/drawing/2014/main" id="{73B4199B-23BD-46D0-A6CF-64199F8DC432}"/>
              </a:ext>
            </a:extLst>
          </p:cNvPr>
          <p:cNvSpPr/>
          <p:nvPr/>
        </p:nvSpPr>
        <p:spPr>
          <a:xfrm>
            <a:off x="10400394" y="5112327"/>
            <a:ext cx="1110342" cy="534380"/>
          </a:xfrm>
          <a:prstGeom prst="roundRect">
            <a:avLst>
              <a:gd name="adj" fmla="val 50000"/>
            </a:avLst>
          </a:prstGeom>
          <a:solidFill>
            <a:schemeClr val="accent1">
              <a:lumMod val="20000"/>
              <a:lumOff val="80000"/>
              <a:alpha val="4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solidFill>
                <a:latin typeface="Montserrat" panose="00000500000000000000" pitchFamily="50" charset="0"/>
              </a:rPr>
              <a:t>20%</a:t>
            </a:r>
          </a:p>
        </p:txBody>
      </p:sp>
      <p:sp>
        <p:nvSpPr>
          <p:cNvPr id="224" name="Rectangle: Rounded Corners 223">
            <a:extLst>
              <a:ext uri="{FF2B5EF4-FFF2-40B4-BE49-F238E27FC236}">
                <a16:creationId xmlns:a16="http://schemas.microsoft.com/office/drawing/2014/main" id="{62F68485-EE61-4A5B-8435-8178F324F818}"/>
              </a:ext>
            </a:extLst>
          </p:cNvPr>
          <p:cNvSpPr/>
          <p:nvPr/>
        </p:nvSpPr>
        <p:spPr>
          <a:xfrm>
            <a:off x="10400394" y="5795099"/>
            <a:ext cx="1110342" cy="534380"/>
          </a:xfrm>
          <a:prstGeom prst="roundRect">
            <a:avLst>
              <a:gd name="adj" fmla="val 50000"/>
            </a:avLst>
          </a:prstGeom>
          <a:solidFill>
            <a:schemeClr val="accent1">
              <a:lumMod val="20000"/>
              <a:lumOff val="80000"/>
              <a:alpha val="4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solidFill>
                <a:latin typeface="Montserrat" panose="00000500000000000000" pitchFamily="50" charset="0"/>
              </a:rPr>
              <a:t>40%</a:t>
            </a:r>
          </a:p>
        </p:txBody>
      </p:sp>
      <p:sp>
        <p:nvSpPr>
          <p:cNvPr id="225" name="TextBox 224">
            <a:extLst>
              <a:ext uri="{FF2B5EF4-FFF2-40B4-BE49-F238E27FC236}">
                <a16:creationId xmlns:a16="http://schemas.microsoft.com/office/drawing/2014/main" id="{2B310A10-1930-4AB6-A379-429A77AF9E2D}"/>
              </a:ext>
            </a:extLst>
          </p:cNvPr>
          <p:cNvSpPr txBox="1"/>
          <p:nvPr/>
        </p:nvSpPr>
        <p:spPr>
          <a:xfrm>
            <a:off x="10784685" y="1198158"/>
            <a:ext cx="341760" cy="307777"/>
          </a:xfrm>
          <a:prstGeom prst="rect">
            <a:avLst/>
          </a:prstGeom>
          <a:noFill/>
        </p:spPr>
        <p:txBody>
          <a:bodyPr wrap="none" rtlCol="0">
            <a:spAutoFit/>
          </a:bodyPr>
          <a:lstStyle/>
          <a:p>
            <a:pPr algn="ctr"/>
            <a:r>
              <a:rPr lang="en-US" sz="1400" b="1" dirty="0">
                <a:solidFill>
                  <a:schemeClr val="accent1"/>
                </a:solidFill>
                <a:latin typeface="Montserrat" panose="00000500000000000000" pitchFamily="50" charset="0"/>
              </a:rPr>
              <a:t>%</a:t>
            </a:r>
          </a:p>
        </p:txBody>
      </p:sp>
      <p:sp>
        <p:nvSpPr>
          <p:cNvPr id="21" name="Oval 20">
            <a:extLst>
              <a:ext uri="{FF2B5EF4-FFF2-40B4-BE49-F238E27FC236}">
                <a16:creationId xmlns:a16="http://schemas.microsoft.com/office/drawing/2014/main" id="{1A18F9D7-D26B-4F6A-9DD7-00497D0D796D}"/>
              </a:ext>
            </a:extLst>
          </p:cNvPr>
          <p:cNvSpPr/>
          <p:nvPr/>
        </p:nvSpPr>
        <p:spPr>
          <a:xfrm>
            <a:off x="9786332" y="1794566"/>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22" name="Oval 21">
            <a:extLst>
              <a:ext uri="{FF2B5EF4-FFF2-40B4-BE49-F238E27FC236}">
                <a16:creationId xmlns:a16="http://schemas.microsoft.com/office/drawing/2014/main" id="{79029F08-F2CF-4DE5-B883-AF70945BECAA}"/>
              </a:ext>
            </a:extLst>
          </p:cNvPr>
          <p:cNvSpPr/>
          <p:nvPr/>
        </p:nvSpPr>
        <p:spPr>
          <a:xfrm>
            <a:off x="9003760" y="1794566"/>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24" name="Oval 23">
            <a:extLst>
              <a:ext uri="{FF2B5EF4-FFF2-40B4-BE49-F238E27FC236}">
                <a16:creationId xmlns:a16="http://schemas.microsoft.com/office/drawing/2014/main" id="{46C64851-61D7-40F0-A459-CBC9620AF6D1}"/>
              </a:ext>
            </a:extLst>
          </p:cNvPr>
          <p:cNvSpPr/>
          <p:nvPr/>
        </p:nvSpPr>
        <p:spPr>
          <a:xfrm>
            <a:off x="8221188" y="1794566"/>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25" name="Oval 24">
            <a:extLst>
              <a:ext uri="{FF2B5EF4-FFF2-40B4-BE49-F238E27FC236}">
                <a16:creationId xmlns:a16="http://schemas.microsoft.com/office/drawing/2014/main" id="{644A4475-4E10-4150-B77F-A3D3A4976427}"/>
              </a:ext>
            </a:extLst>
          </p:cNvPr>
          <p:cNvSpPr/>
          <p:nvPr/>
        </p:nvSpPr>
        <p:spPr>
          <a:xfrm>
            <a:off x="7438616" y="1794566"/>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26" name="Oval 25">
            <a:extLst>
              <a:ext uri="{FF2B5EF4-FFF2-40B4-BE49-F238E27FC236}">
                <a16:creationId xmlns:a16="http://schemas.microsoft.com/office/drawing/2014/main" id="{3667A893-A656-45F7-8E40-4D83F19C3A76}"/>
              </a:ext>
            </a:extLst>
          </p:cNvPr>
          <p:cNvSpPr/>
          <p:nvPr/>
        </p:nvSpPr>
        <p:spPr>
          <a:xfrm>
            <a:off x="6656044" y="1794566"/>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27" name="Oval 26">
            <a:extLst>
              <a:ext uri="{FF2B5EF4-FFF2-40B4-BE49-F238E27FC236}">
                <a16:creationId xmlns:a16="http://schemas.microsoft.com/office/drawing/2014/main" id="{D4010E0A-F6D9-42E2-BFFB-74D0E0A29A4F}"/>
              </a:ext>
            </a:extLst>
          </p:cNvPr>
          <p:cNvSpPr/>
          <p:nvPr/>
        </p:nvSpPr>
        <p:spPr>
          <a:xfrm>
            <a:off x="5873472" y="1794566"/>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30" name="Oval 29">
            <a:extLst>
              <a:ext uri="{FF2B5EF4-FFF2-40B4-BE49-F238E27FC236}">
                <a16:creationId xmlns:a16="http://schemas.microsoft.com/office/drawing/2014/main" id="{2C934044-F1FF-493B-BF12-9B5F1241616A}"/>
              </a:ext>
            </a:extLst>
          </p:cNvPr>
          <p:cNvSpPr/>
          <p:nvPr/>
        </p:nvSpPr>
        <p:spPr>
          <a:xfrm>
            <a:off x="9786332" y="2477339"/>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31" name="Oval 30">
            <a:extLst>
              <a:ext uri="{FF2B5EF4-FFF2-40B4-BE49-F238E27FC236}">
                <a16:creationId xmlns:a16="http://schemas.microsoft.com/office/drawing/2014/main" id="{FA52B8D8-0CE6-4021-AE61-3F830E8F2DA7}"/>
              </a:ext>
            </a:extLst>
          </p:cNvPr>
          <p:cNvSpPr/>
          <p:nvPr/>
        </p:nvSpPr>
        <p:spPr>
          <a:xfrm>
            <a:off x="9003760" y="2477339"/>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32" name="Oval 31">
            <a:extLst>
              <a:ext uri="{FF2B5EF4-FFF2-40B4-BE49-F238E27FC236}">
                <a16:creationId xmlns:a16="http://schemas.microsoft.com/office/drawing/2014/main" id="{0BED0585-1058-42B3-B53B-F6028823F558}"/>
              </a:ext>
            </a:extLst>
          </p:cNvPr>
          <p:cNvSpPr/>
          <p:nvPr/>
        </p:nvSpPr>
        <p:spPr>
          <a:xfrm>
            <a:off x="8221188" y="2477339"/>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33" name="Oval 32">
            <a:extLst>
              <a:ext uri="{FF2B5EF4-FFF2-40B4-BE49-F238E27FC236}">
                <a16:creationId xmlns:a16="http://schemas.microsoft.com/office/drawing/2014/main" id="{DE4F4520-116A-4185-A11F-A1C1C5E61069}"/>
              </a:ext>
            </a:extLst>
          </p:cNvPr>
          <p:cNvSpPr/>
          <p:nvPr/>
        </p:nvSpPr>
        <p:spPr>
          <a:xfrm>
            <a:off x="7438616" y="2477339"/>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34" name="Oval 33">
            <a:extLst>
              <a:ext uri="{FF2B5EF4-FFF2-40B4-BE49-F238E27FC236}">
                <a16:creationId xmlns:a16="http://schemas.microsoft.com/office/drawing/2014/main" id="{3DA69A84-85EF-4537-AA1A-731B3E3920B3}"/>
              </a:ext>
            </a:extLst>
          </p:cNvPr>
          <p:cNvSpPr/>
          <p:nvPr/>
        </p:nvSpPr>
        <p:spPr>
          <a:xfrm>
            <a:off x="6656044" y="2477339"/>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35" name="Oval 34">
            <a:extLst>
              <a:ext uri="{FF2B5EF4-FFF2-40B4-BE49-F238E27FC236}">
                <a16:creationId xmlns:a16="http://schemas.microsoft.com/office/drawing/2014/main" id="{B2272A98-B565-4A96-82F8-083546BC5688}"/>
              </a:ext>
            </a:extLst>
          </p:cNvPr>
          <p:cNvSpPr/>
          <p:nvPr/>
        </p:nvSpPr>
        <p:spPr>
          <a:xfrm>
            <a:off x="5873472" y="2477339"/>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37" name="Oval 36">
            <a:extLst>
              <a:ext uri="{FF2B5EF4-FFF2-40B4-BE49-F238E27FC236}">
                <a16:creationId xmlns:a16="http://schemas.microsoft.com/office/drawing/2014/main" id="{E8F30A3C-B99F-4C13-9C8A-05BE461373B7}"/>
              </a:ext>
            </a:extLst>
          </p:cNvPr>
          <p:cNvSpPr/>
          <p:nvPr/>
        </p:nvSpPr>
        <p:spPr>
          <a:xfrm>
            <a:off x="9786332" y="3160112"/>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38" name="Oval 37">
            <a:extLst>
              <a:ext uri="{FF2B5EF4-FFF2-40B4-BE49-F238E27FC236}">
                <a16:creationId xmlns:a16="http://schemas.microsoft.com/office/drawing/2014/main" id="{6102B610-6F48-4346-811B-C76BC8544B75}"/>
              </a:ext>
            </a:extLst>
          </p:cNvPr>
          <p:cNvSpPr/>
          <p:nvPr/>
        </p:nvSpPr>
        <p:spPr>
          <a:xfrm>
            <a:off x="9003760" y="3160112"/>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39" name="Oval 38">
            <a:extLst>
              <a:ext uri="{FF2B5EF4-FFF2-40B4-BE49-F238E27FC236}">
                <a16:creationId xmlns:a16="http://schemas.microsoft.com/office/drawing/2014/main" id="{38BEAEDF-FF2E-4F15-8ACF-3CC9B1F5E28E}"/>
              </a:ext>
            </a:extLst>
          </p:cNvPr>
          <p:cNvSpPr/>
          <p:nvPr/>
        </p:nvSpPr>
        <p:spPr>
          <a:xfrm>
            <a:off x="8221188" y="3160112"/>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40" name="Oval 39">
            <a:extLst>
              <a:ext uri="{FF2B5EF4-FFF2-40B4-BE49-F238E27FC236}">
                <a16:creationId xmlns:a16="http://schemas.microsoft.com/office/drawing/2014/main" id="{7A79A2A4-58A4-45C1-BFDE-26737A18EAE1}"/>
              </a:ext>
            </a:extLst>
          </p:cNvPr>
          <p:cNvSpPr/>
          <p:nvPr/>
        </p:nvSpPr>
        <p:spPr>
          <a:xfrm>
            <a:off x="7438616" y="3160112"/>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41" name="Oval 40">
            <a:extLst>
              <a:ext uri="{FF2B5EF4-FFF2-40B4-BE49-F238E27FC236}">
                <a16:creationId xmlns:a16="http://schemas.microsoft.com/office/drawing/2014/main" id="{8F45F82C-8AAD-4943-A7DC-CA8AEE041AEC}"/>
              </a:ext>
            </a:extLst>
          </p:cNvPr>
          <p:cNvSpPr/>
          <p:nvPr/>
        </p:nvSpPr>
        <p:spPr>
          <a:xfrm>
            <a:off x="6656044" y="3160112"/>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42" name="Oval 41">
            <a:extLst>
              <a:ext uri="{FF2B5EF4-FFF2-40B4-BE49-F238E27FC236}">
                <a16:creationId xmlns:a16="http://schemas.microsoft.com/office/drawing/2014/main" id="{206EE824-213A-4432-AE07-D601A3924254}"/>
              </a:ext>
            </a:extLst>
          </p:cNvPr>
          <p:cNvSpPr/>
          <p:nvPr/>
        </p:nvSpPr>
        <p:spPr>
          <a:xfrm>
            <a:off x="5873472" y="3160112"/>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44" name="Oval 43">
            <a:extLst>
              <a:ext uri="{FF2B5EF4-FFF2-40B4-BE49-F238E27FC236}">
                <a16:creationId xmlns:a16="http://schemas.microsoft.com/office/drawing/2014/main" id="{138E3766-6504-4856-A1D2-B04BD985AEAC}"/>
              </a:ext>
            </a:extLst>
          </p:cNvPr>
          <p:cNvSpPr/>
          <p:nvPr/>
        </p:nvSpPr>
        <p:spPr>
          <a:xfrm>
            <a:off x="9786332" y="3842885"/>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45" name="Oval 44">
            <a:extLst>
              <a:ext uri="{FF2B5EF4-FFF2-40B4-BE49-F238E27FC236}">
                <a16:creationId xmlns:a16="http://schemas.microsoft.com/office/drawing/2014/main" id="{881EB01F-D88B-432C-9DEC-8490E78E27A1}"/>
              </a:ext>
            </a:extLst>
          </p:cNvPr>
          <p:cNvSpPr/>
          <p:nvPr/>
        </p:nvSpPr>
        <p:spPr>
          <a:xfrm>
            <a:off x="9003760" y="3842885"/>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46" name="Oval 45">
            <a:extLst>
              <a:ext uri="{FF2B5EF4-FFF2-40B4-BE49-F238E27FC236}">
                <a16:creationId xmlns:a16="http://schemas.microsoft.com/office/drawing/2014/main" id="{117B33A5-D668-4264-9A51-89368E852A36}"/>
              </a:ext>
            </a:extLst>
          </p:cNvPr>
          <p:cNvSpPr/>
          <p:nvPr/>
        </p:nvSpPr>
        <p:spPr>
          <a:xfrm>
            <a:off x="8221188" y="3842885"/>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47" name="Oval 46">
            <a:extLst>
              <a:ext uri="{FF2B5EF4-FFF2-40B4-BE49-F238E27FC236}">
                <a16:creationId xmlns:a16="http://schemas.microsoft.com/office/drawing/2014/main" id="{89BE5652-FE45-4E8C-9795-243C0D28D545}"/>
              </a:ext>
            </a:extLst>
          </p:cNvPr>
          <p:cNvSpPr/>
          <p:nvPr/>
        </p:nvSpPr>
        <p:spPr>
          <a:xfrm>
            <a:off x="7438616" y="3842885"/>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48" name="Oval 47">
            <a:extLst>
              <a:ext uri="{FF2B5EF4-FFF2-40B4-BE49-F238E27FC236}">
                <a16:creationId xmlns:a16="http://schemas.microsoft.com/office/drawing/2014/main" id="{3C08B60C-0A73-47F2-8183-16B41CD3CAC3}"/>
              </a:ext>
            </a:extLst>
          </p:cNvPr>
          <p:cNvSpPr/>
          <p:nvPr/>
        </p:nvSpPr>
        <p:spPr>
          <a:xfrm>
            <a:off x="6656044" y="3842885"/>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49" name="Oval 48">
            <a:extLst>
              <a:ext uri="{FF2B5EF4-FFF2-40B4-BE49-F238E27FC236}">
                <a16:creationId xmlns:a16="http://schemas.microsoft.com/office/drawing/2014/main" id="{F16A14DB-556D-43FF-AA58-60A88CA3E0A8}"/>
              </a:ext>
            </a:extLst>
          </p:cNvPr>
          <p:cNvSpPr/>
          <p:nvPr/>
        </p:nvSpPr>
        <p:spPr>
          <a:xfrm>
            <a:off x="5873472" y="3842885"/>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51" name="Oval 50">
            <a:extLst>
              <a:ext uri="{FF2B5EF4-FFF2-40B4-BE49-F238E27FC236}">
                <a16:creationId xmlns:a16="http://schemas.microsoft.com/office/drawing/2014/main" id="{A0E5DBE5-DFBD-4119-B679-8BE92B2C871D}"/>
              </a:ext>
            </a:extLst>
          </p:cNvPr>
          <p:cNvSpPr/>
          <p:nvPr/>
        </p:nvSpPr>
        <p:spPr>
          <a:xfrm>
            <a:off x="9786332" y="4525658"/>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52" name="Oval 51">
            <a:extLst>
              <a:ext uri="{FF2B5EF4-FFF2-40B4-BE49-F238E27FC236}">
                <a16:creationId xmlns:a16="http://schemas.microsoft.com/office/drawing/2014/main" id="{544ABB77-E0DB-4AA5-B2D8-DF20D05FFCCD}"/>
              </a:ext>
            </a:extLst>
          </p:cNvPr>
          <p:cNvSpPr/>
          <p:nvPr/>
        </p:nvSpPr>
        <p:spPr>
          <a:xfrm>
            <a:off x="9003760" y="4525658"/>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53" name="Oval 52">
            <a:extLst>
              <a:ext uri="{FF2B5EF4-FFF2-40B4-BE49-F238E27FC236}">
                <a16:creationId xmlns:a16="http://schemas.microsoft.com/office/drawing/2014/main" id="{489D40EE-5AEB-466F-8D13-10C6E21D9792}"/>
              </a:ext>
            </a:extLst>
          </p:cNvPr>
          <p:cNvSpPr/>
          <p:nvPr/>
        </p:nvSpPr>
        <p:spPr>
          <a:xfrm>
            <a:off x="8221188" y="4525658"/>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54" name="Oval 53">
            <a:extLst>
              <a:ext uri="{FF2B5EF4-FFF2-40B4-BE49-F238E27FC236}">
                <a16:creationId xmlns:a16="http://schemas.microsoft.com/office/drawing/2014/main" id="{4BC1C58A-4704-4651-9FAF-846D7E906E6F}"/>
              </a:ext>
            </a:extLst>
          </p:cNvPr>
          <p:cNvSpPr/>
          <p:nvPr/>
        </p:nvSpPr>
        <p:spPr>
          <a:xfrm>
            <a:off x="7438616" y="4525658"/>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55" name="Oval 54">
            <a:extLst>
              <a:ext uri="{FF2B5EF4-FFF2-40B4-BE49-F238E27FC236}">
                <a16:creationId xmlns:a16="http://schemas.microsoft.com/office/drawing/2014/main" id="{DFA569BC-9D10-46BC-B61A-F1743A141488}"/>
              </a:ext>
            </a:extLst>
          </p:cNvPr>
          <p:cNvSpPr/>
          <p:nvPr/>
        </p:nvSpPr>
        <p:spPr>
          <a:xfrm>
            <a:off x="6656044" y="4525658"/>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56" name="Oval 55">
            <a:extLst>
              <a:ext uri="{FF2B5EF4-FFF2-40B4-BE49-F238E27FC236}">
                <a16:creationId xmlns:a16="http://schemas.microsoft.com/office/drawing/2014/main" id="{50CA175F-94C0-46B4-8738-DF14B2A910B3}"/>
              </a:ext>
            </a:extLst>
          </p:cNvPr>
          <p:cNvSpPr/>
          <p:nvPr/>
        </p:nvSpPr>
        <p:spPr>
          <a:xfrm>
            <a:off x="5873472" y="4525658"/>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58" name="Oval 57">
            <a:extLst>
              <a:ext uri="{FF2B5EF4-FFF2-40B4-BE49-F238E27FC236}">
                <a16:creationId xmlns:a16="http://schemas.microsoft.com/office/drawing/2014/main" id="{D92CCC82-5930-4B19-9501-2B474236034B}"/>
              </a:ext>
            </a:extLst>
          </p:cNvPr>
          <p:cNvSpPr/>
          <p:nvPr/>
        </p:nvSpPr>
        <p:spPr>
          <a:xfrm>
            <a:off x="9786332" y="5208431"/>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59" name="Oval 58">
            <a:extLst>
              <a:ext uri="{FF2B5EF4-FFF2-40B4-BE49-F238E27FC236}">
                <a16:creationId xmlns:a16="http://schemas.microsoft.com/office/drawing/2014/main" id="{94644617-C953-475D-A084-3168D516ACB4}"/>
              </a:ext>
            </a:extLst>
          </p:cNvPr>
          <p:cNvSpPr/>
          <p:nvPr/>
        </p:nvSpPr>
        <p:spPr>
          <a:xfrm>
            <a:off x="9003760" y="5208431"/>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60" name="Oval 59">
            <a:extLst>
              <a:ext uri="{FF2B5EF4-FFF2-40B4-BE49-F238E27FC236}">
                <a16:creationId xmlns:a16="http://schemas.microsoft.com/office/drawing/2014/main" id="{970C9EEE-C98A-4044-B9D1-9BE249A402B9}"/>
              </a:ext>
            </a:extLst>
          </p:cNvPr>
          <p:cNvSpPr/>
          <p:nvPr/>
        </p:nvSpPr>
        <p:spPr>
          <a:xfrm>
            <a:off x="8221188" y="5208431"/>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61" name="Oval 60">
            <a:extLst>
              <a:ext uri="{FF2B5EF4-FFF2-40B4-BE49-F238E27FC236}">
                <a16:creationId xmlns:a16="http://schemas.microsoft.com/office/drawing/2014/main" id="{F52C4AF9-E62A-4554-901B-2C81C206AD3B}"/>
              </a:ext>
            </a:extLst>
          </p:cNvPr>
          <p:cNvSpPr/>
          <p:nvPr/>
        </p:nvSpPr>
        <p:spPr>
          <a:xfrm>
            <a:off x="7438616" y="5208431"/>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62" name="Oval 61">
            <a:extLst>
              <a:ext uri="{FF2B5EF4-FFF2-40B4-BE49-F238E27FC236}">
                <a16:creationId xmlns:a16="http://schemas.microsoft.com/office/drawing/2014/main" id="{7664099D-1938-4431-B919-0F10F199EF74}"/>
              </a:ext>
            </a:extLst>
          </p:cNvPr>
          <p:cNvSpPr/>
          <p:nvPr/>
        </p:nvSpPr>
        <p:spPr>
          <a:xfrm>
            <a:off x="6656044" y="5208431"/>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63" name="Oval 62">
            <a:extLst>
              <a:ext uri="{FF2B5EF4-FFF2-40B4-BE49-F238E27FC236}">
                <a16:creationId xmlns:a16="http://schemas.microsoft.com/office/drawing/2014/main" id="{FB11023F-53AB-4929-B1F8-784D92E88CAC}"/>
              </a:ext>
            </a:extLst>
          </p:cNvPr>
          <p:cNvSpPr/>
          <p:nvPr/>
        </p:nvSpPr>
        <p:spPr>
          <a:xfrm>
            <a:off x="5873472" y="5208431"/>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65" name="Oval 64">
            <a:extLst>
              <a:ext uri="{FF2B5EF4-FFF2-40B4-BE49-F238E27FC236}">
                <a16:creationId xmlns:a16="http://schemas.microsoft.com/office/drawing/2014/main" id="{086233D2-040F-4F41-B818-3457A81F5C83}"/>
              </a:ext>
            </a:extLst>
          </p:cNvPr>
          <p:cNvSpPr/>
          <p:nvPr/>
        </p:nvSpPr>
        <p:spPr>
          <a:xfrm>
            <a:off x="9786332" y="5891204"/>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66" name="Oval 65">
            <a:extLst>
              <a:ext uri="{FF2B5EF4-FFF2-40B4-BE49-F238E27FC236}">
                <a16:creationId xmlns:a16="http://schemas.microsoft.com/office/drawing/2014/main" id="{761FE8B5-E678-4DDC-B8E9-F9F03137B592}"/>
              </a:ext>
            </a:extLst>
          </p:cNvPr>
          <p:cNvSpPr/>
          <p:nvPr/>
        </p:nvSpPr>
        <p:spPr>
          <a:xfrm>
            <a:off x="9003760" y="5891204"/>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67" name="Oval 66">
            <a:extLst>
              <a:ext uri="{FF2B5EF4-FFF2-40B4-BE49-F238E27FC236}">
                <a16:creationId xmlns:a16="http://schemas.microsoft.com/office/drawing/2014/main" id="{8DDC7306-97D6-494D-A42B-D001046ED6F7}"/>
              </a:ext>
            </a:extLst>
          </p:cNvPr>
          <p:cNvSpPr/>
          <p:nvPr/>
        </p:nvSpPr>
        <p:spPr>
          <a:xfrm>
            <a:off x="8221188" y="5891204"/>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68" name="Oval 67">
            <a:extLst>
              <a:ext uri="{FF2B5EF4-FFF2-40B4-BE49-F238E27FC236}">
                <a16:creationId xmlns:a16="http://schemas.microsoft.com/office/drawing/2014/main" id="{C544F303-E5E2-462D-BBC9-BEAE9714FA0A}"/>
              </a:ext>
            </a:extLst>
          </p:cNvPr>
          <p:cNvSpPr/>
          <p:nvPr/>
        </p:nvSpPr>
        <p:spPr>
          <a:xfrm>
            <a:off x="7438616" y="5891204"/>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69" name="Oval 68">
            <a:extLst>
              <a:ext uri="{FF2B5EF4-FFF2-40B4-BE49-F238E27FC236}">
                <a16:creationId xmlns:a16="http://schemas.microsoft.com/office/drawing/2014/main" id="{E2BBC679-D0DB-43AC-BDE4-F83999ED8D59}"/>
              </a:ext>
            </a:extLst>
          </p:cNvPr>
          <p:cNvSpPr/>
          <p:nvPr/>
        </p:nvSpPr>
        <p:spPr>
          <a:xfrm>
            <a:off x="6656044" y="5891204"/>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sp>
        <p:nvSpPr>
          <p:cNvPr id="70" name="Oval 69">
            <a:extLst>
              <a:ext uri="{FF2B5EF4-FFF2-40B4-BE49-F238E27FC236}">
                <a16:creationId xmlns:a16="http://schemas.microsoft.com/office/drawing/2014/main" id="{D2532EF3-D875-45C5-9FCD-4B54B5EABA99}"/>
              </a:ext>
            </a:extLst>
          </p:cNvPr>
          <p:cNvSpPr/>
          <p:nvPr/>
        </p:nvSpPr>
        <p:spPr>
          <a:xfrm>
            <a:off x="5873472" y="5891204"/>
            <a:ext cx="339590" cy="342170"/>
          </a:xfrm>
          <a:prstGeom prst="ellips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latin typeface="Montserrat" panose="00000500000000000000" pitchFamily="50" charset="0"/>
            </a:endParaRPr>
          </a:p>
        </p:txBody>
      </p:sp>
      <p:grpSp>
        <p:nvGrpSpPr>
          <p:cNvPr id="28" name="Group 27">
            <a:extLst>
              <a:ext uri="{FF2B5EF4-FFF2-40B4-BE49-F238E27FC236}">
                <a16:creationId xmlns:a16="http://schemas.microsoft.com/office/drawing/2014/main" id="{E7F3530E-5387-4143-B384-4BB04BBDC221}"/>
              </a:ext>
            </a:extLst>
          </p:cNvPr>
          <p:cNvGrpSpPr/>
          <p:nvPr/>
        </p:nvGrpSpPr>
        <p:grpSpPr>
          <a:xfrm>
            <a:off x="5873472" y="1794566"/>
            <a:ext cx="342170" cy="342170"/>
            <a:chOff x="6017707" y="1663168"/>
            <a:chExt cx="342170" cy="342170"/>
          </a:xfrm>
          <a:effectLst>
            <a:outerShdw blurRad="152400" dist="38100" dir="2700000" algn="tl" rotWithShape="0">
              <a:schemeClr val="accent1">
                <a:lumMod val="50000"/>
                <a:alpha val="25000"/>
              </a:schemeClr>
            </a:outerShdw>
          </a:effectLst>
        </p:grpSpPr>
        <p:sp>
          <p:nvSpPr>
            <p:cNvPr id="72" name="Oval 71">
              <a:extLst>
                <a:ext uri="{FF2B5EF4-FFF2-40B4-BE49-F238E27FC236}">
                  <a16:creationId xmlns:a16="http://schemas.microsoft.com/office/drawing/2014/main" id="{EEC909E7-95B0-4276-8710-99AA88829AE0}"/>
                </a:ext>
              </a:extLst>
            </p:cNvPr>
            <p:cNvSpPr/>
            <p:nvPr/>
          </p:nvSpPr>
          <p:spPr>
            <a:xfrm>
              <a:off x="6017707" y="1663168"/>
              <a:ext cx="342170" cy="342170"/>
            </a:xfrm>
            <a:prstGeom prst="ellipse">
              <a:avLst/>
            </a:prstGeom>
            <a:solidFill>
              <a:schemeClr val="bg1"/>
            </a:solidFill>
            <a:ln w="8192" cap="flat">
              <a:noFill/>
              <a:prstDash val="solid"/>
              <a:miter/>
            </a:ln>
          </p:spPr>
          <p:txBody>
            <a:bodyPr rtlCol="0" anchor="ctr"/>
            <a:lstStyle/>
            <a:p>
              <a:endParaRPr lang="en-US" b="1"/>
            </a:p>
          </p:txBody>
        </p:sp>
        <p:sp>
          <p:nvSpPr>
            <p:cNvPr id="71" name="Freeform: Shape 70">
              <a:extLst>
                <a:ext uri="{FF2B5EF4-FFF2-40B4-BE49-F238E27FC236}">
                  <a16:creationId xmlns:a16="http://schemas.microsoft.com/office/drawing/2014/main" id="{7D4F6C51-C0E1-41FC-AA1F-95DF5FCC39D7}"/>
                </a:ext>
              </a:extLst>
            </p:cNvPr>
            <p:cNvSpPr/>
            <p:nvPr/>
          </p:nvSpPr>
          <p:spPr>
            <a:xfrm>
              <a:off x="6017707" y="1663168"/>
              <a:ext cx="342170" cy="342170"/>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gradFill flip="none" rotWithShape="1">
              <a:gsLst>
                <a:gs pos="0">
                  <a:schemeClr val="accent2"/>
                </a:gs>
                <a:gs pos="100000">
                  <a:schemeClr val="accent1"/>
                </a:gs>
              </a:gsLst>
              <a:path path="circle">
                <a:fillToRect r="100000" b="100000"/>
              </a:path>
              <a:tileRect l="-100000" t="-100000"/>
            </a:gradFill>
            <a:ln w="8192" cap="flat">
              <a:noFill/>
              <a:prstDash val="solid"/>
              <a:miter/>
            </a:ln>
          </p:spPr>
          <p:txBody>
            <a:bodyPr rtlCol="0" anchor="ctr"/>
            <a:lstStyle/>
            <a:p>
              <a:endParaRPr lang="en-US" b="1"/>
            </a:p>
          </p:txBody>
        </p:sp>
      </p:grpSp>
      <p:grpSp>
        <p:nvGrpSpPr>
          <p:cNvPr id="74" name="Group 73">
            <a:extLst>
              <a:ext uri="{FF2B5EF4-FFF2-40B4-BE49-F238E27FC236}">
                <a16:creationId xmlns:a16="http://schemas.microsoft.com/office/drawing/2014/main" id="{22540DE7-18B8-4D36-8532-F16204909931}"/>
              </a:ext>
            </a:extLst>
          </p:cNvPr>
          <p:cNvGrpSpPr/>
          <p:nvPr/>
        </p:nvGrpSpPr>
        <p:grpSpPr>
          <a:xfrm>
            <a:off x="6655786" y="1794566"/>
            <a:ext cx="342170" cy="342170"/>
            <a:chOff x="6017707" y="1663168"/>
            <a:chExt cx="342170" cy="342170"/>
          </a:xfrm>
          <a:effectLst>
            <a:outerShdw blurRad="152400" dist="38100" dir="2700000" algn="tl" rotWithShape="0">
              <a:schemeClr val="accent1">
                <a:lumMod val="50000"/>
                <a:alpha val="25000"/>
              </a:schemeClr>
            </a:outerShdw>
          </a:effectLst>
        </p:grpSpPr>
        <p:sp>
          <p:nvSpPr>
            <p:cNvPr id="75" name="Oval 74">
              <a:extLst>
                <a:ext uri="{FF2B5EF4-FFF2-40B4-BE49-F238E27FC236}">
                  <a16:creationId xmlns:a16="http://schemas.microsoft.com/office/drawing/2014/main" id="{BF62DBAE-792C-42FE-BCB8-BB0B148FD8E7}"/>
                </a:ext>
              </a:extLst>
            </p:cNvPr>
            <p:cNvSpPr/>
            <p:nvPr/>
          </p:nvSpPr>
          <p:spPr>
            <a:xfrm>
              <a:off x="6017707" y="1663168"/>
              <a:ext cx="342170" cy="342170"/>
            </a:xfrm>
            <a:prstGeom prst="ellipse">
              <a:avLst/>
            </a:prstGeom>
            <a:solidFill>
              <a:schemeClr val="bg1"/>
            </a:solidFill>
            <a:ln w="8192" cap="flat">
              <a:noFill/>
              <a:prstDash val="solid"/>
              <a:miter/>
            </a:ln>
          </p:spPr>
          <p:txBody>
            <a:bodyPr rtlCol="0" anchor="ctr"/>
            <a:lstStyle/>
            <a:p>
              <a:endParaRPr lang="en-US" b="1"/>
            </a:p>
          </p:txBody>
        </p:sp>
        <p:sp>
          <p:nvSpPr>
            <p:cNvPr id="76" name="Freeform: Shape 75">
              <a:extLst>
                <a:ext uri="{FF2B5EF4-FFF2-40B4-BE49-F238E27FC236}">
                  <a16:creationId xmlns:a16="http://schemas.microsoft.com/office/drawing/2014/main" id="{3BFD99C2-E574-456B-B15B-F3B69789B779}"/>
                </a:ext>
              </a:extLst>
            </p:cNvPr>
            <p:cNvSpPr/>
            <p:nvPr/>
          </p:nvSpPr>
          <p:spPr>
            <a:xfrm>
              <a:off x="6017707" y="1663168"/>
              <a:ext cx="342170" cy="342170"/>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gradFill flip="none" rotWithShape="1">
              <a:gsLst>
                <a:gs pos="0">
                  <a:schemeClr val="accent2"/>
                </a:gs>
                <a:gs pos="100000">
                  <a:schemeClr val="accent1"/>
                </a:gs>
              </a:gsLst>
              <a:path path="circle">
                <a:fillToRect r="100000" b="100000"/>
              </a:path>
              <a:tileRect l="-100000" t="-100000"/>
            </a:gradFill>
            <a:ln w="8192" cap="flat">
              <a:noFill/>
              <a:prstDash val="solid"/>
              <a:miter/>
            </a:ln>
          </p:spPr>
          <p:txBody>
            <a:bodyPr rtlCol="0" anchor="ctr"/>
            <a:lstStyle/>
            <a:p>
              <a:endParaRPr lang="en-US" b="1"/>
            </a:p>
          </p:txBody>
        </p:sp>
      </p:grpSp>
      <p:grpSp>
        <p:nvGrpSpPr>
          <p:cNvPr id="77" name="Group 76">
            <a:extLst>
              <a:ext uri="{FF2B5EF4-FFF2-40B4-BE49-F238E27FC236}">
                <a16:creationId xmlns:a16="http://schemas.microsoft.com/office/drawing/2014/main" id="{3C3178BA-CFF5-4783-8D37-29222A83C8A3}"/>
              </a:ext>
            </a:extLst>
          </p:cNvPr>
          <p:cNvGrpSpPr/>
          <p:nvPr/>
        </p:nvGrpSpPr>
        <p:grpSpPr>
          <a:xfrm>
            <a:off x="7438100" y="1794566"/>
            <a:ext cx="342170" cy="342170"/>
            <a:chOff x="6017707" y="1663168"/>
            <a:chExt cx="342170" cy="342170"/>
          </a:xfrm>
          <a:effectLst>
            <a:outerShdw blurRad="152400" dist="38100" dir="2700000" algn="tl" rotWithShape="0">
              <a:schemeClr val="accent1">
                <a:lumMod val="50000"/>
                <a:alpha val="25000"/>
              </a:schemeClr>
            </a:outerShdw>
          </a:effectLst>
        </p:grpSpPr>
        <p:sp>
          <p:nvSpPr>
            <p:cNvPr id="78" name="Oval 77">
              <a:extLst>
                <a:ext uri="{FF2B5EF4-FFF2-40B4-BE49-F238E27FC236}">
                  <a16:creationId xmlns:a16="http://schemas.microsoft.com/office/drawing/2014/main" id="{45AF1F6C-CB5B-46C4-A355-2C158066AB7B}"/>
                </a:ext>
              </a:extLst>
            </p:cNvPr>
            <p:cNvSpPr/>
            <p:nvPr/>
          </p:nvSpPr>
          <p:spPr>
            <a:xfrm>
              <a:off x="6017707" y="1663168"/>
              <a:ext cx="342170" cy="342170"/>
            </a:xfrm>
            <a:prstGeom prst="ellipse">
              <a:avLst/>
            </a:prstGeom>
            <a:solidFill>
              <a:schemeClr val="bg1"/>
            </a:solidFill>
            <a:ln w="8192" cap="flat">
              <a:noFill/>
              <a:prstDash val="solid"/>
              <a:miter/>
            </a:ln>
          </p:spPr>
          <p:txBody>
            <a:bodyPr rtlCol="0" anchor="ctr"/>
            <a:lstStyle/>
            <a:p>
              <a:endParaRPr lang="en-US" b="1"/>
            </a:p>
          </p:txBody>
        </p:sp>
        <p:sp>
          <p:nvSpPr>
            <p:cNvPr id="79" name="Freeform: Shape 78">
              <a:extLst>
                <a:ext uri="{FF2B5EF4-FFF2-40B4-BE49-F238E27FC236}">
                  <a16:creationId xmlns:a16="http://schemas.microsoft.com/office/drawing/2014/main" id="{70D1899D-FF29-41C9-A092-BF05282F5E51}"/>
                </a:ext>
              </a:extLst>
            </p:cNvPr>
            <p:cNvSpPr/>
            <p:nvPr/>
          </p:nvSpPr>
          <p:spPr>
            <a:xfrm>
              <a:off x="6017707" y="1663168"/>
              <a:ext cx="342170" cy="342170"/>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gradFill flip="none" rotWithShape="1">
              <a:gsLst>
                <a:gs pos="0">
                  <a:schemeClr val="accent2"/>
                </a:gs>
                <a:gs pos="100000">
                  <a:schemeClr val="accent1"/>
                </a:gs>
              </a:gsLst>
              <a:path path="circle">
                <a:fillToRect r="100000" b="100000"/>
              </a:path>
              <a:tileRect l="-100000" t="-100000"/>
            </a:gradFill>
            <a:ln w="8192" cap="flat">
              <a:noFill/>
              <a:prstDash val="solid"/>
              <a:miter/>
            </a:ln>
          </p:spPr>
          <p:txBody>
            <a:bodyPr rtlCol="0" anchor="ctr"/>
            <a:lstStyle/>
            <a:p>
              <a:endParaRPr lang="en-US" b="1"/>
            </a:p>
          </p:txBody>
        </p:sp>
      </p:grpSp>
      <p:grpSp>
        <p:nvGrpSpPr>
          <p:cNvPr id="80" name="Group 79">
            <a:extLst>
              <a:ext uri="{FF2B5EF4-FFF2-40B4-BE49-F238E27FC236}">
                <a16:creationId xmlns:a16="http://schemas.microsoft.com/office/drawing/2014/main" id="{D645F8F9-369E-4A23-B2F3-8D5DF5583B14}"/>
              </a:ext>
            </a:extLst>
          </p:cNvPr>
          <p:cNvGrpSpPr/>
          <p:nvPr/>
        </p:nvGrpSpPr>
        <p:grpSpPr>
          <a:xfrm>
            <a:off x="8220414" y="1794566"/>
            <a:ext cx="342170" cy="342170"/>
            <a:chOff x="6017707" y="1663168"/>
            <a:chExt cx="342170" cy="342170"/>
          </a:xfrm>
          <a:effectLst>
            <a:outerShdw blurRad="152400" dist="38100" dir="2700000" algn="tl" rotWithShape="0">
              <a:schemeClr val="accent1">
                <a:lumMod val="50000"/>
                <a:alpha val="25000"/>
              </a:schemeClr>
            </a:outerShdw>
          </a:effectLst>
        </p:grpSpPr>
        <p:sp>
          <p:nvSpPr>
            <p:cNvPr id="81" name="Oval 80">
              <a:extLst>
                <a:ext uri="{FF2B5EF4-FFF2-40B4-BE49-F238E27FC236}">
                  <a16:creationId xmlns:a16="http://schemas.microsoft.com/office/drawing/2014/main" id="{C1A816F9-0194-4E9F-AB65-FE25AAD045B1}"/>
                </a:ext>
              </a:extLst>
            </p:cNvPr>
            <p:cNvSpPr/>
            <p:nvPr/>
          </p:nvSpPr>
          <p:spPr>
            <a:xfrm>
              <a:off x="6017707" y="1663168"/>
              <a:ext cx="342170" cy="342170"/>
            </a:xfrm>
            <a:prstGeom prst="ellipse">
              <a:avLst/>
            </a:prstGeom>
            <a:solidFill>
              <a:schemeClr val="bg1"/>
            </a:solidFill>
            <a:ln w="8192" cap="flat">
              <a:noFill/>
              <a:prstDash val="solid"/>
              <a:miter/>
            </a:ln>
          </p:spPr>
          <p:txBody>
            <a:bodyPr rtlCol="0" anchor="ctr"/>
            <a:lstStyle/>
            <a:p>
              <a:endParaRPr lang="en-US" b="1"/>
            </a:p>
          </p:txBody>
        </p:sp>
        <p:sp>
          <p:nvSpPr>
            <p:cNvPr id="82" name="Freeform: Shape 81">
              <a:extLst>
                <a:ext uri="{FF2B5EF4-FFF2-40B4-BE49-F238E27FC236}">
                  <a16:creationId xmlns:a16="http://schemas.microsoft.com/office/drawing/2014/main" id="{176952F3-4BA3-4028-AA7D-1CC24C8B648A}"/>
                </a:ext>
              </a:extLst>
            </p:cNvPr>
            <p:cNvSpPr/>
            <p:nvPr/>
          </p:nvSpPr>
          <p:spPr>
            <a:xfrm>
              <a:off x="6017707" y="1663168"/>
              <a:ext cx="342170" cy="342170"/>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gradFill flip="none" rotWithShape="1">
              <a:gsLst>
                <a:gs pos="0">
                  <a:schemeClr val="accent2"/>
                </a:gs>
                <a:gs pos="100000">
                  <a:schemeClr val="accent1"/>
                </a:gs>
              </a:gsLst>
              <a:path path="circle">
                <a:fillToRect r="100000" b="100000"/>
              </a:path>
              <a:tileRect l="-100000" t="-100000"/>
            </a:gradFill>
            <a:ln w="8192" cap="flat">
              <a:noFill/>
              <a:prstDash val="solid"/>
              <a:miter/>
            </a:ln>
          </p:spPr>
          <p:txBody>
            <a:bodyPr rtlCol="0" anchor="ctr"/>
            <a:lstStyle/>
            <a:p>
              <a:endParaRPr lang="en-US" b="1"/>
            </a:p>
          </p:txBody>
        </p:sp>
      </p:grpSp>
      <p:grpSp>
        <p:nvGrpSpPr>
          <p:cNvPr id="83" name="Group 82">
            <a:extLst>
              <a:ext uri="{FF2B5EF4-FFF2-40B4-BE49-F238E27FC236}">
                <a16:creationId xmlns:a16="http://schemas.microsoft.com/office/drawing/2014/main" id="{EA8B0799-78A4-46FD-B7D4-9D460A3B05D9}"/>
              </a:ext>
            </a:extLst>
          </p:cNvPr>
          <p:cNvGrpSpPr/>
          <p:nvPr/>
        </p:nvGrpSpPr>
        <p:grpSpPr>
          <a:xfrm>
            <a:off x="9002728" y="1794566"/>
            <a:ext cx="342170" cy="342170"/>
            <a:chOff x="6017707" y="1663168"/>
            <a:chExt cx="342170" cy="342170"/>
          </a:xfrm>
          <a:effectLst>
            <a:outerShdw blurRad="152400" dist="38100" dir="2700000" algn="tl" rotWithShape="0">
              <a:schemeClr val="accent1">
                <a:lumMod val="50000"/>
                <a:alpha val="25000"/>
              </a:schemeClr>
            </a:outerShdw>
          </a:effectLst>
        </p:grpSpPr>
        <p:sp>
          <p:nvSpPr>
            <p:cNvPr id="84" name="Oval 83">
              <a:extLst>
                <a:ext uri="{FF2B5EF4-FFF2-40B4-BE49-F238E27FC236}">
                  <a16:creationId xmlns:a16="http://schemas.microsoft.com/office/drawing/2014/main" id="{03C2E4AF-6077-4ED8-8451-17D8697191F6}"/>
                </a:ext>
              </a:extLst>
            </p:cNvPr>
            <p:cNvSpPr/>
            <p:nvPr/>
          </p:nvSpPr>
          <p:spPr>
            <a:xfrm>
              <a:off x="6017707" y="1663168"/>
              <a:ext cx="342170" cy="342170"/>
            </a:xfrm>
            <a:prstGeom prst="ellipse">
              <a:avLst/>
            </a:prstGeom>
            <a:solidFill>
              <a:schemeClr val="bg1"/>
            </a:solidFill>
            <a:ln w="8192" cap="flat">
              <a:noFill/>
              <a:prstDash val="solid"/>
              <a:miter/>
            </a:ln>
          </p:spPr>
          <p:txBody>
            <a:bodyPr rtlCol="0" anchor="ctr"/>
            <a:lstStyle/>
            <a:p>
              <a:endParaRPr lang="en-US" b="1"/>
            </a:p>
          </p:txBody>
        </p:sp>
        <p:sp>
          <p:nvSpPr>
            <p:cNvPr id="85" name="Freeform: Shape 84">
              <a:extLst>
                <a:ext uri="{FF2B5EF4-FFF2-40B4-BE49-F238E27FC236}">
                  <a16:creationId xmlns:a16="http://schemas.microsoft.com/office/drawing/2014/main" id="{C013727A-14D3-478B-98EA-AE9269649C54}"/>
                </a:ext>
              </a:extLst>
            </p:cNvPr>
            <p:cNvSpPr/>
            <p:nvPr/>
          </p:nvSpPr>
          <p:spPr>
            <a:xfrm>
              <a:off x="6017707" y="1663168"/>
              <a:ext cx="342170" cy="342170"/>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gradFill flip="none" rotWithShape="1">
              <a:gsLst>
                <a:gs pos="0">
                  <a:schemeClr val="accent2"/>
                </a:gs>
                <a:gs pos="100000">
                  <a:schemeClr val="accent1"/>
                </a:gs>
              </a:gsLst>
              <a:path path="circle">
                <a:fillToRect r="100000" b="100000"/>
              </a:path>
              <a:tileRect l="-100000" t="-100000"/>
            </a:gradFill>
            <a:ln w="8192" cap="flat">
              <a:noFill/>
              <a:prstDash val="solid"/>
              <a:miter/>
            </a:ln>
          </p:spPr>
          <p:txBody>
            <a:bodyPr rtlCol="0" anchor="ctr"/>
            <a:lstStyle/>
            <a:p>
              <a:endParaRPr lang="en-US" b="1"/>
            </a:p>
          </p:txBody>
        </p:sp>
      </p:grpSp>
      <p:grpSp>
        <p:nvGrpSpPr>
          <p:cNvPr id="86" name="Group 85">
            <a:extLst>
              <a:ext uri="{FF2B5EF4-FFF2-40B4-BE49-F238E27FC236}">
                <a16:creationId xmlns:a16="http://schemas.microsoft.com/office/drawing/2014/main" id="{B634B778-9C00-4E4B-9AE8-AC0EAFAE95ED}"/>
              </a:ext>
            </a:extLst>
          </p:cNvPr>
          <p:cNvGrpSpPr/>
          <p:nvPr/>
        </p:nvGrpSpPr>
        <p:grpSpPr>
          <a:xfrm>
            <a:off x="9785042" y="1794566"/>
            <a:ext cx="342170" cy="342170"/>
            <a:chOff x="6017707" y="1663168"/>
            <a:chExt cx="342170" cy="342170"/>
          </a:xfrm>
          <a:effectLst>
            <a:outerShdw blurRad="152400" dist="38100" dir="2700000" algn="tl" rotWithShape="0">
              <a:schemeClr val="accent1">
                <a:lumMod val="50000"/>
                <a:alpha val="25000"/>
              </a:schemeClr>
            </a:outerShdw>
          </a:effectLst>
        </p:grpSpPr>
        <p:sp>
          <p:nvSpPr>
            <p:cNvPr id="87" name="Oval 86">
              <a:extLst>
                <a:ext uri="{FF2B5EF4-FFF2-40B4-BE49-F238E27FC236}">
                  <a16:creationId xmlns:a16="http://schemas.microsoft.com/office/drawing/2014/main" id="{7CAD2DD2-9046-4C2C-9722-7F2E16C921D3}"/>
                </a:ext>
              </a:extLst>
            </p:cNvPr>
            <p:cNvSpPr/>
            <p:nvPr/>
          </p:nvSpPr>
          <p:spPr>
            <a:xfrm>
              <a:off x="6017707" y="1663168"/>
              <a:ext cx="342170" cy="342170"/>
            </a:xfrm>
            <a:prstGeom prst="ellipse">
              <a:avLst/>
            </a:prstGeom>
            <a:solidFill>
              <a:schemeClr val="bg1"/>
            </a:solidFill>
            <a:ln w="8192" cap="flat">
              <a:noFill/>
              <a:prstDash val="solid"/>
              <a:miter/>
            </a:ln>
          </p:spPr>
          <p:txBody>
            <a:bodyPr rtlCol="0" anchor="ctr"/>
            <a:lstStyle/>
            <a:p>
              <a:endParaRPr lang="en-US" b="1"/>
            </a:p>
          </p:txBody>
        </p:sp>
        <p:sp>
          <p:nvSpPr>
            <p:cNvPr id="88" name="Freeform: Shape 87">
              <a:extLst>
                <a:ext uri="{FF2B5EF4-FFF2-40B4-BE49-F238E27FC236}">
                  <a16:creationId xmlns:a16="http://schemas.microsoft.com/office/drawing/2014/main" id="{6EED2752-75FE-434D-83AB-698865C5615D}"/>
                </a:ext>
              </a:extLst>
            </p:cNvPr>
            <p:cNvSpPr/>
            <p:nvPr/>
          </p:nvSpPr>
          <p:spPr>
            <a:xfrm>
              <a:off x="6017707" y="1663168"/>
              <a:ext cx="342170" cy="342170"/>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gradFill flip="none" rotWithShape="1">
              <a:gsLst>
                <a:gs pos="0">
                  <a:schemeClr val="accent2"/>
                </a:gs>
                <a:gs pos="100000">
                  <a:schemeClr val="accent1"/>
                </a:gs>
              </a:gsLst>
              <a:path path="circle">
                <a:fillToRect r="100000" b="100000"/>
              </a:path>
              <a:tileRect l="-100000" t="-100000"/>
            </a:gradFill>
            <a:ln w="8192" cap="flat">
              <a:noFill/>
              <a:prstDash val="solid"/>
              <a:miter/>
            </a:ln>
          </p:spPr>
          <p:txBody>
            <a:bodyPr rtlCol="0" anchor="ctr"/>
            <a:lstStyle/>
            <a:p>
              <a:endParaRPr lang="en-US" b="1"/>
            </a:p>
          </p:txBody>
        </p:sp>
      </p:grpSp>
      <p:grpSp>
        <p:nvGrpSpPr>
          <p:cNvPr id="92" name="Group 91">
            <a:extLst>
              <a:ext uri="{FF2B5EF4-FFF2-40B4-BE49-F238E27FC236}">
                <a16:creationId xmlns:a16="http://schemas.microsoft.com/office/drawing/2014/main" id="{EF78DC57-55AE-43A9-971B-351D16298265}"/>
              </a:ext>
            </a:extLst>
          </p:cNvPr>
          <p:cNvGrpSpPr/>
          <p:nvPr/>
        </p:nvGrpSpPr>
        <p:grpSpPr>
          <a:xfrm>
            <a:off x="5873472" y="2477339"/>
            <a:ext cx="342170" cy="342170"/>
            <a:chOff x="6017707" y="1663168"/>
            <a:chExt cx="342170" cy="342170"/>
          </a:xfrm>
          <a:effectLst>
            <a:outerShdw blurRad="152400" dist="38100" dir="2700000" algn="tl" rotWithShape="0">
              <a:schemeClr val="accent1">
                <a:lumMod val="50000"/>
                <a:alpha val="25000"/>
              </a:schemeClr>
            </a:outerShdw>
          </a:effectLst>
        </p:grpSpPr>
        <p:sp>
          <p:nvSpPr>
            <p:cNvPr id="108" name="Oval 107">
              <a:extLst>
                <a:ext uri="{FF2B5EF4-FFF2-40B4-BE49-F238E27FC236}">
                  <a16:creationId xmlns:a16="http://schemas.microsoft.com/office/drawing/2014/main" id="{01D84CF5-9845-44A9-B168-07CB4EB30D1F}"/>
                </a:ext>
              </a:extLst>
            </p:cNvPr>
            <p:cNvSpPr/>
            <p:nvPr/>
          </p:nvSpPr>
          <p:spPr>
            <a:xfrm>
              <a:off x="6017707" y="1663168"/>
              <a:ext cx="342170" cy="342170"/>
            </a:xfrm>
            <a:prstGeom prst="ellipse">
              <a:avLst/>
            </a:prstGeom>
            <a:solidFill>
              <a:schemeClr val="bg1"/>
            </a:solidFill>
            <a:ln w="8192" cap="flat">
              <a:noFill/>
              <a:prstDash val="solid"/>
              <a:miter/>
            </a:ln>
          </p:spPr>
          <p:txBody>
            <a:bodyPr rtlCol="0" anchor="ctr"/>
            <a:lstStyle/>
            <a:p>
              <a:endParaRPr lang="en-US" b="1"/>
            </a:p>
          </p:txBody>
        </p:sp>
        <p:sp>
          <p:nvSpPr>
            <p:cNvPr id="109" name="Freeform: Shape 108">
              <a:extLst>
                <a:ext uri="{FF2B5EF4-FFF2-40B4-BE49-F238E27FC236}">
                  <a16:creationId xmlns:a16="http://schemas.microsoft.com/office/drawing/2014/main" id="{AFF4551C-BE2E-414C-A294-5229596F08B1}"/>
                </a:ext>
              </a:extLst>
            </p:cNvPr>
            <p:cNvSpPr/>
            <p:nvPr/>
          </p:nvSpPr>
          <p:spPr>
            <a:xfrm>
              <a:off x="6017707" y="1663168"/>
              <a:ext cx="342170" cy="342170"/>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gradFill flip="none" rotWithShape="1">
              <a:gsLst>
                <a:gs pos="0">
                  <a:schemeClr val="accent2"/>
                </a:gs>
                <a:gs pos="100000">
                  <a:schemeClr val="accent1"/>
                </a:gs>
              </a:gsLst>
              <a:path path="circle">
                <a:fillToRect r="100000" b="100000"/>
              </a:path>
              <a:tileRect l="-100000" t="-100000"/>
            </a:gradFill>
            <a:ln w="8192" cap="flat">
              <a:noFill/>
              <a:prstDash val="solid"/>
              <a:miter/>
            </a:ln>
          </p:spPr>
          <p:txBody>
            <a:bodyPr rtlCol="0" anchor="ctr"/>
            <a:lstStyle/>
            <a:p>
              <a:endParaRPr lang="en-US" b="1"/>
            </a:p>
          </p:txBody>
        </p:sp>
      </p:grpSp>
      <p:grpSp>
        <p:nvGrpSpPr>
          <p:cNvPr id="96" name="Group 95">
            <a:extLst>
              <a:ext uri="{FF2B5EF4-FFF2-40B4-BE49-F238E27FC236}">
                <a16:creationId xmlns:a16="http://schemas.microsoft.com/office/drawing/2014/main" id="{D7A3447E-8597-4271-A687-BA1264115F8C}"/>
              </a:ext>
            </a:extLst>
          </p:cNvPr>
          <p:cNvGrpSpPr/>
          <p:nvPr/>
        </p:nvGrpSpPr>
        <p:grpSpPr>
          <a:xfrm>
            <a:off x="9002728" y="2477339"/>
            <a:ext cx="342170" cy="342170"/>
            <a:chOff x="6017707" y="1663168"/>
            <a:chExt cx="342170" cy="342170"/>
          </a:xfrm>
          <a:effectLst>
            <a:outerShdw blurRad="152400" dist="38100" dir="2700000" algn="tl" rotWithShape="0">
              <a:schemeClr val="accent1">
                <a:lumMod val="50000"/>
                <a:alpha val="25000"/>
              </a:schemeClr>
            </a:outerShdw>
          </a:effectLst>
        </p:grpSpPr>
        <p:sp>
          <p:nvSpPr>
            <p:cNvPr id="100" name="Oval 99">
              <a:extLst>
                <a:ext uri="{FF2B5EF4-FFF2-40B4-BE49-F238E27FC236}">
                  <a16:creationId xmlns:a16="http://schemas.microsoft.com/office/drawing/2014/main" id="{76C3F48D-9EA4-405E-91CD-B0E3C5C9ADB7}"/>
                </a:ext>
              </a:extLst>
            </p:cNvPr>
            <p:cNvSpPr/>
            <p:nvPr/>
          </p:nvSpPr>
          <p:spPr>
            <a:xfrm>
              <a:off x="6017707" y="1663168"/>
              <a:ext cx="342170" cy="342170"/>
            </a:xfrm>
            <a:prstGeom prst="ellipse">
              <a:avLst/>
            </a:prstGeom>
            <a:solidFill>
              <a:schemeClr val="bg1"/>
            </a:solidFill>
            <a:ln w="8192" cap="flat">
              <a:noFill/>
              <a:prstDash val="solid"/>
              <a:miter/>
            </a:ln>
          </p:spPr>
          <p:txBody>
            <a:bodyPr rtlCol="0" anchor="ctr"/>
            <a:lstStyle/>
            <a:p>
              <a:endParaRPr lang="en-US" b="1"/>
            </a:p>
          </p:txBody>
        </p:sp>
        <p:sp>
          <p:nvSpPr>
            <p:cNvPr id="101" name="Freeform: Shape 100">
              <a:extLst>
                <a:ext uri="{FF2B5EF4-FFF2-40B4-BE49-F238E27FC236}">
                  <a16:creationId xmlns:a16="http://schemas.microsoft.com/office/drawing/2014/main" id="{FCC17E6B-2766-40E7-8BE8-28AACB418A0C}"/>
                </a:ext>
              </a:extLst>
            </p:cNvPr>
            <p:cNvSpPr/>
            <p:nvPr/>
          </p:nvSpPr>
          <p:spPr>
            <a:xfrm>
              <a:off x="6017707" y="1663168"/>
              <a:ext cx="342170" cy="342170"/>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gradFill flip="none" rotWithShape="1">
              <a:gsLst>
                <a:gs pos="0">
                  <a:schemeClr val="accent2"/>
                </a:gs>
                <a:gs pos="100000">
                  <a:schemeClr val="accent1"/>
                </a:gs>
              </a:gsLst>
              <a:path path="circle">
                <a:fillToRect r="100000" b="100000"/>
              </a:path>
              <a:tileRect l="-100000" t="-100000"/>
            </a:gradFill>
            <a:ln w="8192" cap="flat">
              <a:noFill/>
              <a:prstDash val="solid"/>
              <a:miter/>
            </a:ln>
          </p:spPr>
          <p:txBody>
            <a:bodyPr rtlCol="0" anchor="ctr"/>
            <a:lstStyle/>
            <a:p>
              <a:endParaRPr lang="en-US" b="1"/>
            </a:p>
          </p:txBody>
        </p:sp>
      </p:grpSp>
      <p:grpSp>
        <p:nvGrpSpPr>
          <p:cNvPr id="97" name="Group 96">
            <a:extLst>
              <a:ext uri="{FF2B5EF4-FFF2-40B4-BE49-F238E27FC236}">
                <a16:creationId xmlns:a16="http://schemas.microsoft.com/office/drawing/2014/main" id="{79167A11-5802-43F1-9717-026FFB66CBB1}"/>
              </a:ext>
            </a:extLst>
          </p:cNvPr>
          <p:cNvGrpSpPr/>
          <p:nvPr/>
        </p:nvGrpSpPr>
        <p:grpSpPr>
          <a:xfrm>
            <a:off x="9785042" y="2477339"/>
            <a:ext cx="342170" cy="342170"/>
            <a:chOff x="6017707" y="1663168"/>
            <a:chExt cx="342170" cy="342170"/>
          </a:xfrm>
          <a:effectLst>
            <a:outerShdw blurRad="152400" dist="38100" dir="2700000" algn="tl" rotWithShape="0">
              <a:schemeClr val="accent1">
                <a:lumMod val="50000"/>
                <a:alpha val="25000"/>
              </a:schemeClr>
            </a:outerShdw>
          </a:effectLst>
        </p:grpSpPr>
        <p:sp>
          <p:nvSpPr>
            <p:cNvPr id="98" name="Oval 97">
              <a:extLst>
                <a:ext uri="{FF2B5EF4-FFF2-40B4-BE49-F238E27FC236}">
                  <a16:creationId xmlns:a16="http://schemas.microsoft.com/office/drawing/2014/main" id="{CBB05878-4BCB-48D7-9025-FBF86C5957CC}"/>
                </a:ext>
              </a:extLst>
            </p:cNvPr>
            <p:cNvSpPr/>
            <p:nvPr/>
          </p:nvSpPr>
          <p:spPr>
            <a:xfrm>
              <a:off x="6017707" y="1663168"/>
              <a:ext cx="342170" cy="342170"/>
            </a:xfrm>
            <a:prstGeom prst="ellipse">
              <a:avLst/>
            </a:prstGeom>
            <a:solidFill>
              <a:schemeClr val="bg1"/>
            </a:solidFill>
            <a:ln w="8192" cap="flat">
              <a:noFill/>
              <a:prstDash val="solid"/>
              <a:miter/>
            </a:ln>
          </p:spPr>
          <p:txBody>
            <a:bodyPr rtlCol="0" anchor="ctr"/>
            <a:lstStyle/>
            <a:p>
              <a:endParaRPr lang="en-US" b="1"/>
            </a:p>
          </p:txBody>
        </p:sp>
        <p:sp>
          <p:nvSpPr>
            <p:cNvPr id="99" name="Freeform: Shape 98">
              <a:extLst>
                <a:ext uri="{FF2B5EF4-FFF2-40B4-BE49-F238E27FC236}">
                  <a16:creationId xmlns:a16="http://schemas.microsoft.com/office/drawing/2014/main" id="{E300EBE4-7029-4A8F-9139-7DB74E43E400}"/>
                </a:ext>
              </a:extLst>
            </p:cNvPr>
            <p:cNvSpPr/>
            <p:nvPr/>
          </p:nvSpPr>
          <p:spPr>
            <a:xfrm>
              <a:off x="6017707" y="1663168"/>
              <a:ext cx="342170" cy="342170"/>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gradFill flip="none" rotWithShape="1">
              <a:gsLst>
                <a:gs pos="0">
                  <a:schemeClr val="accent2"/>
                </a:gs>
                <a:gs pos="100000">
                  <a:schemeClr val="accent1"/>
                </a:gs>
              </a:gsLst>
              <a:path path="circle">
                <a:fillToRect r="100000" b="100000"/>
              </a:path>
              <a:tileRect l="-100000" t="-100000"/>
            </a:gradFill>
            <a:ln w="8192" cap="flat">
              <a:noFill/>
              <a:prstDash val="solid"/>
              <a:miter/>
            </a:ln>
          </p:spPr>
          <p:txBody>
            <a:bodyPr rtlCol="0" anchor="ctr"/>
            <a:lstStyle/>
            <a:p>
              <a:endParaRPr lang="en-US" b="1"/>
            </a:p>
          </p:txBody>
        </p:sp>
      </p:grpSp>
      <p:grpSp>
        <p:nvGrpSpPr>
          <p:cNvPr id="112" name="Group 111">
            <a:extLst>
              <a:ext uri="{FF2B5EF4-FFF2-40B4-BE49-F238E27FC236}">
                <a16:creationId xmlns:a16="http://schemas.microsoft.com/office/drawing/2014/main" id="{2E03D396-9DB4-46F6-A536-6794C6290AFB}"/>
              </a:ext>
            </a:extLst>
          </p:cNvPr>
          <p:cNvGrpSpPr/>
          <p:nvPr/>
        </p:nvGrpSpPr>
        <p:grpSpPr>
          <a:xfrm>
            <a:off x="6655786" y="3160112"/>
            <a:ext cx="342170" cy="342170"/>
            <a:chOff x="6017707" y="1663168"/>
            <a:chExt cx="342170" cy="342170"/>
          </a:xfrm>
          <a:effectLst>
            <a:outerShdw blurRad="152400" dist="38100" dir="2700000" algn="tl" rotWithShape="0">
              <a:schemeClr val="accent1">
                <a:lumMod val="50000"/>
                <a:alpha val="25000"/>
              </a:schemeClr>
            </a:outerShdw>
          </a:effectLst>
        </p:grpSpPr>
        <p:sp>
          <p:nvSpPr>
            <p:cNvPr id="125" name="Oval 124">
              <a:extLst>
                <a:ext uri="{FF2B5EF4-FFF2-40B4-BE49-F238E27FC236}">
                  <a16:creationId xmlns:a16="http://schemas.microsoft.com/office/drawing/2014/main" id="{D1EF643F-3123-467F-B988-FDBF5ED907DC}"/>
                </a:ext>
              </a:extLst>
            </p:cNvPr>
            <p:cNvSpPr/>
            <p:nvPr/>
          </p:nvSpPr>
          <p:spPr>
            <a:xfrm>
              <a:off x="6017707" y="1663168"/>
              <a:ext cx="342170" cy="342170"/>
            </a:xfrm>
            <a:prstGeom prst="ellipse">
              <a:avLst/>
            </a:prstGeom>
            <a:solidFill>
              <a:schemeClr val="bg1"/>
            </a:solidFill>
            <a:ln w="8192" cap="flat">
              <a:noFill/>
              <a:prstDash val="solid"/>
              <a:miter/>
            </a:ln>
          </p:spPr>
          <p:txBody>
            <a:bodyPr rtlCol="0" anchor="ctr"/>
            <a:lstStyle/>
            <a:p>
              <a:endParaRPr lang="en-US" b="1"/>
            </a:p>
          </p:txBody>
        </p:sp>
        <p:sp>
          <p:nvSpPr>
            <p:cNvPr id="126" name="Freeform: Shape 125">
              <a:extLst>
                <a:ext uri="{FF2B5EF4-FFF2-40B4-BE49-F238E27FC236}">
                  <a16:creationId xmlns:a16="http://schemas.microsoft.com/office/drawing/2014/main" id="{01BDBB79-8ED7-4B7D-9505-01262D38455A}"/>
                </a:ext>
              </a:extLst>
            </p:cNvPr>
            <p:cNvSpPr/>
            <p:nvPr/>
          </p:nvSpPr>
          <p:spPr>
            <a:xfrm>
              <a:off x="6017707" y="1663168"/>
              <a:ext cx="342170" cy="342170"/>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gradFill flip="none" rotWithShape="1">
              <a:gsLst>
                <a:gs pos="0">
                  <a:schemeClr val="accent2"/>
                </a:gs>
                <a:gs pos="100000">
                  <a:schemeClr val="accent1"/>
                </a:gs>
              </a:gsLst>
              <a:path path="circle">
                <a:fillToRect r="100000" b="100000"/>
              </a:path>
              <a:tileRect l="-100000" t="-100000"/>
            </a:gradFill>
            <a:ln w="8192" cap="flat">
              <a:noFill/>
              <a:prstDash val="solid"/>
              <a:miter/>
            </a:ln>
          </p:spPr>
          <p:txBody>
            <a:bodyPr rtlCol="0" anchor="ctr"/>
            <a:lstStyle/>
            <a:p>
              <a:endParaRPr lang="en-US" b="1"/>
            </a:p>
          </p:txBody>
        </p:sp>
      </p:grpSp>
      <p:grpSp>
        <p:nvGrpSpPr>
          <p:cNvPr id="115" name="Group 114">
            <a:extLst>
              <a:ext uri="{FF2B5EF4-FFF2-40B4-BE49-F238E27FC236}">
                <a16:creationId xmlns:a16="http://schemas.microsoft.com/office/drawing/2014/main" id="{989EB97A-1A22-4FBE-AF30-B9EA268C35D3}"/>
              </a:ext>
            </a:extLst>
          </p:cNvPr>
          <p:cNvGrpSpPr/>
          <p:nvPr/>
        </p:nvGrpSpPr>
        <p:grpSpPr>
          <a:xfrm>
            <a:off x="9002728" y="3160112"/>
            <a:ext cx="342170" cy="342170"/>
            <a:chOff x="6017707" y="1663168"/>
            <a:chExt cx="342170" cy="342170"/>
          </a:xfrm>
          <a:effectLst>
            <a:outerShdw blurRad="152400" dist="38100" dir="2700000" algn="tl" rotWithShape="0">
              <a:schemeClr val="accent1">
                <a:lumMod val="50000"/>
                <a:alpha val="25000"/>
              </a:schemeClr>
            </a:outerShdw>
          </a:effectLst>
        </p:grpSpPr>
        <p:sp>
          <p:nvSpPr>
            <p:cNvPr id="119" name="Oval 118">
              <a:extLst>
                <a:ext uri="{FF2B5EF4-FFF2-40B4-BE49-F238E27FC236}">
                  <a16:creationId xmlns:a16="http://schemas.microsoft.com/office/drawing/2014/main" id="{B6873358-DFCD-45D4-A8F6-D429705BDF25}"/>
                </a:ext>
              </a:extLst>
            </p:cNvPr>
            <p:cNvSpPr/>
            <p:nvPr/>
          </p:nvSpPr>
          <p:spPr>
            <a:xfrm>
              <a:off x="6017707" y="1663168"/>
              <a:ext cx="342170" cy="342170"/>
            </a:xfrm>
            <a:prstGeom prst="ellipse">
              <a:avLst/>
            </a:prstGeom>
            <a:solidFill>
              <a:schemeClr val="bg1"/>
            </a:solidFill>
            <a:ln w="8192" cap="flat">
              <a:noFill/>
              <a:prstDash val="solid"/>
              <a:miter/>
            </a:ln>
          </p:spPr>
          <p:txBody>
            <a:bodyPr rtlCol="0" anchor="ctr"/>
            <a:lstStyle/>
            <a:p>
              <a:endParaRPr lang="en-US" b="1"/>
            </a:p>
          </p:txBody>
        </p:sp>
        <p:sp>
          <p:nvSpPr>
            <p:cNvPr id="120" name="Freeform: Shape 119">
              <a:extLst>
                <a:ext uri="{FF2B5EF4-FFF2-40B4-BE49-F238E27FC236}">
                  <a16:creationId xmlns:a16="http://schemas.microsoft.com/office/drawing/2014/main" id="{05900779-EA92-492C-B14F-2306D100F16E}"/>
                </a:ext>
              </a:extLst>
            </p:cNvPr>
            <p:cNvSpPr/>
            <p:nvPr/>
          </p:nvSpPr>
          <p:spPr>
            <a:xfrm>
              <a:off x="6017707" y="1663168"/>
              <a:ext cx="342170" cy="342170"/>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gradFill flip="none" rotWithShape="1">
              <a:gsLst>
                <a:gs pos="0">
                  <a:schemeClr val="accent2"/>
                </a:gs>
                <a:gs pos="100000">
                  <a:schemeClr val="accent1"/>
                </a:gs>
              </a:gsLst>
              <a:path path="circle">
                <a:fillToRect r="100000" b="100000"/>
              </a:path>
              <a:tileRect l="-100000" t="-100000"/>
            </a:gradFill>
            <a:ln w="8192" cap="flat">
              <a:noFill/>
              <a:prstDash val="solid"/>
              <a:miter/>
            </a:ln>
          </p:spPr>
          <p:txBody>
            <a:bodyPr rtlCol="0" anchor="ctr"/>
            <a:lstStyle/>
            <a:p>
              <a:endParaRPr lang="en-US" b="1"/>
            </a:p>
          </p:txBody>
        </p:sp>
      </p:grpSp>
      <p:grpSp>
        <p:nvGrpSpPr>
          <p:cNvPr id="131" name="Group 130">
            <a:extLst>
              <a:ext uri="{FF2B5EF4-FFF2-40B4-BE49-F238E27FC236}">
                <a16:creationId xmlns:a16="http://schemas.microsoft.com/office/drawing/2014/main" id="{FD94F294-BE84-430F-890E-9F4B1A4825CC}"/>
              </a:ext>
            </a:extLst>
          </p:cNvPr>
          <p:cNvGrpSpPr/>
          <p:nvPr/>
        </p:nvGrpSpPr>
        <p:grpSpPr>
          <a:xfrm>
            <a:off x="6655786" y="3842885"/>
            <a:ext cx="342170" cy="342170"/>
            <a:chOff x="6017707" y="1663168"/>
            <a:chExt cx="342170" cy="342170"/>
          </a:xfrm>
          <a:effectLst>
            <a:outerShdw blurRad="152400" dist="38100" dir="2700000" algn="tl" rotWithShape="0">
              <a:schemeClr val="accent1">
                <a:lumMod val="50000"/>
                <a:alpha val="25000"/>
              </a:schemeClr>
            </a:outerShdw>
          </a:effectLst>
        </p:grpSpPr>
        <p:sp>
          <p:nvSpPr>
            <p:cNvPr id="144" name="Oval 143">
              <a:extLst>
                <a:ext uri="{FF2B5EF4-FFF2-40B4-BE49-F238E27FC236}">
                  <a16:creationId xmlns:a16="http://schemas.microsoft.com/office/drawing/2014/main" id="{9ADA4D28-2BBB-4AF6-AAC5-E97E1CD851FC}"/>
                </a:ext>
              </a:extLst>
            </p:cNvPr>
            <p:cNvSpPr/>
            <p:nvPr/>
          </p:nvSpPr>
          <p:spPr>
            <a:xfrm>
              <a:off x="6017707" y="1663168"/>
              <a:ext cx="342170" cy="342170"/>
            </a:xfrm>
            <a:prstGeom prst="ellipse">
              <a:avLst/>
            </a:prstGeom>
            <a:solidFill>
              <a:schemeClr val="bg1"/>
            </a:solidFill>
            <a:ln w="8192" cap="flat">
              <a:noFill/>
              <a:prstDash val="solid"/>
              <a:miter/>
            </a:ln>
          </p:spPr>
          <p:txBody>
            <a:bodyPr rtlCol="0" anchor="ctr"/>
            <a:lstStyle/>
            <a:p>
              <a:endParaRPr lang="en-US" b="1"/>
            </a:p>
          </p:txBody>
        </p:sp>
        <p:sp>
          <p:nvSpPr>
            <p:cNvPr id="145" name="Freeform: Shape 144">
              <a:extLst>
                <a:ext uri="{FF2B5EF4-FFF2-40B4-BE49-F238E27FC236}">
                  <a16:creationId xmlns:a16="http://schemas.microsoft.com/office/drawing/2014/main" id="{8BA2B8DA-8D07-4B04-9B08-71EE2AFAD9F9}"/>
                </a:ext>
              </a:extLst>
            </p:cNvPr>
            <p:cNvSpPr/>
            <p:nvPr/>
          </p:nvSpPr>
          <p:spPr>
            <a:xfrm>
              <a:off x="6017707" y="1663168"/>
              <a:ext cx="342170" cy="342170"/>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gradFill flip="none" rotWithShape="1">
              <a:gsLst>
                <a:gs pos="0">
                  <a:schemeClr val="accent2"/>
                </a:gs>
                <a:gs pos="100000">
                  <a:schemeClr val="accent1"/>
                </a:gs>
              </a:gsLst>
              <a:path path="circle">
                <a:fillToRect r="100000" b="100000"/>
              </a:path>
              <a:tileRect l="-100000" t="-100000"/>
            </a:gradFill>
            <a:ln w="8192" cap="flat">
              <a:noFill/>
              <a:prstDash val="solid"/>
              <a:miter/>
            </a:ln>
          </p:spPr>
          <p:txBody>
            <a:bodyPr rtlCol="0" anchor="ctr"/>
            <a:lstStyle/>
            <a:p>
              <a:endParaRPr lang="en-US" b="1"/>
            </a:p>
          </p:txBody>
        </p:sp>
      </p:grpSp>
      <p:grpSp>
        <p:nvGrpSpPr>
          <p:cNvPr id="132" name="Group 131">
            <a:extLst>
              <a:ext uri="{FF2B5EF4-FFF2-40B4-BE49-F238E27FC236}">
                <a16:creationId xmlns:a16="http://schemas.microsoft.com/office/drawing/2014/main" id="{9A1F445E-21B0-4113-94E1-3AAB82A36789}"/>
              </a:ext>
            </a:extLst>
          </p:cNvPr>
          <p:cNvGrpSpPr/>
          <p:nvPr/>
        </p:nvGrpSpPr>
        <p:grpSpPr>
          <a:xfrm>
            <a:off x="7438100" y="3842885"/>
            <a:ext cx="342170" cy="342170"/>
            <a:chOff x="6017707" y="1663168"/>
            <a:chExt cx="342170" cy="342170"/>
          </a:xfrm>
          <a:effectLst>
            <a:outerShdw blurRad="152400" dist="38100" dir="2700000" algn="tl" rotWithShape="0">
              <a:schemeClr val="accent1">
                <a:lumMod val="50000"/>
                <a:alpha val="25000"/>
              </a:schemeClr>
            </a:outerShdw>
          </a:effectLst>
        </p:grpSpPr>
        <p:sp>
          <p:nvSpPr>
            <p:cNvPr id="142" name="Oval 141">
              <a:extLst>
                <a:ext uri="{FF2B5EF4-FFF2-40B4-BE49-F238E27FC236}">
                  <a16:creationId xmlns:a16="http://schemas.microsoft.com/office/drawing/2014/main" id="{D9E16749-73D2-488F-95CB-4BF97761D730}"/>
                </a:ext>
              </a:extLst>
            </p:cNvPr>
            <p:cNvSpPr/>
            <p:nvPr/>
          </p:nvSpPr>
          <p:spPr>
            <a:xfrm>
              <a:off x="6017707" y="1663168"/>
              <a:ext cx="342170" cy="342170"/>
            </a:xfrm>
            <a:prstGeom prst="ellipse">
              <a:avLst/>
            </a:prstGeom>
            <a:solidFill>
              <a:schemeClr val="bg1"/>
            </a:solidFill>
            <a:ln w="8192" cap="flat">
              <a:noFill/>
              <a:prstDash val="solid"/>
              <a:miter/>
            </a:ln>
          </p:spPr>
          <p:txBody>
            <a:bodyPr rtlCol="0" anchor="ctr"/>
            <a:lstStyle/>
            <a:p>
              <a:endParaRPr lang="en-US" b="1"/>
            </a:p>
          </p:txBody>
        </p:sp>
        <p:sp>
          <p:nvSpPr>
            <p:cNvPr id="143" name="Freeform: Shape 142">
              <a:extLst>
                <a:ext uri="{FF2B5EF4-FFF2-40B4-BE49-F238E27FC236}">
                  <a16:creationId xmlns:a16="http://schemas.microsoft.com/office/drawing/2014/main" id="{F3C3E71B-CFC4-4C7D-BB58-CB7AD2F96578}"/>
                </a:ext>
              </a:extLst>
            </p:cNvPr>
            <p:cNvSpPr/>
            <p:nvPr/>
          </p:nvSpPr>
          <p:spPr>
            <a:xfrm>
              <a:off x="6017707" y="1663168"/>
              <a:ext cx="342170" cy="342170"/>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gradFill flip="none" rotWithShape="1">
              <a:gsLst>
                <a:gs pos="0">
                  <a:schemeClr val="accent2"/>
                </a:gs>
                <a:gs pos="100000">
                  <a:schemeClr val="accent1"/>
                </a:gs>
              </a:gsLst>
              <a:path path="circle">
                <a:fillToRect r="100000" b="100000"/>
              </a:path>
              <a:tileRect l="-100000" t="-100000"/>
            </a:gradFill>
            <a:ln w="8192" cap="flat">
              <a:noFill/>
              <a:prstDash val="solid"/>
              <a:miter/>
            </a:ln>
          </p:spPr>
          <p:txBody>
            <a:bodyPr rtlCol="0" anchor="ctr"/>
            <a:lstStyle/>
            <a:p>
              <a:endParaRPr lang="en-US" b="1"/>
            </a:p>
          </p:txBody>
        </p:sp>
      </p:grpSp>
      <p:grpSp>
        <p:nvGrpSpPr>
          <p:cNvPr id="133" name="Group 132">
            <a:extLst>
              <a:ext uri="{FF2B5EF4-FFF2-40B4-BE49-F238E27FC236}">
                <a16:creationId xmlns:a16="http://schemas.microsoft.com/office/drawing/2014/main" id="{87CBBD4B-C6B5-4270-9071-B8209F593F8D}"/>
              </a:ext>
            </a:extLst>
          </p:cNvPr>
          <p:cNvGrpSpPr/>
          <p:nvPr/>
        </p:nvGrpSpPr>
        <p:grpSpPr>
          <a:xfrm>
            <a:off x="8220414" y="3842885"/>
            <a:ext cx="342170" cy="342170"/>
            <a:chOff x="6017707" y="1663168"/>
            <a:chExt cx="342170" cy="342170"/>
          </a:xfrm>
          <a:effectLst>
            <a:outerShdw blurRad="152400" dist="38100" dir="2700000" algn="tl" rotWithShape="0">
              <a:schemeClr val="accent1">
                <a:lumMod val="50000"/>
                <a:alpha val="25000"/>
              </a:schemeClr>
            </a:outerShdw>
          </a:effectLst>
        </p:grpSpPr>
        <p:sp>
          <p:nvSpPr>
            <p:cNvPr id="140" name="Oval 139">
              <a:extLst>
                <a:ext uri="{FF2B5EF4-FFF2-40B4-BE49-F238E27FC236}">
                  <a16:creationId xmlns:a16="http://schemas.microsoft.com/office/drawing/2014/main" id="{B867D882-D350-441D-862C-F1E1795F0765}"/>
                </a:ext>
              </a:extLst>
            </p:cNvPr>
            <p:cNvSpPr/>
            <p:nvPr/>
          </p:nvSpPr>
          <p:spPr>
            <a:xfrm>
              <a:off x="6017707" y="1663168"/>
              <a:ext cx="342170" cy="342170"/>
            </a:xfrm>
            <a:prstGeom prst="ellipse">
              <a:avLst/>
            </a:prstGeom>
            <a:solidFill>
              <a:schemeClr val="bg1"/>
            </a:solidFill>
            <a:ln w="8192" cap="flat">
              <a:noFill/>
              <a:prstDash val="solid"/>
              <a:miter/>
            </a:ln>
          </p:spPr>
          <p:txBody>
            <a:bodyPr rtlCol="0" anchor="ctr"/>
            <a:lstStyle/>
            <a:p>
              <a:endParaRPr lang="en-US" b="1"/>
            </a:p>
          </p:txBody>
        </p:sp>
        <p:sp>
          <p:nvSpPr>
            <p:cNvPr id="141" name="Freeform: Shape 140">
              <a:extLst>
                <a:ext uri="{FF2B5EF4-FFF2-40B4-BE49-F238E27FC236}">
                  <a16:creationId xmlns:a16="http://schemas.microsoft.com/office/drawing/2014/main" id="{A042A377-438B-4FF4-AEEA-454E55A5518A}"/>
                </a:ext>
              </a:extLst>
            </p:cNvPr>
            <p:cNvSpPr/>
            <p:nvPr/>
          </p:nvSpPr>
          <p:spPr>
            <a:xfrm>
              <a:off x="6017707" y="1663168"/>
              <a:ext cx="342170" cy="342170"/>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gradFill flip="none" rotWithShape="1">
              <a:gsLst>
                <a:gs pos="0">
                  <a:schemeClr val="accent2"/>
                </a:gs>
                <a:gs pos="100000">
                  <a:schemeClr val="accent1"/>
                </a:gs>
              </a:gsLst>
              <a:path path="circle">
                <a:fillToRect r="100000" b="100000"/>
              </a:path>
              <a:tileRect l="-100000" t="-100000"/>
            </a:gradFill>
            <a:ln w="8192" cap="flat">
              <a:noFill/>
              <a:prstDash val="solid"/>
              <a:miter/>
            </a:ln>
          </p:spPr>
          <p:txBody>
            <a:bodyPr rtlCol="0" anchor="ctr"/>
            <a:lstStyle/>
            <a:p>
              <a:endParaRPr lang="en-US" b="1"/>
            </a:p>
          </p:txBody>
        </p:sp>
      </p:grpSp>
      <p:grpSp>
        <p:nvGrpSpPr>
          <p:cNvPr id="134" name="Group 133">
            <a:extLst>
              <a:ext uri="{FF2B5EF4-FFF2-40B4-BE49-F238E27FC236}">
                <a16:creationId xmlns:a16="http://schemas.microsoft.com/office/drawing/2014/main" id="{37118171-5EC1-4FF6-81EE-14236171F53C}"/>
              </a:ext>
            </a:extLst>
          </p:cNvPr>
          <p:cNvGrpSpPr/>
          <p:nvPr/>
        </p:nvGrpSpPr>
        <p:grpSpPr>
          <a:xfrm>
            <a:off x="9002728" y="3842885"/>
            <a:ext cx="342170" cy="342170"/>
            <a:chOff x="6017707" y="1663168"/>
            <a:chExt cx="342170" cy="342170"/>
          </a:xfrm>
          <a:effectLst>
            <a:outerShdw blurRad="152400" dist="38100" dir="2700000" algn="tl" rotWithShape="0">
              <a:schemeClr val="accent1">
                <a:lumMod val="50000"/>
                <a:alpha val="25000"/>
              </a:schemeClr>
            </a:outerShdw>
          </a:effectLst>
        </p:grpSpPr>
        <p:sp>
          <p:nvSpPr>
            <p:cNvPr id="138" name="Oval 137">
              <a:extLst>
                <a:ext uri="{FF2B5EF4-FFF2-40B4-BE49-F238E27FC236}">
                  <a16:creationId xmlns:a16="http://schemas.microsoft.com/office/drawing/2014/main" id="{5B91B9BA-7696-4872-965F-BBBA15D58D80}"/>
                </a:ext>
              </a:extLst>
            </p:cNvPr>
            <p:cNvSpPr/>
            <p:nvPr/>
          </p:nvSpPr>
          <p:spPr>
            <a:xfrm>
              <a:off x="6017707" y="1663168"/>
              <a:ext cx="342170" cy="342170"/>
            </a:xfrm>
            <a:prstGeom prst="ellipse">
              <a:avLst/>
            </a:prstGeom>
            <a:solidFill>
              <a:schemeClr val="bg1"/>
            </a:solidFill>
            <a:ln w="8192" cap="flat">
              <a:noFill/>
              <a:prstDash val="solid"/>
              <a:miter/>
            </a:ln>
          </p:spPr>
          <p:txBody>
            <a:bodyPr rtlCol="0" anchor="ctr"/>
            <a:lstStyle/>
            <a:p>
              <a:endParaRPr lang="en-US" b="1"/>
            </a:p>
          </p:txBody>
        </p:sp>
        <p:sp>
          <p:nvSpPr>
            <p:cNvPr id="139" name="Freeform: Shape 138">
              <a:extLst>
                <a:ext uri="{FF2B5EF4-FFF2-40B4-BE49-F238E27FC236}">
                  <a16:creationId xmlns:a16="http://schemas.microsoft.com/office/drawing/2014/main" id="{EC726825-BD54-4C22-875D-324D2A803D86}"/>
                </a:ext>
              </a:extLst>
            </p:cNvPr>
            <p:cNvSpPr/>
            <p:nvPr/>
          </p:nvSpPr>
          <p:spPr>
            <a:xfrm>
              <a:off x="6017707" y="1663168"/>
              <a:ext cx="342170" cy="342170"/>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gradFill flip="none" rotWithShape="1">
              <a:gsLst>
                <a:gs pos="0">
                  <a:schemeClr val="accent2"/>
                </a:gs>
                <a:gs pos="100000">
                  <a:schemeClr val="accent1"/>
                </a:gs>
              </a:gsLst>
              <a:path path="circle">
                <a:fillToRect r="100000" b="100000"/>
              </a:path>
              <a:tileRect l="-100000" t="-100000"/>
            </a:gradFill>
            <a:ln w="8192" cap="flat">
              <a:noFill/>
              <a:prstDash val="solid"/>
              <a:miter/>
            </a:ln>
          </p:spPr>
          <p:txBody>
            <a:bodyPr rtlCol="0" anchor="ctr"/>
            <a:lstStyle/>
            <a:p>
              <a:endParaRPr lang="en-US" b="1"/>
            </a:p>
          </p:txBody>
        </p:sp>
      </p:grpSp>
      <p:grpSp>
        <p:nvGrpSpPr>
          <p:cNvPr id="152" name="Group 151">
            <a:extLst>
              <a:ext uri="{FF2B5EF4-FFF2-40B4-BE49-F238E27FC236}">
                <a16:creationId xmlns:a16="http://schemas.microsoft.com/office/drawing/2014/main" id="{DF0BF3A8-FC8E-4160-8AE5-666117118251}"/>
              </a:ext>
            </a:extLst>
          </p:cNvPr>
          <p:cNvGrpSpPr/>
          <p:nvPr/>
        </p:nvGrpSpPr>
        <p:grpSpPr>
          <a:xfrm>
            <a:off x="8220414" y="4525658"/>
            <a:ext cx="342170" cy="342170"/>
            <a:chOff x="6017707" y="1663168"/>
            <a:chExt cx="342170" cy="342170"/>
          </a:xfrm>
          <a:effectLst>
            <a:outerShdw blurRad="152400" dist="38100" dir="2700000" algn="tl" rotWithShape="0">
              <a:schemeClr val="accent1">
                <a:lumMod val="50000"/>
                <a:alpha val="25000"/>
              </a:schemeClr>
            </a:outerShdw>
          </a:effectLst>
        </p:grpSpPr>
        <p:sp>
          <p:nvSpPr>
            <p:cNvPr id="159" name="Oval 158">
              <a:extLst>
                <a:ext uri="{FF2B5EF4-FFF2-40B4-BE49-F238E27FC236}">
                  <a16:creationId xmlns:a16="http://schemas.microsoft.com/office/drawing/2014/main" id="{FC1F20A8-5811-40F3-8A8C-D66B22247391}"/>
                </a:ext>
              </a:extLst>
            </p:cNvPr>
            <p:cNvSpPr/>
            <p:nvPr/>
          </p:nvSpPr>
          <p:spPr>
            <a:xfrm>
              <a:off x="6017707" y="1663168"/>
              <a:ext cx="342170" cy="342170"/>
            </a:xfrm>
            <a:prstGeom prst="ellipse">
              <a:avLst/>
            </a:prstGeom>
            <a:solidFill>
              <a:schemeClr val="bg1"/>
            </a:solidFill>
            <a:ln w="8192" cap="flat">
              <a:noFill/>
              <a:prstDash val="solid"/>
              <a:miter/>
            </a:ln>
          </p:spPr>
          <p:txBody>
            <a:bodyPr rtlCol="0" anchor="ctr"/>
            <a:lstStyle/>
            <a:p>
              <a:endParaRPr lang="en-US" b="1"/>
            </a:p>
          </p:txBody>
        </p:sp>
        <p:sp>
          <p:nvSpPr>
            <p:cNvPr id="160" name="Freeform: Shape 159">
              <a:extLst>
                <a:ext uri="{FF2B5EF4-FFF2-40B4-BE49-F238E27FC236}">
                  <a16:creationId xmlns:a16="http://schemas.microsoft.com/office/drawing/2014/main" id="{2274A382-5C0F-47A5-B09D-7118F5D6BBAF}"/>
                </a:ext>
              </a:extLst>
            </p:cNvPr>
            <p:cNvSpPr/>
            <p:nvPr/>
          </p:nvSpPr>
          <p:spPr>
            <a:xfrm>
              <a:off x="6017707" y="1663168"/>
              <a:ext cx="342170" cy="342170"/>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gradFill flip="none" rotWithShape="1">
              <a:gsLst>
                <a:gs pos="0">
                  <a:schemeClr val="accent2"/>
                </a:gs>
                <a:gs pos="100000">
                  <a:schemeClr val="accent1"/>
                </a:gs>
              </a:gsLst>
              <a:path path="circle">
                <a:fillToRect r="100000" b="100000"/>
              </a:path>
              <a:tileRect l="-100000" t="-100000"/>
            </a:gradFill>
            <a:ln w="8192" cap="flat">
              <a:noFill/>
              <a:prstDash val="solid"/>
              <a:miter/>
            </a:ln>
          </p:spPr>
          <p:txBody>
            <a:bodyPr rtlCol="0" anchor="ctr"/>
            <a:lstStyle/>
            <a:p>
              <a:endParaRPr lang="en-US" b="1"/>
            </a:p>
          </p:txBody>
        </p:sp>
      </p:grpSp>
      <p:grpSp>
        <p:nvGrpSpPr>
          <p:cNvPr id="154" name="Group 153">
            <a:extLst>
              <a:ext uri="{FF2B5EF4-FFF2-40B4-BE49-F238E27FC236}">
                <a16:creationId xmlns:a16="http://schemas.microsoft.com/office/drawing/2014/main" id="{6A322FD2-BF3D-4F27-A66B-018C97D2C32E}"/>
              </a:ext>
            </a:extLst>
          </p:cNvPr>
          <p:cNvGrpSpPr/>
          <p:nvPr/>
        </p:nvGrpSpPr>
        <p:grpSpPr>
          <a:xfrm>
            <a:off x="9785042" y="4525658"/>
            <a:ext cx="342170" cy="342170"/>
            <a:chOff x="6017707" y="1663168"/>
            <a:chExt cx="342170" cy="342170"/>
          </a:xfrm>
          <a:effectLst>
            <a:outerShdw blurRad="152400" dist="38100" dir="2700000" algn="tl" rotWithShape="0">
              <a:schemeClr val="accent1">
                <a:lumMod val="50000"/>
                <a:alpha val="25000"/>
              </a:schemeClr>
            </a:outerShdw>
          </a:effectLst>
        </p:grpSpPr>
        <p:sp>
          <p:nvSpPr>
            <p:cNvPr id="155" name="Oval 154">
              <a:extLst>
                <a:ext uri="{FF2B5EF4-FFF2-40B4-BE49-F238E27FC236}">
                  <a16:creationId xmlns:a16="http://schemas.microsoft.com/office/drawing/2014/main" id="{F3983CC1-22CC-414A-937C-3486E434AF28}"/>
                </a:ext>
              </a:extLst>
            </p:cNvPr>
            <p:cNvSpPr/>
            <p:nvPr/>
          </p:nvSpPr>
          <p:spPr>
            <a:xfrm>
              <a:off x="6017707" y="1663168"/>
              <a:ext cx="342170" cy="342170"/>
            </a:xfrm>
            <a:prstGeom prst="ellipse">
              <a:avLst/>
            </a:prstGeom>
            <a:solidFill>
              <a:schemeClr val="bg1"/>
            </a:solidFill>
            <a:ln w="8192" cap="flat">
              <a:noFill/>
              <a:prstDash val="solid"/>
              <a:miter/>
            </a:ln>
          </p:spPr>
          <p:txBody>
            <a:bodyPr rtlCol="0" anchor="ctr"/>
            <a:lstStyle/>
            <a:p>
              <a:endParaRPr lang="en-US" b="1"/>
            </a:p>
          </p:txBody>
        </p:sp>
        <p:sp>
          <p:nvSpPr>
            <p:cNvPr id="156" name="Freeform: Shape 155">
              <a:extLst>
                <a:ext uri="{FF2B5EF4-FFF2-40B4-BE49-F238E27FC236}">
                  <a16:creationId xmlns:a16="http://schemas.microsoft.com/office/drawing/2014/main" id="{60F3639C-F0A0-45A8-A333-E16E089D6B7B}"/>
                </a:ext>
              </a:extLst>
            </p:cNvPr>
            <p:cNvSpPr/>
            <p:nvPr/>
          </p:nvSpPr>
          <p:spPr>
            <a:xfrm>
              <a:off x="6017707" y="1663168"/>
              <a:ext cx="342170" cy="342170"/>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gradFill flip="none" rotWithShape="1">
              <a:gsLst>
                <a:gs pos="0">
                  <a:schemeClr val="accent2"/>
                </a:gs>
                <a:gs pos="100000">
                  <a:schemeClr val="accent1"/>
                </a:gs>
              </a:gsLst>
              <a:path path="circle">
                <a:fillToRect r="100000" b="100000"/>
              </a:path>
              <a:tileRect l="-100000" t="-100000"/>
            </a:gradFill>
            <a:ln w="8192" cap="flat">
              <a:noFill/>
              <a:prstDash val="solid"/>
              <a:miter/>
            </a:ln>
          </p:spPr>
          <p:txBody>
            <a:bodyPr rtlCol="0" anchor="ctr"/>
            <a:lstStyle/>
            <a:p>
              <a:endParaRPr lang="en-US" b="1"/>
            </a:p>
          </p:txBody>
        </p:sp>
      </p:grpSp>
      <p:grpSp>
        <p:nvGrpSpPr>
          <p:cNvPr id="169" name="Group 168">
            <a:extLst>
              <a:ext uri="{FF2B5EF4-FFF2-40B4-BE49-F238E27FC236}">
                <a16:creationId xmlns:a16="http://schemas.microsoft.com/office/drawing/2014/main" id="{C8B11B76-9145-45ED-B5B8-B9087F2F6A6A}"/>
              </a:ext>
            </a:extLst>
          </p:cNvPr>
          <p:cNvGrpSpPr/>
          <p:nvPr/>
        </p:nvGrpSpPr>
        <p:grpSpPr>
          <a:xfrm>
            <a:off x="6655786" y="5208431"/>
            <a:ext cx="342170" cy="342170"/>
            <a:chOff x="6017707" y="1663168"/>
            <a:chExt cx="342170" cy="342170"/>
          </a:xfrm>
          <a:effectLst>
            <a:outerShdw blurRad="152400" dist="38100" dir="2700000" algn="tl" rotWithShape="0">
              <a:schemeClr val="accent1">
                <a:lumMod val="50000"/>
                <a:alpha val="25000"/>
              </a:schemeClr>
            </a:outerShdw>
          </a:effectLst>
        </p:grpSpPr>
        <p:sp>
          <p:nvSpPr>
            <p:cNvPr id="182" name="Oval 181">
              <a:extLst>
                <a:ext uri="{FF2B5EF4-FFF2-40B4-BE49-F238E27FC236}">
                  <a16:creationId xmlns:a16="http://schemas.microsoft.com/office/drawing/2014/main" id="{CFEF3A0C-AE74-4D6E-B261-14ACF76E8D9E}"/>
                </a:ext>
              </a:extLst>
            </p:cNvPr>
            <p:cNvSpPr/>
            <p:nvPr/>
          </p:nvSpPr>
          <p:spPr>
            <a:xfrm>
              <a:off x="6017707" y="1663168"/>
              <a:ext cx="342170" cy="342170"/>
            </a:xfrm>
            <a:prstGeom prst="ellipse">
              <a:avLst/>
            </a:prstGeom>
            <a:solidFill>
              <a:schemeClr val="bg1"/>
            </a:solidFill>
            <a:ln w="8192" cap="flat">
              <a:noFill/>
              <a:prstDash val="solid"/>
              <a:miter/>
            </a:ln>
          </p:spPr>
          <p:txBody>
            <a:bodyPr rtlCol="0" anchor="ctr"/>
            <a:lstStyle/>
            <a:p>
              <a:endParaRPr lang="en-US" b="1"/>
            </a:p>
          </p:txBody>
        </p:sp>
        <p:sp>
          <p:nvSpPr>
            <p:cNvPr id="183" name="Freeform: Shape 182">
              <a:extLst>
                <a:ext uri="{FF2B5EF4-FFF2-40B4-BE49-F238E27FC236}">
                  <a16:creationId xmlns:a16="http://schemas.microsoft.com/office/drawing/2014/main" id="{9854BFB0-4F52-43C1-B480-F2DBA6CE6C45}"/>
                </a:ext>
              </a:extLst>
            </p:cNvPr>
            <p:cNvSpPr/>
            <p:nvPr/>
          </p:nvSpPr>
          <p:spPr>
            <a:xfrm>
              <a:off x="6017707" y="1663168"/>
              <a:ext cx="342170" cy="342170"/>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gradFill flip="none" rotWithShape="1">
              <a:gsLst>
                <a:gs pos="0">
                  <a:schemeClr val="accent2"/>
                </a:gs>
                <a:gs pos="100000">
                  <a:schemeClr val="accent1"/>
                </a:gs>
              </a:gsLst>
              <a:path path="circle">
                <a:fillToRect r="100000" b="100000"/>
              </a:path>
              <a:tileRect l="-100000" t="-100000"/>
            </a:gradFill>
            <a:ln w="8192" cap="flat">
              <a:noFill/>
              <a:prstDash val="solid"/>
              <a:miter/>
            </a:ln>
          </p:spPr>
          <p:txBody>
            <a:bodyPr rtlCol="0" anchor="ctr"/>
            <a:lstStyle/>
            <a:p>
              <a:endParaRPr lang="en-US" b="1"/>
            </a:p>
          </p:txBody>
        </p:sp>
      </p:grpSp>
      <p:grpSp>
        <p:nvGrpSpPr>
          <p:cNvPr id="170" name="Group 169">
            <a:extLst>
              <a:ext uri="{FF2B5EF4-FFF2-40B4-BE49-F238E27FC236}">
                <a16:creationId xmlns:a16="http://schemas.microsoft.com/office/drawing/2014/main" id="{F6BFA5FA-B1B2-467A-BB82-CC909480FA50}"/>
              </a:ext>
            </a:extLst>
          </p:cNvPr>
          <p:cNvGrpSpPr/>
          <p:nvPr/>
        </p:nvGrpSpPr>
        <p:grpSpPr>
          <a:xfrm>
            <a:off x="7438100" y="5208431"/>
            <a:ext cx="342170" cy="342170"/>
            <a:chOff x="6017707" y="1663168"/>
            <a:chExt cx="342170" cy="342170"/>
          </a:xfrm>
          <a:effectLst>
            <a:outerShdw blurRad="152400" dist="38100" dir="2700000" algn="tl" rotWithShape="0">
              <a:schemeClr val="accent1">
                <a:lumMod val="50000"/>
                <a:alpha val="25000"/>
              </a:schemeClr>
            </a:outerShdw>
          </a:effectLst>
        </p:grpSpPr>
        <p:sp>
          <p:nvSpPr>
            <p:cNvPr id="180" name="Oval 179">
              <a:extLst>
                <a:ext uri="{FF2B5EF4-FFF2-40B4-BE49-F238E27FC236}">
                  <a16:creationId xmlns:a16="http://schemas.microsoft.com/office/drawing/2014/main" id="{A365401A-A279-4181-B6FC-43D4229143AB}"/>
                </a:ext>
              </a:extLst>
            </p:cNvPr>
            <p:cNvSpPr/>
            <p:nvPr/>
          </p:nvSpPr>
          <p:spPr>
            <a:xfrm>
              <a:off x="6017707" y="1663168"/>
              <a:ext cx="342170" cy="342170"/>
            </a:xfrm>
            <a:prstGeom prst="ellipse">
              <a:avLst/>
            </a:prstGeom>
            <a:solidFill>
              <a:schemeClr val="bg1"/>
            </a:solidFill>
            <a:ln w="8192" cap="flat">
              <a:noFill/>
              <a:prstDash val="solid"/>
              <a:miter/>
            </a:ln>
          </p:spPr>
          <p:txBody>
            <a:bodyPr rtlCol="0" anchor="ctr"/>
            <a:lstStyle/>
            <a:p>
              <a:endParaRPr lang="en-US" b="1"/>
            </a:p>
          </p:txBody>
        </p:sp>
        <p:sp>
          <p:nvSpPr>
            <p:cNvPr id="181" name="Freeform: Shape 180">
              <a:extLst>
                <a:ext uri="{FF2B5EF4-FFF2-40B4-BE49-F238E27FC236}">
                  <a16:creationId xmlns:a16="http://schemas.microsoft.com/office/drawing/2014/main" id="{7361DDE3-EEB7-49C8-9792-3B6E79E4DC2B}"/>
                </a:ext>
              </a:extLst>
            </p:cNvPr>
            <p:cNvSpPr/>
            <p:nvPr/>
          </p:nvSpPr>
          <p:spPr>
            <a:xfrm>
              <a:off x="6017707" y="1663168"/>
              <a:ext cx="342170" cy="342170"/>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gradFill flip="none" rotWithShape="1">
              <a:gsLst>
                <a:gs pos="0">
                  <a:schemeClr val="accent2"/>
                </a:gs>
                <a:gs pos="100000">
                  <a:schemeClr val="accent1"/>
                </a:gs>
              </a:gsLst>
              <a:path path="circle">
                <a:fillToRect r="100000" b="100000"/>
              </a:path>
              <a:tileRect l="-100000" t="-100000"/>
            </a:gradFill>
            <a:ln w="8192" cap="flat">
              <a:noFill/>
              <a:prstDash val="solid"/>
              <a:miter/>
            </a:ln>
          </p:spPr>
          <p:txBody>
            <a:bodyPr rtlCol="0" anchor="ctr"/>
            <a:lstStyle/>
            <a:p>
              <a:endParaRPr lang="en-US" b="1"/>
            </a:p>
          </p:txBody>
        </p:sp>
      </p:grpSp>
      <p:grpSp>
        <p:nvGrpSpPr>
          <p:cNvPr id="187" name="Group 186">
            <a:extLst>
              <a:ext uri="{FF2B5EF4-FFF2-40B4-BE49-F238E27FC236}">
                <a16:creationId xmlns:a16="http://schemas.microsoft.com/office/drawing/2014/main" id="{BA02B9F0-F8D4-40F5-B390-77F9BF453A17}"/>
              </a:ext>
            </a:extLst>
          </p:cNvPr>
          <p:cNvGrpSpPr/>
          <p:nvPr/>
        </p:nvGrpSpPr>
        <p:grpSpPr>
          <a:xfrm>
            <a:off x="5873472" y="5891204"/>
            <a:ext cx="342170" cy="342170"/>
            <a:chOff x="6017707" y="1663168"/>
            <a:chExt cx="342170" cy="342170"/>
          </a:xfrm>
          <a:effectLst>
            <a:outerShdw blurRad="152400" dist="38100" dir="2700000" algn="tl" rotWithShape="0">
              <a:schemeClr val="accent1">
                <a:lumMod val="50000"/>
                <a:alpha val="25000"/>
              </a:schemeClr>
            </a:outerShdw>
          </a:effectLst>
        </p:grpSpPr>
        <p:sp>
          <p:nvSpPr>
            <p:cNvPr id="203" name="Oval 202">
              <a:extLst>
                <a:ext uri="{FF2B5EF4-FFF2-40B4-BE49-F238E27FC236}">
                  <a16:creationId xmlns:a16="http://schemas.microsoft.com/office/drawing/2014/main" id="{C681E384-DF97-41E4-A2D6-5F2A87D7DE41}"/>
                </a:ext>
              </a:extLst>
            </p:cNvPr>
            <p:cNvSpPr/>
            <p:nvPr/>
          </p:nvSpPr>
          <p:spPr>
            <a:xfrm>
              <a:off x="6017707" y="1663168"/>
              <a:ext cx="342170" cy="342170"/>
            </a:xfrm>
            <a:prstGeom prst="ellipse">
              <a:avLst/>
            </a:prstGeom>
            <a:solidFill>
              <a:schemeClr val="bg1"/>
            </a:solidFill>
            <a:ln w="8192" cap="flat">
              <a:noFill/>
              <a:prstDash val="solid"/>
              <a:miter/>
            </a:ln>
          </p:spPr>
          <p:txBody>
            <a:bodyPr rtlCol="0" anchor="ctr"/>
            <a:lstStyle/>
            <a:p>
              <a:endParaRPr lang="en-US" b="1"/>
            </a:p>
          </p:txBody>
        </p:sp>
        <p:sp>
          <p:nvSpPr>
            <p:cNvPr id="204" name="Freeform: Shape 203">
              <a:extLst>
                <a:ext uri="{FF2B5EF4-FFF2-40B4-BE49-F238E27FC236}">
                  <a16:creationId xmlns:a16="http://schemas.microsoft.com/office/drawing/2014/main" id="{82669158-268C-444E-99B1-CB24B539EF07}"/>
                </a:ext>
              </a:extLst>
            </p:cNvPr>
            <p:cNvSpPr/>
            <p:nvPr/>
          </p:nvSpPr>
          <p:spPr>
            <a:xfrm>
              <a:off x="6017707" y="1663168"/>
              <a:ext cx="342170" cy="342170"/>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gradFill flip="none" rotWithShape="1">
              <a:gsLst>
                <a:gs pos="0">
                  <a:schemeClr val="accent2"/>
                </a:gs>
                <a:gs pos="100000">
                  <a:schemeClr val="accent1"/>
                </a:gs>
              </a:gsLst>
              <a:path path="circle">
                <a:fillToRect r="100000" b="100000"/>
              </a:path>
              <a:tileRect l="-100000" t="-100000"/>
            </a:gradFill>
            <a:ln w="8192" cap="flat">
              <a:noFill/>
              <a:prstDash val="solid"/>
              <a:miter/>
            </a:ln>
          </p:spPr>
          <p:txBody>
            <a:bodyPr rtlCol="0" anchor="ctr"/>
            <a:lstStyle/>
            <a:p>
              <a:endParaRPr lang="en-US" b="1"/>
            </a:p>
          </p:txBody>
        </p:sp>
      </p:grpSp>
      <p:grpSp>
        <p:nvGrpSpPr>
          <p:cNvPr id="191" name="Group 190">
            <a:extLst>
              <a:ext uri="{FF2B5EF4-FFF2-40B4-BE49-F238E27FC236}">
                <a16:creationId xmlns:a16="http://schemas.microsoft.com/office/drawing/2014/main" id="{B22BC711-9A0F-4DAF-985D-5F46B214D048}"/>
              </a:ext>
            </a:extLst>
          </p:cNvPr>
          <p:cNvGrpSpPr/>
          <p:nvPr/>
        </p:nvGrpSpPr>
        <p:grpSpPr>
          <a:xfrm>
            <a:off x="9002728" y="5891204"/>
            <a:ext cx="342170" cy="342170"/>
            <a:chOff x="6017707" y="1663168"/>
            <a:chExt cx="342170" cy="342170"/>
          </a:xfrm>
          <a:effectLst>
            <a:outerShdw blurRad="152400" dist="38100" dir="2700000" algn="tl" rotWithShape="0">
              <a:schemeClr val="accent1">
                <a:lumMod val="50000"/>
                <a:alpha val="25000"/>
              </a:schemeClr>
            </a:outerShdw>
          </a:effectLst>
        </p:grpSpPr>
        <p:sp>
          <p:nvSpPr>
            <p:cNvPr id="195" name="Oval 194">
              <a:extLst>
                <a:ext uri="{FF2B5EF4-FFF2-40B4-BE49-F238E27FC236}">
                  <a16:creationId xmlns:a16="http://schemas.microsoft.com/office/drawing/2014/main" id="{55A8292D-B8C8-4F17-B880-31679DBCC47C}"/>
                </a:ext>
              </a:extLst>
            </p:cNvPr>
            <p:cNvSpPr/>
            <p:nvPr/>
          </p:nvSpPr>
          <p:spPr>
            <a:xfrm>
              <a:off x="6017707" y="1663168"/>
              <a:ext cx="342170" cy="342170"/>
            </a:xfrm>
            <a:prstGeom prst="ellipse">
              <a:avLst/>
            </a:prstGeom>
            <a:solidFill>
              <a:schemeClr val="bg1"/>
            </a:solidFill>
            <a:ln w="8192" cap="flat">
              <a:noFill/>
              <a:prstDash val="solid"/>
              <a:miter/>
            </a:ln>
          </p:spPr>
          <p:txBody>
            <a:bodyPr rtlCol="0" anchor="ctr"/>
            <a:lstStyle/>
            <a:p>
              <a:endParaRPr lang="en-US" b="1"/>
            </a:p>
          </p:txBody>
        </p:sp>
        <p:sp>
          <p:nvSpPr>
            <p:cNvPr id="196" name="Freeform: Shape 195">
              <a:extLst>
                <a:ext uri="{FF2B5EF4-FFF2-40B4-BE49-F238E27FC236}">
                  <a16:creationId xmlns:a16="http://schemas.microsoft.com/office/drawing/2014/main" id="{4251853B-DDF6-492C-9513-D297B290EF58}"/>
                </a:ext>
              </a:extLst>
            </p:cNvPr>
            <p:cNvSpPr/>
            <p:nvPr/>
          </p:nvSpPr>
          <p:spPr>
            <a:xfrm>
              <a:off x="6017707" y="1663168"/>
              <a:ext cx="342170" cy="342170"/>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gradFill flip="none" rotWithShape="1">
              <a:gsLst>
                <a:gs pos="0">
                  <a:schemeClr val="accent2"/>
                </a:gs>
                <a:gs pos="100000">
                  <a:schemeClr val="accent1"/>
                </a:gs>
              </a:gsLst>
              <a:path path="circle">
                <a:fillToRect r="100000" b="100000"/>
              </a:path>
              <a:tileRect l="-100000" t="-100000"/>
            </a:gradFill>
            <a:ln w="8192" cap="flat">
              <a:noFill/>
              <a:prstDash val="solid"/>
              <a:miter/>
            </a:ln>
          </p:spPr>
          <p:txBody>
            <a:bodyPr rtlCol="0" anchor="ctr"/>
            <a:lstStyle/>
            <a:p>
              <a:endParaRPr lang="en-US" b="1"/>
            </a:p>
          </p:txBody>
        </p:sp>
      </p:grpSp>
      <p:grpSp>
        <p:nvGrpSpPr>
          <p:cNvPr id="192" name="Group 191">
            <a:extLst>
              <a:ext uri="{FF2B5EF4-FFF2-40B4-BE49-F238E27FC236}">
                <a16:creationId xmlns:a16="http://schemas.microsoft.com/office/drawing/2014/main" id="{7526B620-FCD3-4789-BAC3-38054F2ACDF4}"/>
              </a:ext>
            </a:extLst>
          </p:cNvPr>
          <p:cNvGrpSpPr/>
          <p:nvPr/>
        </p:nvGrpSpPr>
        <p:grpSpPr>
          <a:xfrm>
            <a:off x="9785042" y="5891204"/>
            <a:ext cx="342170" cy="342170"/>
            <a:chOff x="6017707" y="1663168"/>
            <a:chExt cx="342170" cy="342170"/>
          </a:xfrm>
          <a:effectLst>
            <a:outerShdw blurRad="152400" dist="38100" dir="2700000" algn="tl" rotWithShape="0">
              <a:schemeClr val="accent1">
                <a:lumMod val="50000"/>
                <a:alpha val="25000"/>
              </a:schemeClr>
            </a:outerShdw>
          </a:effectLst>
        </p:grpSpPr>
        <p:sp>
          <p:nvSpPr>
            <p:cNvPr id="193" name="Oval 192">
              <a:extLst>
                <a:ext uri="{FF2B5EF4-FFF2-40B4-BE49-F238E27FC236}">
                  <a16:creationId xmlns:a16="http://schemas.microsoft.com/office/drawing/2014/main" id="{5ABB29CA-3466-4F4A-BE80-FF7A4771D192}"/>
                </a:ext>
              </a:extLst>
            </p:cNvPr>
            <p:cNvSpPr/>
            <p:nvPr/>
          </p:nvSpPr>
          <p:spPr>
            <a:xfrm>
              <a:off x="6017707" y="1663168"/>
              <a:ext cx="342170" cy="342170"/>
            </a:xfrm>
            <a:prstGeom prst="ellipse">
              <a:avLst/>
            </a:prstGeom>
            <a:solidFill>
              <a:schemeClr val="bg1"/>
            </a:solidFill>
            <a:ln w="8192" cap="flat">
              <a:noFill/>
              <a:prstDash val="solid"/>
              <a:miter/>
            </a:ln>
          </p:spPr>
          <p:txBody>
            <a:bodyPr rtlCol="0" anchor="ctr"/>
            <a:lstStyle/>
            <a:p>
              <a:endParaRPr lang="en-US" b="1"/>
            </a:p>
          </p:txBody>
        </p:sp>
        <p:sp>
          <p:nvSpPr>
            <p:cNvPr id="194" name="Freeform: Shape 193">
              <a:extLst>
                <a:ext uri="{FF2B5EF4-FFF2-40B4-BE49-F238E27FC236}">
                  <a16:creationId xmlns:a16="http://schemas.microsoft.com/office/drawing/2014/main" id="{66ECE8DC-F2F7-4C6E-B950-56DF07789610}"/>
                </a:ext>
              </a:extLst>
            </p:cNvPr>
            <p:cNvSpPr/>
            <p:nvPr/>
          </p:nvSpPr>
          <p:spPr>
            <a:xfrm>
              <a:off x="6017707" y="1663168"/>
              <a:ext cx="342170" cy="342170"/>
            </a:xfrm>
            <a:custGeom>
              <a:avLst/>
              <a:gdLst>
                <a:gd name="connsiteX0" fmla="*/ 1725184 w 3182899"/>
                <a:gd name="connsiteY0" fmla="*/ 3185860 h 3182899"/>
                <a:gd name="connsiteX1" fmla="*/ 1464154 w 3182899"/>
                <a:gd name="connsiteY1" fmla="*/ 3185860 h 3182899"/>
                <a:gd name="connsiteX2" fmla="*/ 1286551 w 3182899"/>
                <a:gd name="connsiteY2" fmla="*/ 3159035 h 3182899"/>
                <a:gd name="connsiteX3" fmla="*/ 381804 w 3182899"/>
                <a:gd name="connsiteY3" fmla="*/ 2624586 h 3182899"/>
                <a:gd name="connsiteX4" fmla="*/ 31849 w 3182899"/>
                <a:gd name="connsiteY4" fmla="*/ 1284980 h 3182899"/>
                <a:gd name="connsiteX5" fmla="*/ 578028 w 3182899"/>
                <a:gd name="connsiteY5" fmla="*/ 370142 h 3182899"/>
                <a:gd name="connsiteX6" fmla="*/ 1496311 w 3182899"/>
                <a:gd name="connsiteY6" fmla="*/ 3370 h 3182899"/>
                <a:gd name="connsiteX7" fmla="*/ 2259879 w 3182899"/>
                <a:gd name="connsiteY7" fmla="*/ 147585 h 3182899"/>
                <a:gd name="connsiteX8" fmla="*/ 3125004 w 3182899"/>
                <a:gd name="connsiteY8" fmla="*/ 1148230 h 3182899"/>
                <a:gd name="connsiteX9" fmla="*/ 3185545 w 3182899"/>
                <a:gd name="connsiteY9" fmla="*/ 1464469 h 3182899"/>
                <a:gd name="connsiteX10" fmla="*/ 3185545 w 3182899"/>
                <a:gd name="connsiteY10" fmla="*/ 1725499 h 3182899"/>
                <a:gd name="connsiteX11" fmla="*/ 3182181 w 3182899"/>
                <a:gd name="connsiteY11" fmla="*/ 1740594 h 3182899"/>
                <a:gd name="connsiteX12" fmla="*/ 3041494 w 3182899"/>
                <a:gd name="connsiteY12" fmla="*/ 2261670 h 3182899"/>
                <a:gd name="connsiteX13" fmla="*/ 2041095 w 3182899"/>
                <a:gd name="connsiteY13" fmla="*/ 3125401 h 3182899"/>
                <a:gd name="connsiteX14" fmla="*/ 1725184 w 3182899"/>
                <a:gd name="connsiteY14" fmla="*/ 3185860 h 3182899"/>
                <a:gd name="connsiteX15" fmla="*/ 2546258 w 3182899"/>
                <a:gd name="connsiteY15" fmla="*/ 1265866 h 3182899"/>
                <a:gd name="connsiteX16" fmla="*/ 2530835 w 3182899"/>
                <a:gd name="connsiteY16" fmla="*/ 1242404 h 3182899"/>
                <a:gd name="connsiteX17" fmla="*/ 2332971 w 3182899"/>
                <a:gd name="connsiteY17" fmla="*/ 1023457 h 3182899"/>
                <a:gd name="connsiteX18" fmla="*/ 2280633 w 3182899"/>
                <a:gd name="connsiteY18" fmla="*/ 1020750 h 3182899"/>
                <a:gd name="connsiteX19" fmla="*/ 1444466 w 3182899"/>
                <a:gd name="connsiteY19" fmla="*/ 1781939 h 3182899"/>
                <a:gd name="connsiteX20" fmla="*/ 1385320 w 3182899"/>
                <a:gd name="connsiteY20" fmla="*/ 1780790 h 3182899"/>
                <a:gd name="connsiteX21" fmla="*/ 992543 w 3182899"/>
                <a:gd name="connsiteY21" fmla="*/ 1387193 h 3182899"/>
                <a:gd name="connsiteX22" fmla="*/ 944800 w 3182899"/>
                <a:gd name="connsiteY22" fmla="*/ 1387276 h 3182899"/>
                <a:gd name="connsiteX23" fmla="*/ 740864 w 3182899"/>
                <a:gd name="connsiteY23" fmla="*/ 1591949 h 3182899"/>
                <a:gd name="connsiteX24" fmla="*/ 741685 w 3182899"/>
                <a:gd name="connsiteY24" fmla="*/ 1652162 h 3182899"/>
                <a:gd name="connsiteX25" fmla="*/ 1370061 w 3182899"/>
                <a:gd name="connsiteY25" fmla="*/ 2280292 h 3182899"/>
                <a:gd name="connsiteX26" fmla="*/ 1436508 w 3182899"/>
                <a:gd name="connsiteY26" fmla="*/ 2282015 h 3182899"/>
                <a:gd name="connsiteX27" fmla="*/ 2162833 w 3182899"/>
                <a:gd name="connsiteY27" fmla="*/ 1621727 h 3182899"/>
                <a:gd name="connsiteX28" fmla="*/ 2523616 w 3182899"/>
                <a:gd name="connsiteY28" fmla="*/ 1293593 h 3182899"/>
                <a:gd name="connsiteX29" fmla="*/ 2546258 w 3182899"/>
                <a:gd name="connsiteY29" fmla="*/ 1265866 h 318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82899" h="3182899">
                  <a:moveTo>
                    <a:pt x="1725184" y="3185860"/>
                  </a:moveTo>
                  <a:cubicBezTo>
                    <a:pt x="1638147" y="3185860"/>
                    <a:pt x="1551191" y="3185860"/>
                    <a:pt x="1464154" y="3185860"/>
                  </a:cubicBezTo>
                  <a:cubicBezTo>
                    <a:pt x="1404926" y="3177082"/>
                    <a:pt x="1345123" y="3171012"/>
                    <a:pt x="1286551" y="3159035"/>
                  </a:cubicBezTo>
                  <a:cubicBezTo>
                    <a:pt x="923635" y="3085040"/>
                    <a:pt x="619537" y="2907766"/>
                    <a:pt x="381804" y="2624586"/>
                  </a:cubicBezTo>
                  <a:cubicBezTo>
                    <a:pt x="54326" y="2234599"/>
                    <a:pt x="-63064" y="1785056"/>
                    <a:pt x="31849" y="1284980"/>
                  </a:cubicBezTo>
                  <a:cubicBezTo>
                    <a:pt x="101987" y="915254"/>
                    <a:pt x="290418" y="611075"/>
                    <a:pt x="578028" y="370142"/>
                  </a:cubicBezTo>
                  <a:cubicBezTo>
                    <a:pt x="843242" y="147913"/>
                    <a:pt x="1150950" y="25027"/>
                    <a:pt x="1496311" y="3370"/>
                  </a:cubicBezTo>
                  <a:cubicBezTo>
                    <a:pt x="1762181" y="-13365"/>
                    <a:pt x="2018782" y="31836"/>
                    <a:pt x="2259879" y="147585"/>
                  </a:cubicBezTo>
                  <a:cubicBezTo>
                    <a:pt x="2692687" y="355458"/>
                    <a:pt x="2981774" y="689334"/>
                    <a:pt x="3125004" y="1148230"/>
                  </a:cubicBezTo>
                  <a:cubicBezTo>
                    <a:pt x="3157161" y="1251264"/>
                    <a:pt x="3173240" y="1357579"/>
                    <a:pt x="3185545" y="1464469"/>
                  </a:cubicBezTo>
                  <a:cubicBezTo>
                    <a:pt x="3185545" y="1551506"/>
                    <a:pt x="3185545" y="1638462"/>
                    <a:pt x="3185545" y="1725499"/>
                  </a:cubicBezTo>
                  <a:cubicBezTo>
                    <a:pt x="3184396" y="1730503"/>
                    <a:pt x="3182591" y="1735507"/>
                    <a:pt x="3182181" y="1740594"/>
                  </a:cubicBezTo>
                  <a:cubicBezTo>
                    <a:pt x="3166513" y="1922708"/>
                    <a:pt x="3120820" y="2097275"/>
                    <a:pt x="3041494" y="2261670"/>
                  </a:cubicBezTo>
                  <a:cubicBezTo>
                    <a:pt x="2833047" y="2693659"/>
                    <a:pt x="2499663" y="2982499"/>
                    <a:pt x="2041095" y="3125401"/>
                  </a:cubicBezTo>
                  <a:cubicBezTo>
                    <a:pt x="1938143" y="3157476"/>
                    <a:pt x="1831992" y="3173473"/>
                    <a:pt x="1725184" y="3185860"/>
                  </a:cubicBezTo>
                  <a:close/>
                  <a:moveTo>
                    <a:pt x="2546258" y="1265866"/>
                  </a:moveTo>
                  <a:cubicBezTo>
                    <a:pt x="2544699" y="1255119"/>
                    <a:pt x="2536988" y="1249131"/>
                    <a:pt x="2530835" y="1242404"/>
                  </a:cubicBezTo>
                  <a:cubicBezTo>
                    <a:pt x="2464798" y="1169476"/>
                    <a:pt x="2397695" y="1097533"/>
                    <a:pt x="2332971" y="1023457"/>
                  </a:cubicBezTo>
                  <a:cubicBezTo>
                    <a:pt x="2313611" y="1001308"/>
                    <a:pt x="2301306" y="1001882"/>
                    <a:pt x="2280633" y="1020750"/>
                  </a:cubicBezTo>
                  <a:cubicBezTo>
                    <a:pt x="2002293" y="1274807"/>
                    <a:pt x="1723298" y="1528291"/>
                    <a:pt x="1444466" y="1781939"/>
                  </a:cubicBezTo>
                  <a:cubicBezTo>
                    <a:pt x="1414195" y="1809502"/>
                    <a:pt x="1414277" y="1809748"/>
                    <a:pt x="1385320" y="1780790"/>
                  </a:cubicBezTo>
                  <a:cubicBezTo>
                    <a:pt x="1254230" y="1649701"/>
                    <a:pt x="1122976" y="1518857"/>
                    <a:pt x="992543" y="1387193"/>
                  </a:cubicBezTo>
                  <a:cubicBezTo>
                    <a:pt x="974578" y="1369064"/>
                    <a:pt x="962929" y="1368572"/>
                    <a:pt x="944800" y="1387276"/>
                  </a:cubicBezTo>
                  <a:cubicBezTo>
                    <a:pt x="877696" y="1456348"/>
                    <a:pt x="808952" y="1523861"/>
                    <a:pt x="740864" y="1591949"/>
                  </a:cubicBezTo>
                  <a:cubicBezTo>
                    <a:pt x="711250" y="1621563"/>
                    <a:pt x="711168" y="1621727"/>
                    <a:pt x="741685" y="1652162"/>
                  </a:cubicBezTo>
                  <a:cubicBezTo>
                    <a:pt x="951116" y="1861593"/>
                    <a:pt x="1160548" y="2070942"/>
                    <a:pt x="1370061" y="2280292"/>
                  </a:cubicBezTo>
                  <a:cubicBezTo>
                    <a:pt x="1402957" y="2313188"/>
                    <a:pt x="1402711" y="2312778"/>
                    <a:pt x="1436508" y="2282015"/>
                  </a:cubicBezTo>
                  <a:cubicBezTo>
                    <a:pt x="1678507" y="2061837"/>
                    <a:pt x="1920670" y="1841741"/>
                    <a:pt x="2162833" y="1621727"/>
                  </a:cubicBezTo>
                  <a:cubicBezTo>
                    <a:pt x="2283094" y="1512377"/>
                    <a:pt x="2403519" y="1403108"/>
                    <a:pt x="2523616" y="1293593"/>
                  </a:cubicBezTo>
                  <a:cubicBezTo>
                    <a:pt x="2532394" y="1285390"/>
                    <a:pt x="2543961" y="1278827"/>
                    <a:pt x="2546258" y="1265866"/>
                  </a:cubicBezTo>
                  <a:close/>
                </a:path>
              </a:pathLst>
            </a:custGeom>
            <a:gradFill flip="none" rotWithShape="1">
              <a:gsLst>
                <a:gs pos="0">
                  <a:schemeClr val="accent2"/>
                </a:gs>
                <a:gs pos="100000">
                  <a:schemeClr val="accent1"/>
                </a:gs>
              </a:gsLst>
              <a:path path="circle">
                <a:fillToRect r="100000" b="100000"/>
              </a:path>
              <a:tileRect l="-100000" t="-100000"/>
            </a:gradFill>
            <a:ln w="8192" cap="flat">
              <a:noFill/>
              <a:prstDash val="solid"/>
              <a:miter/>
            </a:ln>
          </p:spPr>
          <p:txBody>
            <a:bodyPr rtlCol="0" anchor="ctr"/>
            <a:lstStyle/>
            <a:p>
              <a:endParaRPr lang="en-US" b="1"/>
            </a:p>
          </p:txBody>
        </p:sp>
      </p:grpSp>
    </p:spTree>
    <p:extLst>
      <p:ext uri="{BB962C8B-B14F-4D97-AF65-F5344CB8AC3E}">
        <p14:creationId xmlns:p14="http://schemas.microsoft.com/office/powerpoint/2010/main" val="82555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64" presetClass="path" presetSubtype="0" accel="50000" decel="50000" fill="hold" grpId="1" nodeType="withEffect">
                                  <p:stCondLst>
                                    <p:cond delay="0"/>
                                  </p:stCondLst>
                                  <p:childTnLst>
                                    <p:animMotion origin="layout" path="M 4.58333E-6 0.29954 L 4.58333E-6 -4.07407E-6 " pathEditMode="relative" rAng="0" ptsTypes="AA">
                                      <p:cBhvr>
                                        <p:cTn id="9" dur="1500" fill="hold"/>
                                        <p:tgtEl>
                                          <p:spTgt spid="3"/>
                                        </p:tgtEl>
                                        <p:attrNameLst>
                                          <p:attrName>ppt_x</p:attrName>
                                          <p:attrName>ppt_y</p:attrName>
                                        </p:attrNameLst>
                                      </p:cBhvr>
                                      <p:rCtr x="0" y="-14977"/>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par>
                                <p:cTn id="13" presetID="64" presetClass="path" presetSubtype="0" accel="50000" decel="50000" fill="hold" grpId="1" nodeType="withEffect">
                                  <p:stCondLst>
                                    <p:cond delay="0"/>
                                  </p:stCondLst>
                                  <p:childTnLst>
                                    <p:animMotion origin="layout" path="M 4.58333E-6 0.2 L 4.58333E-6 -1.11111E-6 " pathEditMode="relative" rAng="0" ptsTypes="AA">
                                      <p:cBhvr>
                                        <p:cTn id="14" dur="1500" fill="hold"/>
                                        <p:tgtEl>
                                          <p:spTgt spid="5"/>
                                        </p:tgtEl>
                                        <p:attrNameLst>
                                          <p:attrName>ppt_x</p:attrName>
                                          <p:attrName>ppt_y</p:attrName>
                                        </p:attrNameLst>
                                      </p:cBhvr>
                                      <p:rCtr x="0" y="-10000"/>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par>
                                <p:cTn id="18" presetID="64" presetClass="path" presetSubtype="0" accel="50000" decel="50000" fill="hold" grpId="1" nodeType="withEffect">
                                  <p:stCondLst>
                                    <p:cond delay="0"/>
                                  </p:stCondLst>
                                  <p:childTnLst>
                                    <p:animMotion origin="layout" path="M 4.58333E-6 0.09977 L 4.58333E-6 1.85185E-6 " pathEditMode="relative" rAng="0" ptsTypes="AA">
                                      <p:cBhvr>
                                        <p:cTn id="19" dur="1500" fill="hold"/>
                                        <p:tgtEl>
                                          <p:spTgt spid="6"/>
                                        </p:tgtEl>
                                        <p:attrNameLst>
                                          <p:attrName>ppt_x</p:attrName>
                                          <p:attrName>ppt_y</p:attrName>
                                        </p:attrNameLst>
                                      </p:cBhvr>
                                      <p:rCtr x="0" y="-5000"/>
                                    </p:animMotion>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childTnLst>
                                </p:cTn>
                              </p:par>
                              <p:par>
                                <p:cTn id="26" presetID="64" presetClass="path" presetSubtype="0" accel="50000" decel="50000" fill="hold" grpId="1" nodeType="withEffect">
                                  <p:stCondLst>
                                    <p:cond delay="0"/>
                                  </p:stCondLst>
                                  <p:childTnLst>
                                    <p:animMotion origin="layout" path="M 4.58333E-6 -0.0993 L 4.58333E-6 -2.22222E-6 " pathEditMode="relative" rAng="0" ptsTypes="AA">
                                      <p:cBhvr>
                                        <p:cTn id="27" dur="1500" fill="hold"/>
                                        <p:tgtEl>
                                          <p:spTgt spid="8"/>
                                        </p:tgtEl>
                                        <p:attrNameLst>
                                          <p:attrName>ppt_x</p:attrName>
                                          <p:attrName>ppt_y</p:attrName>
                                        </p:attrNameLst>
                                      </p:cBhvr>
                                      <p:rCtr x="0" y="4954"/>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childTnLst>
                                </p:cTn>
                              </p:par>
                              <p:par>
                                <p:cTn id="31" presetID="64" presetClass="path" presetSubtype="0" accel="50000" decel="50000" fill="hold" grpId="1" nodeType="withEffect">
                                  <p:stCondLst>
                                    <p:cond delay="0"/>
                                  </p:stCondLst>
                                  <p:childTnLst>
                                    <p:animMotion origin="layout" path="M 4.58333E-6 -0.19884 L 4.58333E-6 7.40741E-7 " pathEditMode="relative" rAng="0" ptsTypes="AA">
                                      <p:cBhvr>
                                        <p:cTn id="32" dur="1500" fill="hold"/>
                                        <p:tgtEl>
                                          <p:spTgt spid="9"/>
                                        </p:tgtEl>
                                        <p:attrNameLst>
                                          <p:attrName>ppt_x</p:attrName>
                                          <p:attrName>ppt_y</p:attrName>
                                        </p:attrNameLst>
                                      </p:cBhvr>
                                      <p:rCtr x="0" y="9931"/>
                                    </p:animMotion>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childTnLst>
                                </p:cTn>
                              </p:par>
                              <p:par>
                                <p:cTn id="36" presetID="64" presetClass="path" presetSubtype="0" accel="50000" decel="50000" fill="hold" grpId="1" nodeType="withEffect">
                                  <p:stCondLst>
                                    <p:cond delay="0"/>
                                  </p:stCondLst>
                                  <p:childTnLst>
                                    <p:animMotion origin="layout" path="M 4.58333E-6 -0.29838 L 4.58333E-6 3.7037E-6 " pathEditMode="relative" rAng="0" ptsTypes="AA">
                                      <p:cBhvr>
                                        <p:cTn id="37" dur="1500" fill="hold"/>
                                        <p:tgtEl>
                                          <p:spTgt spid="10"/>
                                        </p:tgtEl>
                                        <p:attrNameLst>
                                          <p:attrName>ppt_x</p:attrName>
                                          <p:attrName>ppt_y</p:attrName>
                                        </p:attrNameLst>
                                      </p:cBhvr>
                                      <p:rCtr x="0" y="14907"/>
                                    </p:animMotion>
                                  </p:childTnLst>
                                </p:cTn>
                              </p:par>
                              <p:par>
                                <p:cTn id="38" presetID="22" presetClass="entr" presetSubtype="8" fill="hold" grpId="0" nodeType="withEffect">
                                  <p:stCondLst>
                                    <p:cond delay="125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1500"/>
                                        <p:tgtEl>
                                          <p:spTgt spid="13"/>
                                        </p:tgtEl>
                                      </p:cBhvr>
                                    </p:animEffect>
                                  </p:childTnLst>
                                </p:cTn>
                              </p:par>
                              <p:par>
                                <p:cTn id="41" presetID="22" presetClass="entr" presetSubtype="8" fill="hold" grpId="0" nodeType="withEffect">
                                  <p:stCondLst>
                                    <p:cond delay="1500"/>
                                  </p:stCondLst>
                                  <p:childTnLst>
                                    <p:set>
                                      <p:cBhvr>
                                        <p:cTn id="42" dur="1" fill="hold">
                                          <p:stCondLst>
                                            <p:cond delay="0"/>
                                          </p:stCondLst>
                                        </p:cTn>
                                        <p:tgtEl>
                                          <p:spTgt spid="14"/>
                                        </p:tgtEl>
                                        <p:attrNameLst>
                                          <p:attrName>style.visibility</p:attrName>
                                        </p:attrNameLst>
                                      </p:cBhvr>
                                      <p:to>
                                        <p:strVal val="visible"/>
                                      </p:to>
                                    </p:set>
                                    <p:animEffect transition="in" filter="wipe(left)">
                                      <p:cBhvr>
                                        <p:cTn id="43" dur="1500"/>
                                        <p:tgtEl>
                                          <p:spTgt spid="14"/>
                                        </p:tgtEl>
                                      </p:cBhvr>
                                    </p:animEffect>
                                  </p:childTnLst>
                                </p:cTn>
                              </p:par>
                              <p:par>
                                <p:cTn id="44" presetID="22" presetClass="entr" presetSubtype="8" fill="hold" grpId="0" nodeType="withEffect">
                                  <p:stCondLst>
                                    <p:cond delay="175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1500"/>
                                        <p:tgtEl>
                                          <p:spTgt spid="15"/>
                                        </p:tgtEl>
                                      </p:cBhvr>
                                    </p:animEffect>
                                  </p:childTnLst>
                                </p:cTn>
                              </p:par>
                              <p:par>
                                <p:cTn id="47" presetID="22" presetClass="entr" presetSubtype="8" fill="hold" grpId="0" nodeType="withEffect">
                                  <p:stCondLst>
                                    <p:cond delay="200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1500"/>
                                        <p:tgtEl>
                                          <p:spTgt spid="16"/>
                                        </p:tgtEl>
                                      </p:cBhvr>
                                    </p:animEffect>
                                  </p:childTnLst>
                                </p:cTn>
                              </p:par>
                              <p:par>
                                <p:cTn id="50" presetID="22" presetClass="entr" presetSubtype="8" fill="hold" grpId="0" nodeType="withEffect">
                                  <p:stCondLst>
                                    <p:cond delay="225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1500"/>
                                        <p:tgtEl>
                                          <p:spTgt spid="17"/>
                                        </p:tgtEl>
                                      </p:cBhvr>
                                    </p:animEffect>
                                  </p:childTnLst>
                                </p:cTn>
                              </p:par>
                              <p:par>
                                <p:cTn id="53" presetID="22" presetClass="entr" presetSubtype="8" fill="hold" grpId="0" nodeType="withEffect">
                                  <p:stCondLst>
                                    <p:cond delay="250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1500"/>
                                        <p:tgtEl>
                                          <p:spTgt spid="18"/>
                                        </p:tgtEl>
                                      </p:cBhvr>
                                    </p:animEffect>
                                  </p:childTnLst>
                                </p:cTn>
                              </p:par>
                              <p:par>
                                <p:cTn id="56" presetID="22" presetClass="entr" presetSubtype="8" fill="hold" grpId="0" nodeType="withEffect">
                                  <p:stCondLst>
                                    <p:cond delay="275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1500"/>
                                        <p:tgtEl>
                                          <p:spTgt spid="19"/>
                                        </p:tgtEl>
                                      </p:cBhvr>
                                    </p:animEffect>
                                  </p:childTnLst>
                                </p:cTn>
                              </p:par>
                              <p:par>
                                <p:cTn id="59" presetID="53" presetClass="entr" presetSubtype="16" fill="hold" grpId="0" nodeType="withEffect">
                                  <p:stCondLst>
                                    <p:cond delay="1250"/>
                                  </p:stCondLst>
                                  <p:childTnLst>
                                    <p:set>
                                      <p:cBhvr>
                                        <p:cTn id="60" dur="1" fill="hold">
                                          <p:stCondLst>
                                            <p:cond delay="0"/>
                                          </p:stCondLst>
                                        </p:cTn>
                                        <p:tgtEl>
                                          <p:spTgt spid="21"/>
                                        </p:tgtEl>
                                        <p:attrNameLst>
                                          <p:attrName>style.visibility</p:attrName>
                                        </p:attrNameLst>
                                      </p:cBhvr>
                                      <p:to>
                                        <p:strVal val="visible"/>
                                      </p:to>
                                    </p:set>
                                    <p:anim calcmode="lin" valueType="num">
                                      <p:cBhvr>
                                        <p:cTn id="61" dur="1000" fill="hold"/>
                                        <p:tgtEl>
                                          <p:spTgt spid="21"/>
                                        </p:tgtEl>
                                        <p:attrNameLst>
                                          <p:attrName>ppt_w</p:attrName>
                                        </p:attrNameLst>
                                      </p:cBhvr>
                                      <p:tavLst>
                                        <p:tav tm="0">
                                          <p:val>
                                            <p:fltVal val="0"/>
                                          </p:val>
                                        </p:tav>
                                        <p:tav tm="100000">
                                          <p:val>
                                            <p:strVal val="#ppt_w"/>
                                          </p:val>
                                        </p:tav>
                                      </p:tavLst>
                                    </p:anim>
                                    <p:anim calcmode="lin" valueType="num">
                                      <p:cBhvr>
                                        <p:cTn id="62" dur="1000" fill="hold"/>
                                        <p:tgtEl>
                                          <p:spTgt spid="21"/>
                                        </p:tgtEl>
                                        <p:attrNameLst>
                                          <p:attrName>ppt_h</p:attrName>
                                        </p:attrNameLst>
                                      </p:cBhvr>
                                      <p:tavLst>
                                        <p:tav tm="0">
                                          <p:val>
                                            <p:fltVal val="0"/>
                                          </p:val>
                                        </p:tav>
                                        <p:tav tm="100000">
                                          <p:val>
                                            <p:strVal val="#ppt_h"/>
                                          </p:val>
                                        </p:tav>
                                      </p:tavLst>
                                    </p:anim>
                                    <p:animEffect transition="in" filter="fade">
                                      <p:cBhvr>
                                        <p:cTn id="63" dur="1000"/>
                                        <p:tgtEl>
                                          <p:spTgt spid="21"/>
                                        </p:tgtEl>
                                      </p:cBhvr>
                                    </p:animEffect>
                                  </p:childTnLst>
                                </p:cTn>
                              </p:par>
                              <p:par>
                                <p:cTn id="64" presetID="53" presetClass="entr" presetSubtype="16" fill="hold" grpId="0" nodeType="withEffect">
                                  <p:stCondLst>
                                    <p:cond delay="1250"/>
                                  </p:stCondLst>
                                  <p:childTnLst>
                                    <p:set>
                                      <p:cBhvr>
                                        <p:cTn id="65" dur="1" fill="hold">
                                          <p:stCondLst>
                                            <p:cond delay="0"/>
                                          </p:stCondLst>
                                        </p:cTn>
                                        <p:tgtEl>
                                          <p:spTgt spid="22"/>
                                        </p:tgtEl>
                                        <p:attrNameLst>
                                          <p:attrName>style.visibility</p:attrName>
                                        </p:attrNameLst>
                                      </p:cBhvr>
                                      <p:to>
                                        <p:strVal val="visible"/>
                                      </p:to>
                                    </p:set>
                                    <p:anim calcmode="lin" valueType="num">
                                      <p:cBhvr>
                                        <p:cTn id="66" dur="1000" fill="hold"/>
                                        <p:tgtEl>
                                          <p:spTgt spid="22"/>
                                        </p:tgtEl>
                                        <p:attrNameLst>
                                          <p:attrName>ppt_w</p:attrName>
                                        </p:attrNameLst>
                                      </p:cBhvr>
                                      <p:tavLst>
                                        <p:tav tm="0">
                                          <p:val>
                                            <p:fltVal val="0"/>
                                          </p:val>
                                        </p:tav>
                                        <p:tav tm="100000">
                                          <p:val>
                                            <p:strVal val="#ppt_w"/>
                                          </p:val>
                                        </p:tav>
                                      </p:tavLst>
                                    </p:anim>
                                    <p:anim calcmode="lin" valueType="num">
                                      <p:cBhvr>
                                        <p:cTn id="67" dur="1000" fill="hold"/>
                                        <p:tgtEl>
                                          <p:spTgt spid="22"/>
                                        </p:tgtEl>
                                        <p:attrNameLst>
                                          <p:attrName>ppt_h</p:attrName>
                                        </p:attrNameLst>
                                      </p:cBhvr>
                                      <p:tavLst>
                                        <p:tav tm="0">
                                          <p:val>
                                            <p:fltVal val="0"/>
                                          </p:val>
                                        </p:tav>
                                        <p:tav tm="100000">
                                          <p:val>
                                            <p:strVal val="#ppt_h"/>
                                          </p:val>
                                        </p:tav>
                                      </p:tavLst>
                                    </p:anim>
                                    <p:animEffect transition="in" filter="fade">
                                      <p:cBhvr>
                                        <p:cTn id="68" dur="1000"/>
                                        <p:tgtEl>
                                          <p:spTgt spid="22"/>
                                        </p:tgtEl>
                                      </p:cBhvr>
                                    </p:animEffect>
                                  </p:childTnLst>
                                </p:cTn>
                              </p:par>
                              <p:par>
                                <p:cTn id="69" presetID="53" presetClass="entr" presetSubtype="16" fill="hold" grpId="0" nodeType="withEffect">
                                  <p:stCondLst>
                                    <p:cond delay="1250"/>
                                  </p:stCondLst>
                                  <p:childTnLst>
                                    <p:set>
                                      <p:cBhvr>
                                        <p:cTn id="70" dur="1" fill="hold">
                                          <p:stCondLst>
                                            <p:cond delay="0"/>
                                          </p:stCondLst>
                                        </p:cTn>
                                        <p:tgtEl>
                                          <p:spTgt spid="24"/>
                                        </p:tgtEl>
                                        <p:attrNameLst>
                                          <p:attrName>style.visibility</p:attrName>
                                        </p:attrNameLst>
                                      </p:cBhvr>
                                      <p:to>
                                        <p:strVal val="visible"/>
                                      </p:to>
                                    </p:set>
                                    <p:anim calcmode="lin" valueType="num">
                                      <p:cBhvr>
                                        <p:cTn id="71" dur="1000" fill="hold"/>
                                        <p:tgtEl>
                                          <p:spTgt spid="24"/>
                                        </p:tgtEl>
                                        <p:attrNameLst>
                                          <p:attrName>ppt_w</p:attrName>
                                        </p:attrNameLst>
                                      </p:cBhvr>
                                      <p:tavLst>
                                        <p:tav tm="0">
                                          <p:val>
                                            <p:fltVal val="0"/>
                                          </p:val>
                                        </p:tav>
                                        <p:tav tm="100000">
                                          <p:val>
                                            <p:strVal val="#ppt_w"/>
                                          </p:val>
                                        </p:tav>
                                      </p:tavLst>
                                    </p:anim>
                                    <p:anim calcmode="lin" valueType="num">
                                      <p:cBhvr>
                                        <p:cTn id="72" dur="1000" fill="hold"/>
                                        <p:tgtEl>
                                          <p:spTgt spid="24"/>
                                        </p:tgtEl>
                                        <p:attrNameLst>
                                          <p:attrName>ppt_h</p:attrName>
                                        </p:attrNameLst>
                                      </p:cBhvr>
                                      <p:tavLst>
                                        <p:tav tm="0">
                                          <p:val>
                                            <p:fltVal val="0"/>
                                          </p:val>
                                        </p:tav>
                                        <p:tav tm="100000">
                                          <p:val>
                                            <p:strVal val="#ppt_h"/>
                                          </p:val>
                                        </p:tav>
                                      </p:tavLst>
                                    </p:anim>
                                    <p:animEffect transition="in" filter="fade">
                                      <p:cBhvr>
                                        <p:cTn id="73" dur="1000"/>
                                        <p:tgtEl>
                                          <p:spTgt spid="24"/>
                                        </p:tgtEl>
                                      </p:cBhvr>
                                    </p:animEffect>
                                  </p:childTnLst>
                                </p:cTn>
                              </p:par>
                              <p:par>
                                <p:cTn id="74" presetID="53" presetClass="entr" presetSubtype="16" fill="hold" grpId="0" nodeType="withEffect">
                                  <p:stCondLst>
                                    <p:cond delay="1250"/>
                                  </p:stCondLst>
                                  <p:childTnLst>
                                    <p:set>
                                      <p:cBhvr>
                                        <p:cTn id="75" dur="1" fill="hold">
                                          <p:stCondLst>
                                            <p:cond delay="0"/>
                                          </p:stCondLst>
                                        </p:cTn>
                                        <p:tgtEl>
                                          <p:spTgt spid="25"/>
                                        </p:tgtEl>
                                        <p:attrNameLst>
                                          <p:attrName>style.visibility</p:attrName>
                                        </p:attrNameLst>
                                      </p:cBhvr>
                                      <p:to>
                                        <p:strVal val="visible"/>
                                      </p:to>
                                    </p:set>
                                    <p:anim calcmode="lin" valueType="num">
                                      <p:cBhvr>
                                        <p:cTn id="76" dur="1000" fill="hold"/>
                                        <p:tgtEl>
                                          <p:spTgt spid="25"/>
                                        </p:tgtEl>
                                        <p:attrNameLst>
                                          <p:attrName>ppt_w</p:attrName>
                                        </p:attrNameLst>
                                      </p:cBhvr>
                                      <p:tavLst>
                                        <p:tav tm="0">
                                          <p:val>
                                            <p:fltVal val="0"/>
                                          </p:val>
                                        </p:tav>
                                        <p:tav tm="100000">
                                          <p:val>
                                            <p:strVal val="#ppt_w"/>
                                          </p:val>
                                        </p:tav>
                                      </p:tavLst>
                                    </p:anim>
                                    <p:anim calcmode="lin" valueType="num">
                                      <p:cBhvr>
                                        <p:cTn id="77" dur="1000" fill="hold"/>
                                        <p:tgtEl>
                                          <p:spTgt spid="25"/>
                                        </p:tgtEl>
                                        <p:attrNameLst>
                                          <p:attrName>ppt_h</p:attrName>
                                        </p:attrNameLst>
                                      </p:cBhvr>
                                      <p:tavLst>
                                        <p:tav tm="0">
                                          <p:val>
                                            <p:fltVal val="0"/>
                                          </p:val>
                                        </p:tav>
                                        <p:tav tm="100000">
                                          <p:val>
                                            <p:strVal val="#ppt_h"/>
                                          </p:val>
                                        </p:tav>
                                      </p:tavLst>
                                    </p:anim>
                                    <p:animEffect transition="in" filter="fade">
                                      <p:cBhvr>
                                        <p:cTn id="78" dur="1000"/>
                                        <p:tgtEl>
                                          <p:spTgt spid="25"/>
                                        </p:tgtEl>
                                      </p:cBhvr>
                                    </p:animEffect>
                                  </p:childTnLst>
                                </p:cTn>
                              </p:par>
                              <p:par>
                                <p:cTn id="79" presetID="53" presetClass="entr" presetSubtype="16" fill="hold" grpId="0" nodeType="withEffect">
                                  <p:stCondLst>
                                    <p:cond delay="1250"/>
                                  </p:stCondLst>
                                  <p:childTnLst>
                                    <p:set>
                                      <p:cBhvr>
                                        <p:cTn id="80" dur="1" fill="hold">
                                          <p:stCondLst>
                                            <p:cond delay="0"/>
                                          </p:stCondLst>
                                        </p:cTn>
                                        <p:tgtEl>
                                          <p:spTgt spid="26"/>
                                        </p:tgtEl>
                                        <p:attrNameLst>
                                          <p:attrName>style.visibility</p:attrName>
                                        </p:attrNameLst>
                                      </p:cBhvr>
                                      <p:to>
                                        <p:strVal val="visible"/>
                                      </p:to>
                                    </p:set>
                                    <p:anim calcmode="lin" valueType="num">
                                      <p:cBhvr>
                                        <p:cTn id="81" dur="1000" fill="hold"/>
                                        <p:tgtEl>
                                          <p:spTgt spid="26"/>
                                        </p:tgtEl>
                                        <p:attrNameLst>
                                          <p:attrName>ppt_w</p:attrName>
                                        </p:attrNameLst>
                                      </p:cBhvr>
                                      <p:tavLst>
                                        <p:tav tm="0">
                                          <p:val>
                                            <p:fltVal val="0"/>
                                          </p:val>
                                        </p:tav>
                                        <p:tav tm="100000">
                                          <p:val>
                                            <p:strVal val="#ppt_w"/>
                                          </p:val>
                                        </p:tav>
                                      </p:tavLst>
                                    </p:anim>
                                    <p:anim calcmode="lin" valueType="num">
                                      <p:cBhvr>
                                        <p:cTn id="82" dur="1000" fill="hold"/>
                                        <p:tgtEl>
                                          <p:spTgt spid="26"/>
                                        </p:tgtEl>
                                        <p:attrNameLst>
                                          <p:attrName>ppt_h</p:attrName>
                                        </p:attrNameLst>
                                      </p:cBhvr>
                                      <p:tavLst>
                                        <p:tav tm="0">
                                          <p:val>
                                            <p:fltVal val="0"/>
                                          </p:val>
                                        </p:tav>
                                        <p:tav tm="100000">
                                          <p:val>
                                            <p:strVal val="#ppt_h"/>
                                          </p:val>
                                        </p:tav>
                                      </p:tavLst>
                                    </p:anim>
                                    <p:animEffect transition="in" filter="fade">
                                      <p:cBhvr>
                                        <p:cTn id="83" dur="1000"/>
                                        <p:tgtEl>
                                          <p:spTgt spid="26"/>
                                        </p:tgtEl>
                                      </p:cBhvr>
                                    </p:animEffect>
                                  </p:childTnLst>
                                </p:cTn>
                              </p:par>
                              <p:par>
                                <p:cTn id="84" presetID="53" presetClass="entr" presetSubtype="16" fill="hold" grpId="0" nodeType="withEffect">
                                  <p:stCondLst>
                                    <p:cond delay="1250"/>
                                  </p:stCondLst>
                                  <p:childTnLst>
                                    <p:set>
                                      <p:cBhvr>
                                        <p:cTn id="85" dur="1" fill="hold">
                                          <p:stCondLst>
                                            <p:cond delay="0"/>
                                          </p:stCondLst>
                                        </p:cTn>
                                        <p:tgtEl>
                                          <p:spTgt spid="27"/>
                                        </p:tgtEl>
                                        <p:attrNameLst>
                                          <p:attrName>style.visibility</p:attrName>
                                        </p:attrNameLst>
                                      </p:cBhvr>
                                      <p:to>
                                        <p:strVal val="visible"/>
                                      </p:to>
                                    </p:set>
                                    <p:anim calcmode="lin" valueType="num">
                                      <p:cBhvr>
                                        <p:cTn id="86" dur="1000" fill="hold"/>
                                        <p:tgtEl>
                                          <p:spTgt spid="27"/>
                                        </p:tgtEl>
                                        <p:attrNameLst>
                                          <p:attrName>ppt_w</p:attrName>
                                        </p:attrNameLst>
                                      </p:cBhvr>
                                      <p:tavLst>
                                        <p:tav tm="0">
                                          <p:val>
                                            <p:fltVal val="0"/>
                                          </p:val>
                                        </p:tav>
                                        <p:tav tm="100000">
                                          <p:val>
                                            <p:strVal val="#ppt_w"/>
                                          </p:val>
                                        </p:tav>
                                      </p:tavLst>
                                    </p:anim>
                                    <p:anim calcmode="lin" valueType="num">
                                      <p:cBhvr>
                                        <p:cTn id="87" dur="1000" fill="hold"/>
                                        <p:tgtEl>
                                          <p:spTgt spid="27"/>
                                        </p:tgtEl>
                                        <p:attrNameLst>
                                          <p:attrName>ppt_h</p:attrName>
                                        </p:attrNameLst>
                                      </p:cBhvr>
                                      <p:tavLst>
                                        <p:tav tm="0">
                                          <p:val>
                                            <p:fltVal val="0"/>
                                          </p:val>
                                        </p:tav>
                                        <p:tav tm="100000">
                                          <p:val>
                                            <p:strVal val="#ppt_h"/>
                                          </p:val>
                                        </p:tav>
                                      </p:tavLst>
                                    </p:anim>
                                    <p:animEffect transition="in" filter="fade">
                                      <p:cBhvr>
                                        <p:cTn id="88" dur="1000"/>
                                        <p:tgtEl>
                                          <p:spTgt spid="27"/>
                                        </p:tgtEl>
                                      </p:cBhvr>
                                    </p:animEffect>
                                  </p:childTnLst>
                                </p:cTn>
                              </p:par>
                              <p:par>
                                <p:cTn id="89" presetID="53" presetClass="entr" presetSubtype="16" fill="hold" grpId="0" nodeType="withEffect">
                                  <p:stCondLst>
                                    <p:cond delay="1500"/>
                                  </p:stCondLst>
                                  <p:childTnLst>
                                    <p:set>
                                      <p:cBhvr>
                                        <p:cTn id="90" dur="1" fill="hold">
                                          <p:stCondLst>
                                            <p:cond delay="0"/>
                                          </p:stCondLst>
                                        </p:cTn>
                                        <p:tgtEl>
                                          <p:spTgt spid="30"/>
                                        </p:tgtEl>
                                        <p:attrNameLst>
                                          <p:attrName>style.visibility</p:attrName>
                                        </p:attrNameLst>
                                      </p:cBhvr>
                                      <p:to>
                                        <p:strVal val="visible"/>
                                      </p:to>
                                    </p:set>
                                    <p:anim calcmode="lin" valueType="num">
                                      <p:cBhvr>
                                        <p:cTn id="91" dur="1000" fill="hold"/>
                                        <p:tgtEl>
                                          <p:spTgt spid="30"/>
                                        </p:tgtEl>
                                        <p:attrNameLst>
                                          <p:attrName>ppt_w</p:attrName>
                                        </p:attrNameLst>
                                      </p:cBhvr>
                                      <p:tavLst>
                                        <p:tav tm="0">
                                          <p:val>
                                            <p:fltVal val="0"/>
                                          </p:val>
                                        </p:tav>
                                        <p:tav tm="100000">
                                          <p:val>
                                            <p:strVal val="#ppt_w"/>
                                          </p:val>
                                        </p:tav>
                                      </p:tavLst>
                                    </p:anim>
                                    <p:anim calcmode="lin" valueType="num">
                                      <p:cBhvr>
                                        <p:cTn id="92" dur="1000" fill="hold"/>
                                        <p:tgtEl>
                                          <p:spTgt spid="30"/>
                                        </p:tgtEl>
                                        <p:attrNameLst>
                                          <p:attrName>ppt_h</p:attrName>
                                        </p:attrNameLst>
                                      </p:cBhvr>
                                      <p:tavLst>
                                        <p:tav tm="0">
                                          <p:val>
                                            <p:fltVal val="0"/>
                                          </p:val>
                                        </p:tav>
                                        <p:tav tm="100000">
                                          <p:val>
                                            <p:strVal val="#ppt_h"/>
                                          </p:val>
                                        </p:tav>
                                      </p:tavLst>
                                    </p:anim>
                                    <p:animEffect transition="in" filter="fade">
                                      <p:cBhvr>
                                        <p:cTn id="93" dur="1000"/>
                                        <p:tgtEl>
                                          <p:spTgt spid="30"/>
                                        </p:tgtEl>
                                      </p:cBhvr>
                                    </p:animEffect>
                                  </p:childTnLst>
                                </p:cTn>
                              </p:par>
                              <p:par>
                                <p:cTn id="94" presetID="53" presetClass="entr" presetSubtype="16" fill="hold" grpId="0" nodeType="withEffect">
                                  <p:stCondLst>
                                    <p:cond delay="1500"/>
                                  </p:stCondLst>
                                  <p:childTnLst>
                                    <p:set>
                                      <p:cBhvr>
                                        <p:cTn id="95" dur="1" fill="hold">
                                          <p:stCondLst>
                                            <p:cond delay="0"/>
                                          </p:stCondLst>
                                        </p:cTn>
                                        <p:tgtEl>
                                          <p:spTgt spid="31"/>
                                        </p:tgtEl>
                                        <p:attrNameLst>
                                          <p:attrName>style.visibility</p:attrName>
                                        </p:attrNameLst>
                                      </p:cBhvr>
                                      <p:to>
                                        <p:strVal val="visible"/>
                                      </p:to>
                                    </p:set>
                                    <p:anim calcmode="lin" valueType="num">
                                      <p:cBhvr>
                                        <p:cTn id="96" dur="1000" fill="hold"/>
                                        <p:tgtEl>
                                          <p:spTgt spid="31"/>
                                        </p:tgtEl>
                                        <p:attrNameLst>
                                          <p:attrName>ppt_w</p:attrName>
                                        </p:attrNameLst>
                                      </p:cBhvr>
                                      <p:tavLst>
                                        <p:tav tm="0">
                                          <p:val>
                                            <p:fltVal val="0"/>
                                          </p:val>
                                        </p:tav>
                                        <p:tav tm="100000">
                                          <p:val>
                                            <p:strVal val="#ppt_w"/>
                                          </p:val>
                                        </p:tav>
                                      </p:tavLst>
                                    </p:anim>
                                    <p:anim calcmode="lin" valueType="num">
                                      <p:cBhvr>
                                        <p:cTn id="97" dur="1000" fill="hold"/>
                                        <p:tgtEl>
                                          <p:spTgt spid="31"/>
                                        </p:tgtEl>
                                        <p:attrNameLst>
                                          <p:attrName>ppt_h</p:attrName>
                                        </p:attrNameLst>
                                      </p:cBhvr>
                                      <p:tavLst>
                                        <p:tav tm="0">
                                          <p:val>
                                            <p:fltVal val="0"/>
                                          </p:val>
                                        </p:tav>
                                        <p:tav tm="100000">
                                          <p:val>
                                            <p:strVal val="#ppt_h"/>
                                          </p:val>
                                        </p:tav>
                                      </p:tavLst>
                                    </p:anim>
                                    <p:animEffect transition="in" filter="fade">
                                      <p:cBhvr>
                                        <p:cTn id="98" dur="1000"/>
                                        <p:tgtEl>
                                          <p:spTgt spid="31"/>
                                        </p:tgtEl>
                                      </p:cBhvr>
                                    </p:animEffect>
                                  </p:childTnLst>
                                </p:cTn>
                              </p:par>
                              <p:par>
                                <p:cTn id="99" presetID="53" presetClass="entr" presetSubtype="16" fill="hold" grpId="0" nodeType="withEffect">
                                  <p:stCondLst>
                                    <p:cond delay="1500"/>
                                  </p:stCondLst>
                                  <p:childTnLst>
                                    <p:set>
                                      <p:cBhvr>
                                        <p:cTn id="100" dur="1" fill="hold">
                                          <p:stCondLst>
                                            <p:cond delay="0"/>
                                          </p:stCondLst>
                                        </p:cTn>
                                        <p:tgtEl>
                                          <p:spTgt spid="32"/>
                                        </p:tgtEl>
                                        <p:attrNameLst>
                                          <p:attrName>style.visibility</p:attrName>
                                        </p:attrNameLst>
                                      </p:cBhvr>
                                      <p:to>
                                        <p:strVal val="visible"/>
                                      </p:to>
                                    </p:set>
                                    <p:anim calcmode="lin" valueType="num">
                                      <p:cBhvr>
                                        <p:cTn id="101" dur="1000" fill="hold"/>
                                        <p:tgtEl>
                                          <p:spTgt spid="32"/>
                                        </p:tgtEl>
                                        <p:attrNameLst>
                                          <p:attrName>ppt_w</p:attrName>
                                        </p:attrNameLst>
                                      </p:cBhvr>
                                      <p:tavLst>
                                        <p:tav tm="0">
                                          <p:val>
                                            <p:fltVal val="0"/>
                                          </p:val>
                                        </p:tav>
                                        <p:tav tm="100000">
                                          <p:val>
                                            <p:strVal val="#ppt_w"/>
                                          </p:val>
                                        </p:tav>
                                      </p:tavLst>
                                    </p:anim>
                                    <p:anim calcmode="lin" valueType="num">
                                      <p:cBhvr>
                                        <p:cTn id="102" dur="1000" fill="hold"/>
                                        <p:tgtEl>
                                          <p:spTgt spid="32"/>
                                        </p:tgtEl>
                                        <p:attrNameLst>
                                          <p:attrName>ppt_h</p:attrName>
                                        </p:attrNameLst>
                                      </p:cBhvr>
                                      <p:tavLst>
                                        <p:tav tm="0">
                                          <p:val>
                                            <p:fltVal val="0"/>
                                          </p:val>
                                        </p:tav>
                                        <p:tav tm="100000">
                                          <p:val>
                                            <p:strVal val="#ppt_h"/>
                                          </p:val>
                                        </p:tav>
                                      </p:tavLst>
                                    </p:anim>
                                    <p:animEffect transition="in" filter="fade">
                                      <p:cBhvr>
                                        <p:cTn id="103" dur="1000"/>
                                        <p:tgtEl>
                                          <p:spTgt spid="32"/>
                                        </p:tgtEl>
                                      </p:cBhvr>
                                    </p:animEffect>
                                  </p:childTnLst>
                                </p:cTn>
                              </p:par>
                              <p:par>
                                <p:cTn id="104" presetID="53" presetClass="entr" presetSubtype="16" fill="hold" grpId="0" nodeType="withEffect">
                                  <p:stCondLst>
                                    <p:cond delay="1500"/>
                                  </p:stCondLst>
                                  <p:childTnLst>
                                    <p:set>
                                      <p:cBhvr>
                                        <p:cTn id="105" dur="1" fill="hold">
                                          <p:stCondLst>
                                            <p:cond delay="0"/>
                                          </p:stCondLst>
                                        </p:cTn>
                                        <p:tgtEl>
                                          <p:spTgt spid="33"/>
                                        </p:tgtEl>
                                        <p:attrNameLst>
                                          <p:attrName>style.visibility</p:attrName>
                                        </p:attrNameLst>
                                      </p:cBhvr>
                                      <p:to>
                                        <p:strVal val="visible"/>
                                      </p:to>
                                    </p:set>
                                    <p:anim calcmode="lin" valueType="num">
                                      <p:cBhvr>
                                        <p:cTn id="106" dur="1000" fill="hold"/>
                                        <p:tgtEl>
                                          <p:spTgt spid="33"/>
                                        </p:tgtEl>
                                        <p:attrNameLst>
                                          <p:attrName>ppt_w</p:attrName>
                                        </p:attrNameLst>
                                      </p:cBhvr>
                                      <p:tavLst>
                                        <p:tav tm="0">
                                          <p:val>
                                            <p:fltVal val="0"/>
                                          </p:val>
                                        </p:tav>
                                        <p:tav tm="100000">
                                          <p:val>
                                            <p:strVal val="#ppt_w"/>
                                          </p:val>
                                        </p:tav>
                                      </p:tavLst>
                                    </p:anim>
                                    <p:anim calcmode="lin" valueType="num">
                                      <p:cBhvr>
                                        <p:cTn id="107" dur="1000" fill="hold"/>
                                        <p:tgtEl>
                                          <p:spTgt spid="33"/>
                                        </p:tgtEl>
                                        <p:attrNameLst>
                                          <p:attrName>ppt_h</p:attrName>
                                        </p:attrNameLst>
                                      </p:cBhvr>
                                      <p:tavLst>
                                        <p:tav tm="0">
                                          <p:val>
                                            <p:fltVal val="0"/>
                                          </p:val>
                                        </p:tav>
                                        <p:tav tm="100000">
                                          <p:val>
                                            <p:strVal val="#ppt_h"/>
                                          </p:val>
                                        </p:tav>
                                      </p:tavLst>
                                    </p:anim>
                                    <p:animEffect transition="in" filter="fade">
                                      <p:cBhvr>
                                        <p:cTn id="108" dur="1000"/>
                                        <p:tgtEl>
                                          <p:spTgt spid="33"/>
                                        </p:tgtEl>
                                      </p:cBhvr>
                                    </p:animEffect>
                                  </p:childTnLst>
                                </p:cTn>
                              </p:par>
                              <p:par>
                                <p:cTn id="109" presetID="53" presetClass="entr" presetSubtype="16" fill="hold" grpId="0" nodeType="withEffect">
                                  <p:stCondLst>
                                    <p:cond delay="1500"/>
                                  </p:stCondLst>
                                  <p:childTnLst>
                                    <p:set>
                                      <p:cBhvr>
                                        <p:cTn id="110" dur="1" fill="hold">
                                          <p:stCondLst>
                                            <p:cond delay="0"/>
                                          </p:stCondLst>
                                        </p:cTn>
                                        <p:tgtEl>
                                          <p:spTgt spid="34"/>
                                        </p:tgtEl>
                                        <p:attrNameLst>
                                          <p:attrName>style.visibility</p:attrName>
                                        </p:attrNameLst>
                                      </p:cBhvr>
                                      <p:to>
                                        <p:strVal val="visible"/>
                                      </p:to>
                                    </p:set>
                                    <p:anim calcmode="lin" valueType="num">
                                      <p:cBhvr>
                                        <p:cTn id="111" dur="1000" fill="hold"/>
                                        <p:tgtEl>
                                          <p:spTgt spid="34"/>
                                        </p:tgtEl>
                                        <p:attrNameLst>
                                          <p:attrName>ppt_w</p:attrName>
                                        </p:attrNameLst>
                                      </p:cBhvr>
                                      <p:tavLst>
                                        <p:tav tm="0">
                                          <p:val>
                                            <p:fltVal val="0"/>
                                          </p:val>
                                        </p:tav>
                                        <p:tav tm="100000">
                                          <p:val>
                                            <p:strVal val="#ppt_w"/>
                                          </p:val>
                                        </p:tav>
                                      </p:tavLst>
                                    </p:anim>
                                    <p:anim calcmode="lin" valueType="num">
                                      <p:cBhvr>
                                        <p:cTn id="112" dur="1000" fill="hold"/>
                                        <p:tgtEl>
                                          <p:spTgt spid="34"/>
                                        </p:tgtEl>
                                        <p:attrNameLst>
                                          <p:attrName>ppt_h</p:attrName>
                                        </p:attrNameLst>
                                      </p:cBhvr>
                                      <p:tavLst>
                                        <p:tav tm="0">
                                          <p:val>
                                            <p:fltVal val="0"/>
                                          </p:val>
                                        </p:tav>
                                        <p:tav tm="100000">
                                          <p:val>
                                            <p:strVal val="#ppt_h"/>
                                          </p:val>
                                        </p:tav>
                                      </p:tavLst>
                                    </p:anim>
                                    <p:animEffect transition="in" filter="fade">
                                      <p:cBhvr>
                                        <p:cTn id="113" dur="1000"/>
                                        <p:tgtEl>
                                          <p:spTgt spid="34"/>
                                        </p:tgtEl>
                                      </p:cBhvr>
                                    </p:animEffect>
                                  </p:childTnLst>
                                </p:cTn>
                              </p:par>
                              <p:par>
                                <p:cTn id="114" presetID="53" presetClass="entr" presetSubtype="16" fill="hold" grpId="0" nodeType="withEffect">
                                  <p:stCondLst>
                                    <p:cond delay="1500"/>
                                  </p:stCondLst>
                                  <p:childTnLst>
                                    <p:set>
                                      <p:cBhvr>
                                        <p:cTn id="115" dur="1" fill="hold">
                                          <p:stCondLst>
                                            <p:cond delay="0"/>
                                          </p:stCondLst>
                                        </p:cTn>
                                        <p:tgtEl>
                                          <p:spTgt spid="35"/>
                                        </p:tgtEl>
                                        <p:attrNameLst>
                                          <p:attrName>style.visibility</p:attrName>
                                        </p:attrNameLst>
                                      </p:cBhvr>
                                      <p:to>
                                        <p:strVal val="visible"/>
                                      </p:to>
                                    </p:set>
                                    <p:anim calcmode="lin" valueType="num">
                                      <p:cBhvr>
                                        <p:cTn id="116" dur="1000" fill="hold"/>
                                        <p:tgtEl>
                                          <p:spTgt spid="35"/>
                                        </p:tgtEl>
                                        <p:attrNameLst>
                                          <p:attrName>ppt_w</p:attrName>
                                        </p:attrNameLst>
                                      </p:cBhvr>
                                      <p:tavLst>
                                        <p:tav tm="0">
                                          <p:val>
                                            <p:fltVal val="0"/>
                                          </p:val>
                                        </p:tav>
                                        <p:tav tm="100000">
                                          <p:val>
                                            <p:strVal val="#ppt_w"/>
                                          </p:val>
                                        </p:tav>
                                      </p:tavLst>
                                    </p:anim>
                                    <p:anim calcmode="lin" valueType="num">
                                      <p:cBhvr>
                                        <p:cTn id="117" dur="1000" fill="hold"/>
                                        <p:tgtEl>
                                          <p:spTgt spid="35"/>
                                        </p:tgtEl>
                                        <p:attrNameLst>
                                          <p:attrName>ppt_h</p:attrName>
                                        </p:attrNameLst>
                                      </p:cBhvr>
                                      <p:tavLst>
                                        <p:tav tm="0">
                                          <p:val>
                                            <p:fltVal val="0"/>
                                          </p:val>
                                        </p:tav>
                                        <p:tav tm="100000">
                                          <p:val>
                                            <p:strVal val="#ppt_h"/>
                                          </p:val>
                                        </p:tav>
                                      </p:tavLst>
                                    </p:anim>
                                    <p:animEffect transition="in" filter="fade">
                                      <p:cBhvr>
                                        <p:cTn id="118" dur="1000"/>
                                        <p:tgtEl>
                                          <p:spTgt spid="35"/>
                                        </p:tgtEl>
                                      </p:cBhvr>
                                    </p:animEffect>
                                  </p:childTnLst>
                                </p:cTn>
                              </p:par>
                              <p:par>
                                <p:cTn id="119" presetID="53" presetClass="entr" presetSubtype="16" fill="hold" grpId="0" nodeType="withEffect">
                                  <p:stCondLst>
                                    <p:cond delay="1750"/>
                                  </p:stCondLst>
                                  <p:childTnLst>
                                    <p:set>
                                      <p:cBhvr>
                                        <p:cTn id="120" dur="1" fill="hold">
                                          <p:stCondLst>
                                            <p:cond delay="0"/>
                                          </p:stCondLst>
                                        </p:cTn>
                                        <p:tgtEl>
                                          <p:spTgt spid="37"/>
                                        </p:tgtEl>
                                        <p:attrNameLst>
                                          <p:attrName>style.visibility</p:attrName>
                                        </p:attrNameLst>
                                      </p:cBhvr>
                                      <p:to>
                                        <p:strVal val="visible"/>
                                      </p:to>
                                    </p:set>
                                    <p:anim calcmode="lin" valueType="num">
                                      <p:cBhvr>
                                        <p:cTn id="121" dur="1000" fill="hold"/>
                                        <p:tgtEl>
                                          <p:spTgt spid="37"/>
                                        </p:tgtEl>
                                        <p:attrNameLst>
                                          <p:attrName>ppt_w</p:attrName>
                                        </p:attrNameLst>
                                      </p:cBhvr>
                                      <p:tavLst>
                                        <p:tav tm="0">
                                          <p:val>
                                            <p:fltVal val="0"/>
                                          </p:val>
                                        </p:tav>
                                        <p:tav tm="100000">
                                          <p:val>
                                            <p:strVal val="#ppt_w"/>
                                          </p:val>
                                        </p:tav>
                                      </p:tavLst>
                                    </p:anim>
                                    <p:anim calcmode="lin" valueType="num">
                                      <p:cBhvr>
                                        <p:cTn id="122" dur="1000" fill="hold"/>
                                        <p:tgtEl>
                                          <p:spTgt spid="37"/>
                                        </p:tgtEl>
                                        <p:attrNameLst>
                                          <p:attrName>ppt_h</p:attrName>
                                        </p:attrNameLst>
                                      </p:cBhvr>
                                      <p:tavLst>
                                        <p:tav tm="0">
                                          <p:val>
                                            <p:fltVal val="0"/>
                                          </p:val>
                                        </p:tav>
                                        <p:tav tm="100000">
                                          <p:val>
                                            <p:strVal val="#ppt_h"/>
                                          </p:val>
                                        </p:tav>
                                      </p:tavLst>
                                    </p:anim>
                                    <p:animEffect transition="in" filter="fade">
                                      <p:cBhvr>
                                        <p:cTn id="123" dur="1000"/>
                                        <p:tgtEl>
                                          <p:spTgt spid="37"/>
                                        </p:tgtEl>
                                      </p:cBhvr>
                                    </p:animEffect>
                                  </p:childTnLst>
                                </p:cTn>
                              </p:par>
                              <p:par>
                                <p:cTn id="124" presetID="53" presetClass="entr" presetSubtype="16" fill="hold" grpId="0" nodeType="withEffect">
                                  <p:stCondLst>
                                    <p:cond delay="1750"/>
                                  </p:stCondLst>
                                  <p:childTnLst>
                                    <p:set>
                                      <p:cBhvr>
                                        <p:cTn id="125" dur="1" fill="hold">
                                          <p:stCondLst>
                                            <p:cond delay="0"/>
                                          </p:stCondLst>
                                        </p:cTn>
                                        <p:tgtEl>
                                          <p:spTgt spid="38"/>
                                        </p:tgtEl>
                                        <p:attrNameLst>
                                          <p:attrName>style.visibility</p:attrName>
                                        </p:attrNameLst>
                                      </p:cBhvr>
                                      <p:to>
                                        <p:strVal val="visible"/>
                                      </p:to>
                                    </p:set>
                                    <p:anim calcmode="lin" valueType="num">
                                      <p:cBhvr>
                                        <p:cTn id="126" dur="1000" fill="hold"/>
                                        <p:tgtEl>
                                          <p:spTgt spid="38"/>
                                        </p:tgtEl>
                                        <p:attrNameLst>
                                          <p:attrName>ppt_w</p:attrName>
                                        </p:attrNameLst>
                                      </p:cBhvr>
                                      <p:tavLst>
                                        <p:tav tm="0">
                                          <p:val>
                                            <p:fltVal val="0"/>
                                          </p:val>
                                        </p:tav>
                                        <p:tav tm="100000">
                                          <p:val>
                                            <p:strVal val="#ppt_w"/>
                                          </p:val>
                                        </p:tav>
                                      </p:tavLst>
                                    </p:anim>
                                    <p:anim calcmode="lin" valueType="num">
                                      <p:cBhvr>
                                        <p:cTn id="127" dur="1000" fill="hold"/>
                                        <p:tgtEl>
                                          <p:spTgt spid="38"/>
                                        </p:tgtEl>
                                        <p:attrNameLst>
                                          <p:attrName>ppt_h</p:attrName>
                                        </p:attrNameLst>
                                      </p:cBhvr>
                                      <p:tavLst>
                                        <p:tav tm="0">
                                          <p:val>
                                            <p:fltVal val="0"/>
                                          </p:val>
                                        </p:tav>
                                        <p:tav tm="100000">
                                          <p:val>
                                            <p:strVal val="#ppt_h"/>
                                          </p:val>
                                        </p:tav>
                                      </p:tavLst>
                                    </p:anim>
                                    <p:animEffect transition="in" filter="fade">
                                      <p:cBhvr>
                                        <p:cTn id="128" dur="1000"/>
                                        <p:tgtEl>
                                          <p:spTgt spid="38"/>
                                        </p:tgtEl>
                                      </p:cBhvr>
                                    </p:animEffect>
                                  </p:childTnLst>
                                </p:cTn>
                              </p:par>
                              <p:par>
                                <p:cTn id="129" presetID="53" presetClass="entr" presetSubtype="16" fill="hold" grpId="0" nodeType="withEffect">
                                  <p:stCondLst>
                                    <p:cond delay="1750"/>
                                  </p:stCondLst>
                                  <p:childTnLst>
                                    <p:set>
                                      <p:cBhvr>
                                        <p:cTn id="130" dur="1" fill="hold">
                                          <p:stCondLst>
                                            <p:cond delay="0"/>
                                          </p:stCondLst>
                                        </p:cTn>
                                        <p:tgtEl>
                                          <p:spTgt spid="39"/>
                                        </p:tgtEl>
                                        <p:attrNameLst>
                                          <p:attrName>style.visibility</p:attrName>
                                        </p:attrNameLst>
                                      </p:cBhvr>
                                      <p:to>
                                        <p:strVal val="visible"/>
                                      </p:to>
                                    </p:set>
                                    <p:anim calcmode="lin" valueType="num">
                                      <p:cBhvr>
                                        <p:cTn id="131" dur="1000" fill="hold"/>
                                        <p:tgtEl>
                                          <p:spTgt spid="39"/>
                                        </p:tgtEl>
                                        <p:attrNameLst>
                                          <p:attrName>ppt_w</p:attrName>
                                        </p:attrNameLst>
                                      </p:cBhvr>
                                      <p:tavLst>
                                        <p:tav tm="0">
                                          <p:val>
                                            <p:fltVal val="0"/>
                                          </p:val>
                                        </p:tav>
                                        <p:tav tm="100000">
                                          <p:val>
                                            <p:strVal val="#ppt_w"/>
                                          </p:val>
                                        </p:tav>
                                      </p:tavLst>
                                    </p:anim>
                                    <p:anim calcmode="lin" valueType="num">
                                      <p:cBhvr>
                                        <p:cTn id="132" dur="1000" fill="hold"/>
                                        <p:tgtEl>
                                          <p:spTgt spid="39"/>
                                        </p:tgtEl>
                                        <p:attrNameLst>
                                          <p:attrName>ppt_h</p:attrName>
                                        </p:attrNameLst>
                                      </p:cBhvr>
                                      <p:tavLst>
                                        <p:tav tm="0">
                                          <p:val>
                                            <p:fltVal val="0"/>
                                          </p:val>
                                        </p:tav>
                                        <p:tav tm="100000">
                                          <p:val>
                                            <p:strVal val="#ppt_h"/>
                                          </p:val>
                                        </p:tav>
                                      </p:tavLst>
                                    </p:anim>
                                    <p:animEffect transition="in" filter="fade">
                                      <p:cBhvr>
                                        <p:cTn id="133" dur="1000"/>
                                        <p:tgtEl>
                                          <p:spTgt spid="39"/>
                                        </p:tgtEl>
                                      </p:cBhvr>
                                    </p:animEffect>
                                  </p:childTnLst>
                                </p:cTn>
                              </p:par>
                              <p:par>
                                <p:cTn id="134" presetID="53" presetClass="entr" presetSubtype="16" fill="hold" grpId="0" nodeType="withEffect">
                                  <p:stCondLst>
                                    <p:cond delay="1750"/>
                                  </p:stCondLst>
                                  <p:childTnLst>
                                    <p:set>
                                      <p:cBhvr>
                                        <p:cTn id="135" dur="1" fill="hold">
                                          <p:stCondLst>
                                            <p:cond delay="0"/>
                                          </p:stCondLst>
                                        </p:cTn>
                                        <p:tgtEl>
                                          <p:spTgt spid="40"/>
                                        </p:tgtEl>
                                        <p:attrNameLst>
                                          <p:attrName>style.visibility</p:attrName>
                                        </p:attrNameLst>
                                      </p:cBhvr>
                                      <p:to>
                                        <p:strVal val="visible"/>
                                      </p:to>
                                    </p:set>
                                    <p:anim calcmode="lin" valueType="num">
                                      <p:cBhvr>
                                        <p:cTn id="136" dur="1000" fill="hold"/>
                                        <p:tgtEl>
                                          <p:spTgt spid="40"/>
                                        </p:tgtEl>
                                        <p:attrNameLst>
                                          <p:attrName>ppt_w</p:attrName>
                                        </p:attrNameLst>
                                      </p:cBhvr>
                                      <p:tavLst>
                                        <p:tav tm="0">
                                          <p:val>
                                            <p:fltVal val="0"/>
                                          </p:val>
                                        </p:tav>
                                        <p:tav tm="100000">
                                          <p:val>
                                            <p:strVal val="#ppt_w"/>
                                          </p:val>
                                        </p:tav>
                                      </p:tavLst>
                                    </p:anim>
                                    <p:anim calcmode="lin" valueType="num">
                                      <p:cBhvr>
                                        <p:cTn id="137" dur="1000" fill="hold"/>
                                        <p:tgtEl>
                                          <p:spTgt spid="40"/>
                                        </p:tgtEl>
                                        <p:attrNameLst>
                                          <p:attrName>ppt_h</p:attrName>
                                        </p:attrNameLst>
                                      </p:cBhvr>
                                      <p:tavLst>
                                        <p:tav tm="0">
                                          <p:val>
                                            <p:fltVal val="0"/>
                                          </p:val>
                                        </p:tav>
                                        <p:tav tm="100000">
                                          <p:val>
                                            <p:strVal val="#ppt_h"/>
                                          </p:val>
                                        </p:tav>
                                      </p:tavLst>
                                    </p:anim>
                                    <p:animEffect transition="in" filter="fade">
                                      <p:cBhvr>
                                        <p:cTn id="138" dur="1000"/>
                                        <p:tgtEl>
                                          <p:spTgt spid="40"/>
                                        </p:tgtEl>
                                      </p:cBhvr>
                                    </p:animEffect>
                                  </p:childTnLst>
                                </p:cTn>
                              </p:par>
                              <p:par>
                                <p:cTn id="139" presetID="53" presetClass="entr" presetSubtype="16" fill="hold" grpId="0" nodeType="withEffect">
                                  <p:stCondLst>
                                    <p:cond delay="1750"/>
                                  </p:stCondLst>
                                  <p:childTnLst>
                                    <p:set>
                                      <p:cBhvr>
                                        <p:cTn id="140" dur="1" fill="hold">
                                          <p:stCondLst>
                                            <p:cond delay="0"/>
                                          </p:stCondLst>
                                        </p:cTn>
                                        <p:tgtEl>
                                          <p:spTgt spid="41"/>
                                        </p:tgtEl>
                                        <p:attrNameLst>
                                          <p:attrName>style.visibility</p:attrName>
                                        </p:attrNameLst>
                                      </p:cBhvr>
                                      <p:to>
                                        <p:strVal val="visible"/>
                                      </p:to>
                                    </p:set>
                                    <p:anim calcmode="lin" valueType="num">
                                      <p:cBhvr>
                                        <p:cTn id="141" dur="1000" fill="hold"/>
                                        <p:tgtEl>
                                          <p:spTgt spid="41"/>
                                        </p:tgtEl>
                                        <p:attrNameLst>
                                          <p:attrName>ppt_w</p:attrName>
                                        </p:attrNameLst>
                                      </p:cBhvr>
                                      <p:tavLst>
                                        <p:tav tm="0">
                                          <p:val>
                                            <p:fltVal val="0"/>
                                          </p:val>
                                        </p:tav>
                                        <p:tav tm="100000">
                                          <p:val>
                                            <p:strVal val="#ppt_w"/>
                                          </p:val>
                                        </p:tav>
                                      </p:tavLst>
                                    </p:anim>
                                    <p:anim calcmode="lin" valueType="num">
                                      <p:cBhvr>
                                        <p:cTn id="142" dur="1000" fill="hold"/>
                                        <p:tgtEl>
                                          <p:spTgt spid="41"/>
                                        </p:tgtEl>
                                        <p:attrNameLst>
                                          <p:attrName>ppt_h</p:attrName>
                                        </p:attrNameLst>
                                      </p:cBhvr>
                                      <p:tavLst>
                                        <p:tav tm="0">
                                          <p:val>
                                            <p:fltVal val="0"/>
                                          </p:val>
                                        </p:tav>
                                        <p:tav tm="100000">
                                          <p:val>
                                            <p:strVal val="#ppt_h"/>
                                          </p:val>
                                        </p:tav>
                                      </p:tavLst>
                                    </p:anim>
                                    <p:animEffect transition="in" filter="fade">
                                      <p:cBhvr>
                                        <p:cTn id="143" dur="1000"/>
                                        <p:tgtEl>
                                          <p:spTgt spid="41"/>
                                        </p:tgtEl>
                                      </p:cBhvr>
                                    </p:animEffect>
                                  </p:childTnLst>
                                </p:cTn>
                              </p:par>
                              <p:par>
                                <p:cTn id="144" presetID="53" presetClass="entr" presetSubtype="16" fill="hold" grpId="0" nodeType="withEffect">
                                  <p:stCondLst>
                                    <p:cond delay="1750"/>
                                  </p:stCondLst>
                                  <p:childTnLst>
                                    <p:set>
                                      <p:cBhvr>
                                        <p:cTn id="145" dur="1" fill="hold">
                                          <p:stCondLst>
                                            <p:cond delay="0"/>
                                          </p:stCondLst>
                                        </p:cTn>
                                        <p:tgtEl>
                                          <p:spTgt spid="42"/>
                                        </p:tgtEl>
                                        <p:attrNameLst>
                                          <p:attrName>style.visibility</p:attrName>
                                        </p:attrNameLst>
                                      </p:cBhvr>
                                      <p:to>
                                        <p:strVal val="visible"/>
                                      </p:to>
                                    </p:set>
                                    <p:anim calcmode="lin" valueType="num">
                                      <p:cBhvr>
                                        <p:cTn id="146" dur="1000" fill="hold"/>
                                        <p:tgtEl>
                                          <p:spTgt spid="42"/>
                                        </p:tgtEl>
                                        <p:attrNameLst>
                                          <p:attrName>ppt_w</p:attrName>
                                        </p:attrNameLst>
                                      </p:cBhvr>
                                      <p:tavLst>
                                        <p:tav tm="0">
                                          <p:val>
                                            <p:fltVal val="0"/>
                                          </p:val>
                                        </p:tav>
                                        <p:tav tm="100000">
                                          <p:val>
                                            <p:strVal val="#ppt_w"/>
                                          </p:val>
                                        </p:tav>
                                      </p:tavLst>
                                    </p:anim>
                                    <p:anim calcmode="lin" valueType="num">
                                      <p:cBhvr>
                                        <p:cTn id="147" dur="1000" fill="hold"/>
                                        <p:tgtEl>
                                          <p:spTgt spid="42"/>
                                        </p:tgtEl>
                                        <p:attrNameLst>
                                          <p:attrName>ppt_h</p:attrName>
                                        </p:attrNameLst>
                                      </p:cBhvr>
                                      <p:tavLst>
                                        <p:tav tm="0">
                                          <p:val>
                                            <p:fltVal val="0"/>
                                          </p:val>
                                        </p:tav>
                                        <p:tav tm="100000">
                                          <p:val>
                                            <p:strVal val="#ppt_h"/>
                                          </p:val>
                                        </p:tav>
                                      </p:tavLst>
                                    </p:anim>
                                    <p:animEffect transition="in" filter="fade">
                                      <p:cBhvr>
                                        <p:cTn id="148" dur="1000"/>
                                        <p:tgtEl>
                                          <p:spTgt spid="42"/>
                                        </p:tgtEl>
                                      </p:cBhvr>
                                    </p:animEffect>
                                  </p:childTnLst>
                                </p:cTn>
                              </p:par>
                              <p:par>
                                <p:cTn id="149" presetID="53" presetClass="entr" presetSubtype="16" fill="hold" grpId="0" nodeType="withEffect">
                                  <p:stCondLst>
                                    <p:cond delay="2000"/>
                                  </p:stCondLst>
                                  <p:childTnLst>
                                    <p:set>
                                      <p:cBhvr>
                                        <p:cTn id="150" dur="1" fill="hold">
                                          <p:stCondLst>
                                            <p:cond delay="0"/>
                                          </p:stCondLst>
                                        </p:cTn>
                                        <p:tgtEl>
                                          <p:spTgt spid="44"/>
                                        </p:tgtEl>
                                        <p:attrNameLst>
                                          <p:attrName>style.visibility</p:attrName>
                                        </p:attrNameLst>
                                      </p:cBhvr>
                                      <p:to>
                                        <p:strVal val="visible"/>
                                      </p:to>
                                    </p:set>
                                    <p:anim calcmode="lin" valueType="num">
                                      <p:cBhvr>
                                        <p:cTn id="151" dur="1000" fill="hold"/>
                                        <p:tgtEl>
                                          <p:spTgt spid="44"/>
                                        </p:tgtEl>
                                        <p:attrNameLst>
                                          <p:attrName>ppt_w</p:attrName>
                                        </p:attrNameLst>
                                      </p:cBhvr>
                                      <p:tavLst>
                                        <p:tav tm="0">
                                          <p:val>
                                            <p:fltVal val="0"/>
                                          </p:val>
                                        </p:tav>
                                        <p:tav tm="100000">
                                          <p:val>
                                            <p:strVal val="#ppt_w"/>
                                          </p:val>
                                        </p:tav>
                                      </p:tavLst>
                                    </p:anim>
                                    <p:anim calcmode="lin" valueType="num">
                                      <p:cBhvr>
                                        <p:cTn id="152" dur="1000" fill="hold"/>
                                        <p:tgtEl>
                                          <p:spTgt spid="44"/>
                                        </p:tgtEl>
                                        <p:attrNameLst>
                                          <p:attrName>ppt_h</p:attrName>
                                        </p:attrNameLst>
                                      </p:cBhvr>
                                      <p:tavLst>
                                        <p:tav tm="0">
                                          <p:val>
                                            <p:fltVal val="0"/>
                                          </p:val>
                                        </p:tav>
                                        <p:tav tm="100000">
                                          <p:val>
                                            <p:strVal val="#ppt_h"/>
                                          </p:val>
                                        </p:tav>
                                      </p:tavLst>
                                    </p:anim>
                                    <p:animEffect transition="in" filter="fade">
                                      <p:cBhvr>
                                        <p:cTn id="153" dur="1000"/>
                                        <p:tgtEl>
                                          <p:spTgt spid="44"/>
                                        </p:tgtEl>
                                      </p:cBhvr>
                                    </p:animEffect>
                                  </p:childTnLst>
                                </p:cTn>
                              </p:par>
                              <p:par>
                                <p:cTn id="154" presetID="53" presetClass="entr" presetSubtype="16" fill="hold" grpId="0" nodeType="withEffect">
                                  <p:stCondLst>
                                    <p:cond delay="2000"/>
                                  </p:stCondLst>
                                  <p:childTnLst>
                                    <p:set>
                                      <p:cBhvr>
                                        <p:cTn id="155" dur="1" fill="hold">
                                          <p:stCondLst>
                                            <p:cond delay="0"/>
                                          </p:stCondLst>
                                        </p:cTn>
                                        <p:tgtEl>
                                          <p:spTgt spid="45"/>
                                        </p:tgtEl>
                                        <p:attrNameLst>
                                          <p:attrName>style.visibility</p:attrName>
                                        </p:attrNameLst>
                                      </p:cBhvr>
                                      <p:to>
                                        <p:strVal val="visible"/>
                                      </p:to>
                                    </p:set>
                                    <p:anim calcmode="lin" valueType="num">
                                      <p:cBhvr>
                                        <p:cTn id="156" dur="1000" fill="hold"/>
                                        <p:tgtEl>
                                          <p:spTgt spid="45"/>
                                        </p:tgtEl>
                                        <p:attrNameLst>
                                          <p:attrName>ppt_w</p:attrName>
                                        </p:attrNameLst>
                                      </p:cBhvr>
                                      <p:tavLst>
                                        <p:tav tm="0">
                                          <p:val>
                                            <p:fltVal val="0"/>
                                          </p:val>
                                        </p:tav>
                                        <p:tav tm="100000">
                                          <p:val>
                                            <p:strVal val="#ppt_w"/>
                                          </p:val>
                                        </p:tav>
                                      </p:tavLst>
                                    </p:anim>
                                    <p:anim calcmode="lin" valueType="num">
                                      <p:cBhvr>
                                        <p:cTn id="157" dur="1000" fill="hold"/>
                                        <p:tgtEl>
                                          <p:spTgt spid="45"/>
                                        </p:tgtEl>
                                        <p:attrNameLst>
                                          <p:attrName>ppt_h</p:attrName>
                                        </p:attrNameLst>
                                      </p:cBhvr>
                                      <p:tavLst>
                                        <p:tav tm="0">
                                          <p:val>
                                            <p:fltVal val="0"/>
                                          </p:val>
                                        </p:tav>
                                        <p:tav tm="100000">
                                          <p:val>
                                            <p:strVal val="#ppt_h"/>
                                          </p:val>
                                        </p:tav>
                                      </p:tavLst>
                                    </p:anim>
                                    <p:animEffect transition="in" filter="fade">
                                      <p:cBhvr>
                                        <p:cTn id="158" dur="1000"/>
                                        <p:tgtEl>
                                          <p:spTgt spid="45"/>
                                        </p:tgtEl>
                                      </p:cBhvr>
                                    </p:animEffect>
                                  </p:childTnLst>
                                </p:cTn>
                              </p:par>
                              <p:par>
                                <p:cTn id="159" presetID="53" presetClass="entr" presetSubtype="16" fill="hold" grpId="0" nodeType="withEffect">
                                  <p:stCondLst>
                                    <p:cond delay="2000"/>
                                  </p:stCondLst>
                                  <p:childTnLst>
                                    <p:set>
                                      <p:cBhvr>
                                        <p:cTn id="160" dur="1" fill="hold">
                                          <p:stCondLst>
                                            <p:cond delay="0"/>
                                          </p:stCondLst>
                                        </p:cTn>
                                        <p:tgtEl>
                                          <p:spTgt spid="46"/>
                                        </p:tgtEl>
                                        <p:attrNameLst>
                                          <p:attrName>style.visibility</p:attrName>
                                        </p:attrNameLst>
                                      </p:cBhvr>
                                      <p:to>
                                        <p:strVal val="visible"/>
                                      </p:to>
                                    </p:set>
                                    <p:anim calcmode="lin" valueType="num">
                                      <p:cBhvr>
                                        <p:cTn id="161" dur="1000" fill="hold"/>
                                        <p:tgtEl>
                                          <p:spTgt spid="46"/>
                                        </p:tgtEl>
                                        <p:attrNameLst>
                                          <p:attrName>ppt_w</p:attrName>
                                        </p:attrNameLst>
                                      </p:cBhvr>
                                      <p:tavLst>
                                        <p:tav tm="0">
                                          <p:val>
                                            <p:fltVal val="0"/>
                                          </p:val>
                                        </p:tav>
                                        <p:tav tm="100000">
                                          <p:val>
                                            <p:strVal val="#ppt_w"/>
                                          </p:val>
                                        </p:tav>
                                      </p:tavLst>
                                    </p:anim>
                                    <p:anim calcmode="lin" valueType="num">
                                      <p:cBhvr>
                                        <p:cTn id="162" dur="1000" fill="hold"/>
                                        <p:tgtEl>
                                          <p:spTgt spid="46"/>
                                        </p:tgtEl>
                                        <p:attrNameLst>
                                          <p:attrName>ppt_h</p:attrName>
                                        </p:attrNameLst>
                                      </p:cBhvr>
                                      <p:tavLst>
                                        <p:tav tm="0">
                                          <p:val>
                                            <p:fltVal val="0"/>
                                          </p:val>
                                        </p:tav>
                                        <p:tav tm="100000">
                                          <p:val>
                                            <p:strVal val="#ppt_h"/>
                                          </p:val>
                                        </p:tav>
                                      </p:tavLst>
                                    </p:anim>
                                    <p:animEffect transition="in" filter="fade">
                                      <p:cBhvr>
                                        <p:cTn id="163" dur="1000"/>
                                        <p:tgtEl>
                                          <p:spTgt spid="46"/>
                                        </p:tgtEl>
                                      </p:cBhvr>
                                    </p:animEffect>
                                  </p:childTnLst>
                                </p:cTn>
                              </p:par>
                              <p:par>
                                <p:cTn id="164" presetID="53" presetClass="entr" presetSubtype="16" fill="hold" grpId="0" nodeType="withEffect">
                                  <p:stCondLst>
                                    <p:cond delay="2000"/>
                                  </p:stCondLst>
                                  <p:childTnLst>
                                    <p:set>
                                      <p:cBhvr>
                                        <p:cTn id="165" dur="1" fill="hold">
                                          <p:stCondLst>
                                            <p:cond delay="0"/>
                                          </p:stCondLst>
                                        </p:cTn>
                                        <p:tgtEl>
                                          <p:spTgt spid="47"/>
                                        </p:tgtEl>
                                        <p:attrNameLst>
                                          <p:attrName>style.visibility</p:attrName>
                                        </p:attrNameLst>
                                      </p:cBhvr>
                                      <p:to>
                                        <p:strVal val="visible"/>
                                      </p:to>
                                    </p:set>
                                    <p:anim calcmode="lin" valueType="num">
                                      <p:cBhvr>
                                        <p:cTn id="166" dur="1000" fill="hold"/>
                                        <p:tgtEl>
                                          <p:spTgt spid="47"/>
                                        </p:tgtEl>
                                        <p:attrNameLst>
                                          <p:attrName>ppt_w</p:attrName>
                                        </p:attrNameLst>
                                      </p:cBhvr>
                                      <p:tavLst>
                                        <p:tav tm="0">
                                          <p:val>
                                            <p:fltVal val="0"/>
                                          </p:val>
                                        </p:tav>
                                        <p:tav tm="100000">
                                          <p:val>
                                            <p:strVal val="#ppt_w"/>
                                          </p:val>
                                        </p:tav>
                                      </p:tavLst>
                                    </p:anim>
                                    <p:anim calcmode="lin" valueType="num">
                                      <p:cBhvr>
                                        <p:cTn id="167" dur="1000" fill="hold"/>
                                        <p:tgtEl>
                                          <p:spTgt spid="47"/>
                                        </p:tgtEl>
                                        <p:attrNameLst>
                                          <p:attrName>ppt_h</p:attrName>
                                        </p:attrNameLst>
                                      </p:cBhvr>
                                      <p:tavLst>
                                        <p:tav tm="0">
                                          <p:val>
                                            <p:fltVal val="0"/>
                                          </p:val>
                                        </p:tav>
                                        <p:tav tm="100000">
                                          <p:val>
                                            <p:strVal val="#ppt_h"/>
                                          </p:val>
                                        </p:tav>
                                      </p:tavLst>
                                    </p:anim>
                                    <p:animEffect transition="in" filter="fade">
                                      <p:cBhvr>
                                        <p:cTn id="168" dur="1000"/>
                                        <p:tgtEl>
                                          <p:spTgt spid="47"/>
                                        </p:tgtEl>
                                      </p:cBhvr>
                                    </p:animEffect>
                                  </p:childTnLst>
                                </p:cTn>
                              </p:par>
                              <p:par>
                                <p:cTn id="169" presetID="53" presetClass="entr" presetSubtype="16" fill="hold" grpId="0" nodeType="withEffect">
                                  <p:stCondLst>
                                    <p:cond delay="2000"/>
                                  </p:stCondLst>
                                  <p:childTnLst>
                                    <p:set>
                                      <p:cBhvr>
                                        <p:cTn id="170" dur="1" fill="hold">
                                          <p:stCondLst>
                                            <p:cond delay="0"/>
                                          </p:stCondLst>
                                        </p:cTn>
                                        <p:tgtEl>
                                          <p:spTgt spid="48"/>
                                        </p:tgtEl>
                                        <p:attrNameLst>
                                          <p:attrName>style.visibility</p:attrName>
                                        </p:attrNameLst>
                                      </p:cBhvr>
                                      <p:to>
                                        <p:strVal val="visible"/>
                                      </p:to>
                                    </p:set>
                                    <p:anim calcmode="lin" valueType="num">
                                      <p:cBhvr>
                                        <p:cTn id="171" dur="1000" fill="hold"/>
                                        <p:tgtEl>
                                          <p:spTgt spid="48"/>
                                        </p:tgtEl>
                                        <p:attrNameLst>
                                          <p:attrName>ppt_w</p:attrName>
                                        </p:attrNameLst>
                                      </p:cBhvr>
                                      <p:tavLst>
                                        <p:tav tm="0">
                                          <p:val>
                                            <p:fltVal val="0"/>
                                          </p:val>
                                        </p:tav>
                                        <p:tav tm="100000">
                                          <p:val>
                                            <p:strVal val="#ppt_w"/>
                                          </p:val>
                                        </p:tav>
                                      </p:tavLst>
                                    </p:anim>
                                    <p:anim calcmode="lin" valueType="num">
                                      <p:cBhvr>
                                        <p:cTn id="172" dur="1000" fill="hold"/>
                                        <p:tgtEl>
                                          <p:spTgt spid="48"/>
                                        </p:tgtEl>
                                        <p:attrNameLst>
                                          <p:attrName>ppt_h</p:attrName>
                                        </p:attrNameLst>
                                      </p:cBhvr>
                                      <p:tavLst>
                                        <p:tav tm="0">
                                          <p:val>
                                            <p:fltVal val="0"/>
                                          </p:val>
                                        </p:tav>
                                        <p:tav tm="100000">
                                          <p:val>
                                            <p:strVal val="#ppt_h"/>
                                          </p:val>
                                        </p:tav>
                                      </p:tavLst>
                                    </p:anim>
                                    <p:animEffect transition="in" filter="fade">
                                      <p:cBhvr>
                                        <p:cTn id="173" dur="1000"/>
                                        <p:tgtEl>
                                          <p:spTgt spid="48"/>
                                        </p:tgtEl>
                                      </p:cBhvr>
                                    </p:animEffect>
                                  </p:childTnLst>
                                </p:cTn>
                              </p:par>
                              <p:par>
                                <p:cTn id="174" presetID="53" presetClass="entr" presetSubtype="16" fill="hold" grpId="0" nodeType="withEffect">
                                  <p:stCondLst>
                                    <p:cond delay="2000"/>
                                  </p:stCondLst>
                                  <p:childTnLst>
                                    <p:set>
                                      <p:cBhvr>
                                        <p:cTn id="175" dur="1" fill="hold">
                                          <p:stCondLst>
                                            <p:cond delay="0"/>
                                          </p:stCondLst>
                                        </p:cTn>
                                        <p:tgtEl>
                                          <p:spTgt spid="49"/>
                                        </p:tgtEl>
                                        <p:attrNameLst>
                                          <p:attrName>style.visibility</p:attrName>
                                        </p:attrNameLst>
                                      </p:cBhvr>
                                      <p:to>
                                        <p:strVal val="visible"/>
                                      </p:to>
                                    </p:set>
                                    <p:anim calcmode="lin" valueType="num">
                                      <p:cBhvr>
                                        <p:cTn id="176" dur="1000" fill="hold"/>
                                        <p:tgtEl>
                                          <p:spTgt spid="49"/>
                                        </p:tgtEl>
                                        <p:attrNameLst>
                                          <p:attrName>ppt_w</p:attrName>
                                        </p:attrNameLst>
                                      </p:cBhvr>
                                      <p:tavLst>
                                        <p:tav tm="0">
                                          <p:val>
                                            <p:fltVal val="0"/>
                                          </p:val>
                                        </p:tav>
                                        <p:tav tm="100000">
                                          <p:val>
                                            <p:strVal val="#ppt_w"/>
                                          </p:val>
                                        </p:tav>
                                      </p:tavLst>
                                    </p:anim>
                                    <p:anim calcmode="lin" valueType="num">
                                      <p:cBhvr>
                                        <p:cTn id="177" dur="1000" fill="hold"/>
                                        <p:tgtEl>
                                          <p:spTgt spid="49"/>
                                        </p:tgtEl>
                                        <p:attrNameLst>
                                          <p:attrName>ppt_h</p:attrName>
                                        </p:attrNameLst>
                                      </p:cBhvr>
                                      <p:tavLst>
                                        <p:tav tm="0">
                                          <p:val>
                                            <p:fltVal val="0"/>
                                          </p:val>
                                        </p:tav>
                                        <p:tav tm="100000">
                                          <p:val>
                                            <p:strVal val="#ppt_h"/>
                                          </p:val>
                                        </p:tav>
                                      </p:tavLst>
                                    </p:anim>
                                    <p:animEffect transition="in" filter="fade">
                                      <p:cBhvr>
                                        <p:cTn id="178" dur="1000"/>
                                        <p:tgtEl>
                                          <p:spTgt spid="49"/>
                                        </p:tgtEl>
                                      </p:cBhvr>
                                    </p:animEffect>
                                  </p:childTnLst>
                                </p:cTn>
                              </p:par>
                              <p:par>
                                <p:cTn id="179" presetID="53" presetClass="entr" presetSubtype="16" fill="hold" grpId="0" nodeType="withEffect">
                                  <p:stCondLst>
                                    <p:cond delay="2250"/>
                                  </p:stCondLst>
                                  <p:childTnLst>
                                    <p:set>
                                      <p:cBhvr>
                                        <p:cTn id="180" dur="1" fill="hold">
                                          <p:stCondLst>
                                            <p:cond delay="0"/>
                                          </p:stCondLst>
                                        </p:cTn>
                                        <p:tgtEl>
                                          <p:spTgt spid="51"/>
                                        </p:tgtEl>
                                        <p:attrNameLst>
                                          <p:attrName>style.visibility</p:attrName>
                                        </p:attrNameLst>
                                      </p:cBhvr>
                                      <p:to>
                                        <p:strVal val="visible"/>
                                      </p:to>
                                    </p:set>
                                    <p:anim calcmode="lin" valueType="num">
                                      <p:cBhvr>
                                        <p:cTn id="181" dur="1000" fill="hold"/>
                                        <p:tgtEl>
                                          <p:spTgt spid="51"/>
                                        </p:tgtEl>
                                        <p:attrNameLst>
                                          <p:attrName>ppt_w</p:attrName>
                                        </p:attrNameLst>
                                      </p:cBhvr>
                                      <p:tavLst>
                                        <p:tav tm="0">
                                          <p:val>
                                            <p:fltVal val="0"/>
                                          </p:val>
                                        </p:tav>
                                        <p:tav tm="100000">
                                          <p:val>
                                            <p:strVal val="#ppt_w"/>
                                          </p:val>
                                        </p:tav>
                                      </p:tavLst>
                                    </p:anim>
                                    <p:anim calcmode="lin" valueType="num">
                                      <p:cBhvr>
                                        <p:cTn id="182" dur="1000" fill="hold"/>
                                        <p:tgtEl>
                                          <p:spTgt spid="51"/>
                                        </p:tgtEl>
                                        <p:attrNameLst>
                                          <p:attrName>ppt_h</p:attrName>
                                        </p:attrNameLst>
                                      </p:cBhvr>
                                      <p:tavLst>
                                        <p:tav tm="0">
                                          <p:val>
                                            <p:fltVal val="0"/>
                                          </p:val>
                                        </p:tav>
                                        <p:tav tm="100000">
                                          <p:val>
                                            <p:strVal val="#ppt_h"/>
                                          </p:val>
                                        </p:tav>
                                      </p:tavLst>
                                    </p:anim>
                                    <p:animEffect transition="in" filter="fade">
                                      <p:cBhvr>
                                        <p:cTn id="183" dur="1000"/>
                                        <p:tgtEl>
                                          <p:spTgt spid="51"/>
                                        </p:tgtEl>
                                      </p:cBhvr>
                                    </p:animEffect>
                                  </p:childTnLst>
                                </p:cTn>
                              </p:par>
                              <p:par>
                                <p:cTn id="184" presetID="53" presetClass="entr" presetSubtype="16" fill="hold" grpId="0" nodeType="withEffect">
                                  <p:stCondLst>
                                    <p:cond delay="2250"/>
                                  </p:stCondLst>
                                  <p:childTnLst>
                                    <p:set>
                                      <p:cBhvr>
                                        <p:cTn id="185" dur="1" fill="hold">
                                          <p:stCondLst>
                                            <p:cond delay="0"/>
                                          </p:stCondLst>
                                        </p:cTn>
                                        <p:tgtEl>
                                          <p:spTgt spid="52"/>
                                        </p:tgtEl>
                                        <p:attrNameLst>
                                          <p:attrName>style.visibility</p:attrName>
                                        </p:attrNameLst>
                                      </p:cBhvr>
                                      <p:to>
                                        <p:strVal val="visible"/>
                                      </p:to>
                                    </p:set>
                                    <p:anim calcmode="lin" valueType="num">
                                      <p:cBhvr>
                                        <p:cTn id="186" dur="1000" fill="hold"/>
                                        <p:tgtEl>
                                          <p:spTgt spid="52"/>
                                        </p:tgtEl>
                                        <p:attrNameLst>
                                          <p:attrName>ppt_w</p:attrName>
                                        </p:attrNameLst>
                                      </p:cBhvr>
                                      <p:tavLst>
                                        <p:tav tm="0">
                                          <p:val>
                                            <p:fltVal val="0"/>
                                          </p:val>
                                        </p:tav>
                                        <p:tav tm="100000">
                                          <p:val>
                                            <p:strVal val="#ppt_w"/>
                                          </p:val>
                                        </p:tav>
                                      </p:tavLst>
                                    </p:anim>
                                    <p:anim calcmode="lin" valueType="num">
                                      <p:cBhvr>
                                        <p:cTn id="187" dur="1000" fill="hold"/>
                                        <p:tgtEl>
                                          <p:spTgt spid="52"/>
                                        </p:tgtEl>
                                        <p:attrNameLst>
                                          <p:attrName>ppt_h</p:attrName>
                                        </p:attrNameLst>
                                      </p:cBhvr>
                                      <p:tavLst>
                                        <p:tav tm="0">
                                          <p:val>
                                            <p:fltVal val="0"/>
                                          </p:val>
                                        </p:tav>
                                        <p:tav tm="100000">
                                          <p:val>
                                            <p:strVal val="#ppt_h"/>
                                          </p:val>
                                        </p:tav>
                                      </p:tavLst>
                                    </p:anim>
                                    <p:animEffect transition="in" filter="fade">
                                      <p:cBhvr>
                                        <p:cTn id="188" dur="1000"/>
                                        <p:tgtEl>
                                          <p:spTgt spid="52"/>
                                        </p:tgtEl>
                                      </p:cBhvr>
                                    </p:animEffect>
                                  </p:childTnLst>
                                </p:cTn>
                              </p:par>
                              <p:par>
                                <p:cTn id="189" presetID="53" presetClass="entr" presetSubtype="16" fill="hold" grpId="0" nodeType="withEffect">
                                  <p:stCondLst>
                                    <p:cond delay="2250"/>
                                  </p:stCondLst>
                                  <p:childTnLst>
                                    <p:set>
                                      <p:cBhvr>
                                        <p:cTn id="190" dur="1" fill="hold">
                                          <p:stCondLst>
                                            <p:cond delay="0"/>
                                          </p:stCondLst>
                                        </p:cTn>
                                        <p:tgtEl>
                                          <p:spTgt spid="53"/>
                                        </p:tgtEl>
                                        <p:attrNameLst>
                                          <p:attrName>style.visibility</p:attrName>
                                        </p:attrNameLst>
                                      </p:cBhvr>
                                      <p:to>
                                        <p:strVal val="visible"/>
                                      </p:to>
                                    </p:set>
                                    <p:anim calcmode="lin" valueType="num">
                                      <p:cBhvr>
                                        <p:cTn id="191" dur="1000" fill="hold"/>
                                        <p:tgtEl>
                                          <p:spTgt spid="53"/>
                                        </p:tgtEl>
                                        <p:attrNameLst>
                                          <p:attrName>ppt_w</p:attrName>
                                        </p:attrNameLst>
                                      </p:cBhvr>
                                      <p:tavLst>
                                        <p:tav tm="0">
                                          <p:val>
                                            <p:fltVal val="0"/>
                                          </p:val>
                                        </p:tav>
                                        <p:tav tm="100000">
                                          <p:val>
                                            <p:strVal val="#ppt_w"/>
                                          </p:val>
                                        </p:tav>
                                      </p:tavLst>
                                    </p:anim>
                                    <p:anim calcmode="lin" valueType="num">
                                      <p:cBhvr>
                                        <p:cTn id="192" dur="1000" fill="hold"/>
                                        <p:tgtEl>
                                          <p:spTgt spid="53"/>
                                        </p:tgtEl>
                                        <p:attrNameLst>
                                          <p:attrName>ppt_h</p:attrName>
                                        </p:attrNameLst>
                                      </p:cBhvr>
                                      <p:tavLst>
                                        <p:tav tm="0">
                                          <p:val>
                                            <p:fltVal val="0"/>
                                          </p:val>
                                        </p:tav>
                                        <p:tav tm="100000">
                                          <p:val>
                                            <p:strVal val="#ppt_h"/>
                                          </p:val>
                                        </p:tav>
                                      </p:tavLst>
                                    </p:anim>
                                    <p:animEffect transition="in" filter="fade">
                                      <p:cBhvr>
                                        <p:cTn id="193" dur="1000"/>
                                        <p:tgtEl>
                                          <p:spTgt spid="53"/>
                                        </p:tgtEl>
                                      </p:cBhvr>
                                    </p:animEffect>
                                  </p:childTnLst>
                                </p:cTn>
                              </p:par>
                              <p:par>
                                <p:cTn id="194" presetID="53" presetClass="entr" presetSubtype="16" fill="hold" grpId="0" nodeType="withEffect">
                                  <p:stCondLst>
                                    <p:cond delay="2250"/>
                                  </p:stCondLst>
                                  <p:childTnLst>
                                    <p:set>
                                      <p:cBhvr>
                                        <p:cTn id="195" dur="1" fill="hold">
                                          <p:stCondLst>
                                            <p:cond delay="0"/>
                                          </p:stCondLst>
                                        </p:cTn>
                                        <p:tgtEl>
                                          <p:spTgt spid="54"/>
                                        </p:tgtEl>
                                        <p:attrNameLst>
                                          <p:attrName>style.visibility</p:attrName>
                                        </p:attrNameLst>
                                      </p:cBhvr>
                                      <p:to>
                                        <p:strVal val="visible"/>
                                      </p:to>
                                    </p:set>
                                    <p:anim calcmode="lin" valueType="num">
                                      <p:cBhvr>
                                        <p:cTn id="196" dur="1000" fill="hold"/>
                                        <p:tgtEl>
                                          <p:spTgt spid="54"/>
                                        </p:tgtEl>
                                        <p:attrNameLst>
                                          <p:attrName>ppt_w</p:attrName>
                                        </p:attrNameLst>
                                      </p:cBhvr>
                                      <p:tavLst>
                                        <p:tav tm="0">
                                          <p:val>
                                            <p:fltVal val="0"/>
                                          </p:val>
                                        </p:tav>
                                        <p:tav tm="100000">
                                          <p:val>
                                            <p:strVal val="#ppt_w"/>
                                          </p:val>
                                        </p:tav>
                                      </p:tavLst>
                                    </p:anim>
                                    <p:anim calcmode="lin" valueType="num">
                                      <p:cBhvr>
                                        <p:cTn id="197" dur="1000" fill="hold"/>
                                        <p:tgtEl>
                                          <p:spTgt spid="54"/>
                                        </p:tgtEl>
                                        <p:attrNameLst>
                                          <p:attrName>ppt_h</p:attrName>
                                        </p:attrNameLst>
                                      </p:cBhvr>
                                      <p:tavLst>
                                        <p:tav tm="0">
                                          <p:val>
                                            <p:fltVal val="0"/>
                                          </p:val>
                                        </p:tav>
                                        <p:tav tm="100000">
                                          <p:val>
                                            <p:strVal val="#ppt_h"/>
                                          </p:val>
                                        </p:tav>
                                      </p:tavLst>
                                    </p:anim>
                                    <p:animEffect transition="in" filter="fade">
                                      <p:cBhvr>
                                        <p:cTn id="198" dur="1000"/>
                                        <p:tgtEl>
                                          <p:spTgt spid="54"/>
                                        </p:tgtEl>
                                      </p:cBhvr>
                                    </p:animEffect>
                                  </p:childTnLst>
                                </p:cTn>
                              </p:par>
                              <p:par>
                                <p:cTn id="199" presetID="53" presetClass="entr" presetSubtype="16" fill="hold" grpId="0" nodeType="withEffect">
                                  <p:stCondLst>
                                    <p:cond delay="2250"/>
                                  </p:stCondLst>
                                  <p:childTnLst>
                                    <p:set>
                                      <p:cBhvr>
                                        <p:cTn id="200" dur="1" fill="hold">
                                          <p:stCondLst>
                                            <p:cond delay="0"/>
                                          </p:stCondLst>
                                        </p:cTn>
                                        <p:tgtEl>
                                          <p:spTgt spid="55"/>
                                        </p:tgtEl>
                                        <p:attrNameLst>
                                          <p:attrName>style.visibility</p:attrName>
                                        </p:attrNameLst>
                                      </p:cBhvr>
                                      <p:to>
                                        <p:strVal val="visible"/>
                                      </p:to>
                                    </p:set>
                                    <p:anim calcmode="lin" valueType="num">
                                      <p:cBhvr>
                                        <p:cTn id="201" dur="1000" fill="hold"/>
                                        <p:tgtEl>
                                          <p:spTgt spid="55"/>
                                        </p:tgtEl>
                                        <p:attrNameLst>
                                          <p:attrName>ppt_w</p:attrName>
                                        </p:attrNameLst>
                                      </p:cBhvr>
                                      <p:tavLst>
                                        <p:tav tm="0">
                                          <p:val>
                                            <p:fltVal val="0"/>
                                          </p:val>
                                        </p:tav>
                                        <p:tav tm="100000">
                                          <p:val>
                                            <p:strVal val="#ppt_w"/>
                                          </p:val>
                                        </p:tav>
                                      </p:tavLst>
                                    </p:anim>
                                    <p:anim calcmode="lin" valueType="num">
                                      <p:cBhvr>
                                        <p:cTn id="202" dur="1000" fill="hold"/>
                                        <p:tgtEl>
                                          <p:spTgt spid="55"/>
                                        </p:tgtEl>
                                        <p:attrNameLst>
                                          <p:attrName>ppt_h</p:attrName>
                                        </p:attrNameLst>
                                      </p:cBhvr>
                                      <p:tavLst>
                                        <p:tav tm="0">
                                          <p:val>
                                            <p:fltVal val="0"/>
                                          </p:val>
                                        </p:tav>
                                        <p:tav tm="100000">
                                          <p:val>
                                            <p:strVal val="#ppt_h"/>
                                          </p:val>
                                        </p:tav>
                                      </p:tavLst>
                                    </p:anim>
                                    <p:animEffect transition="in" filter="fade">
                                      <p:cBhvr>
                                        <p:cTn id="203" dur="1000"/>
                                        <p:tgtEl>
                                          <p:spTgt spid="55"/>
                                        </p:tgtEl>
                                      </p:cBhvr>
                                    </p:animEffect>
                                  </p:childTnLst>
                                </p:cTn>
                              </p:par>
                              <p:par>
                                <p:cTn id="204" presetID="53" presetClass="entr" presetSubtype="16" fill="hold" grpId="0" nodeType="withEffect">
                                  <p:stCondLst>
                                    <p:cond delay="2250"/>
                                  </p:stCondLst>
                                  <p:childTnLst>
                                    <p:set>
                                      <p:cBhvr>
                                        <p:cTn id="205" dur="1" fill="hold">
                                          <p:stCondLst>
                                            <p:cond delay="0"/>
                                          </p:stCondLst>
                                        </p:cTn>
                                        <p:tgtEl>
                                          <p:spTgt spid="56"/>
                                        </p:tgtEl>
                                        <p:attrNameLst>
                                          <p:attrName>style.visibility</p:attrName>
                                        </p:attrNameLst>
                                      </p:cBhvr>
                                      <p:to>
                                        <p:strVal val="visible"/>
                                      </p:to>
                                    </p:set>
                                    <p:anim calcmode="lin" valueType="num">
                                      <p:cBhvr>
                                        <p:cTn id="206" dur="1000" fill="hold"/>
                                        <p:tgtEl>
                                          <p:spTgt spid="56"/>
                                        </p:tgtEl>
                                        <p:attrNameLst>
                                          <p:attrName>ppt_w</p:attrName>
                                        </p:attrNameLst>
                                      </p:cBhvr>
                                      <p:tavLst>
                                        <p:tav tm="0">
                                          <p:val>
                                            <p:fltVal val="0"/>
                                          </p:val>
                                        </p:tav>
                                        <p:tav tm="100000">
                                          <p:val>
                                            <p:strVal val="#ppt_w"/>
                                          </p:val>
                                        </p:tav>
                                      </p:tavLst>
                                    </p:anim>
                                    <p:anim calcmode="lin" valueType="num">
                                      <p:cBhvr>
                                        <p:cTn id="207" dur="1000" fill="hold"/>
                                        <p:tgtEl>
                                          <p:spTgt spid="56"/>
                                        </p:tgtEl>
                                        <p:attrNameLst>
                                          <p:attrName>ppt_h</p:attrName>
                                        </p:attrNameLst>
                                      </p:cBhvr>
                                      <p:tavLst>
                                        <p:tav tm="0">
                                          <p:val>
                                            <p:fltVal val="0"/>
                                          </p:val>
                                        </p:tav>
                                        <p:tav tm="100000">
                                          <p:val>
                                            <p:strVal val="#ppt_h"/>
                                          </p:val>
                                        </p:tav>
                                      </p:tavLst>
                                    </p:anim>
                                    <p:animEffect transition="in" filter="fade">
                                      <p:cBhvr>
                                        <p:cTn id="208" dur="1000"/>
                                        <p:tgtEl>
                                          <p:spTgt spid="56"/>
                                        </p:tgtEl>
                                      </p:cBhvr>
                                    </p:animEffect>
                                  </p:childTnLst>
                                </p:cTn>
                              </p:par>
                              <p:par>
                                <p:cTn id="209" presetID="53" presetClass="entr" presetSubtype="16" fill="hold" grpId="0" nodeType="withEffect">
                                  <p:stCondLst>
                                    <p:cond delay="2500"/>
                                  </p:stCondLst>
                                  <p:childTnLst>
                                    <p:set>
                                      <p:cBhvr>
                                        <p:cTn id="210" dur="1" fill="hold">
                                          <p:stCondLst>
                                            <p:cond delay="0"/>
                                          </p:stCondLst>
                                        </p:cTn>
                                        <p:tgtEl>
                                          <p:spTgt spid="58"/>
                                        </p:tgtEl>
                                        <p:attrNameLst>
                                          <p:attrName>style.visibility</p:attrName>
                                        </p:attrNameLst>
                                      </p:cBhvr>
                                      <p:to>
                                        <p:strVal val="visible"/>
                                      </p:to>
                                    </p:set>
                                    <p:anim calcmode="lin" valueType="num">
                                      <p:cBhvr>
                                        <p:cTn id="211" dur="1000" fill="hold"/>
                                        <p:tgtEl>
                                          <p:spTgt spid="58"/>
                                        </p:tgtEl>
                                        <p:attrNameLst>
                                          <p:attrName>ppt_w</p:attrName>
                                        </p:attrNameLst>
                                      </p:cBhvr>
                                      <p:tavLst>
                                        <p:tav tm="0">
                                          <p:val>
                                            <p:fltVal val="0"/>
                                          </p:val>
                                        </p:tav>
                                        <p:tav tm="100000">
                                          <p:val>
                                            <p:strVal val="#ppt_w"/>
                                          </p:val>
                                        </p:tav>
                                      </p:tavLst>
                                    </p:anim>
                                    <p:anim calcmode="lin" valueType="num">
                                      <p:cBhvr>
                                        <p:cTn id="212" dur="1000" fill="hold"/>
                                        <p:tgtEl>
                                          <p:spTgt spid="58"/>
                                        </p:tgtEl>
                                        <p:attrNameLst>
                                          <p:attrName>ppt_h</p:attrName>
                                        </p:attrNameLst>
                                      </p:cBhvr>
                                      <p:tavLst>
                                        <p:tav tm="0">
                                          <p:val>
                                            <p:fltVal val="0"/>
                                          </p:val>
                                        </p:tav>
                                        <p:tav tm="100000">
                                          <p:val>
                                            <p:strVal val="#ppt_h"/>
                                          </p:val>
                                        </p:tav>
                                      </p:tavLst>
                                    </p:anim>
                                    <p:animEffect transition="in" filter="fade">
                                      <p:cBhvr>
                                        <p:cTn id="213" dur="1000"/>
                                        <p:tgtEl>
                                          <p:spTgt spid="58"/>
                                        </p:tgtEl>
                                      </p:cBhvr>
                                    </p:animEffect>
                                  </p:childTnLst>
                                </p:cTn>
                              </p:par>
                              <p:par>
                                <p:cTn id="214" presetID="53" presetClass="entr" presetSubtype="16" fill="hold" grpId="0" nodeType="withEffect">
                                  <p:stCondLst>
                                    <p:cond delay="2500"/>
                                  </p:stCondLst>
                                  <p:childTnLst>
                                    <p:set>
                                      <p:cBhvr>
                                        <p:cTn id="215" dur="1" fill="hold">
                                          <p:stCondLst>
                                            <p:cond delay="0"/>
                                          </p:stCondLst>
                                        </p:cTn>
                                        <p:tgtEl>
                                          <p:spTgt spid="59"/>
                                        </p:tgtEl>
                                        <p:attrNameLst>
                                          <p:attrName>style.visibility</p:attrName>
                                        </p:attrNameLst>
                                      </p:cBhvr>
                                      <p:to>
                                        <p:strVal val="visible"/>
                                      </p:to>
                                    </p:set>
                                    <p:anim calcmode="lin" valueType="num">
                                      <p:cBhvr>
                                        <p:cTn id="216" dur="1000" fill="hold"/>
                                        <p:tgtEl>
                                          <p:spTgt spid="59"/>
                                        </p:tgtEl>
                                        <p:attrNameLst>
                                          <p:attrName>ppt_w</p:attrName>
                                        </p:attrNameLst>
                                      </p:cBhvr>
                                      <p:tavLst>
                                        <p:tav tm="0">
                                          <p:val>
                                            <p:fltVal val="0"/>
                                          </p:val>
                                        </p:tav>
                                        <p:tav tm="100000">
                                          <p:val>
                                            <p:strVal val="#ppt_w"/>
                                          </p:val>
                                        </p:tav>
                                      </p:tavLst>
                                    </p:anim>
                                    <p:anim calcmode="lin" valueType="num">
                                      <p:cBhvr>
                                        <p:cTn id="217" dur="1000" fill="hold"/>
                                        <p:tgtEl>
                                          <p:spTgt spid="59"/>
                                        </p:tgtEl>
                                        <p:attrNameLst>
                                          <p:attrName>ppt_h</p:attrName>
                                        </p:attrNameLst>
                                      </p:cBhvr>
                                      <p:tavLst>
                                        <p:tav tm="0">
                                          <p:val>
                                            <p:fltVal val="0"/>
                                          </p:val>
                                        </p:tav>
                                        <p:tav tm="100000">
                                          <p:val>
                                            <p:strVal val="#ppt_h"/>
                                          </p:val>
                                        </p:tav>
                                      </p:tavLst>
                                    </p:anim>
                                    <p:animEffect transition="in" filter="fade">
                                      <p:cBhvr>
                                        <p:cTn id="218" dur="1000"/>
                                        <p:tgtEl>
                                          <p:spTgt spid="59"/>
                                        </p:tgtEl>
                                      </p:cBhvr>
                                    </p:animEffect>
                                  </p:childTnLst>
                                </p:cTn>
                              </p:par>
                              <p:par>
                                <p:cTn id="219" presetID="53" presetClass="entr" presetSubtype="16" fill="hold" grpId="0" nodeType="withEffect">
                                  <p:stCondLst>
                                    <p:cond delay="2500"/>
                                  </p:stCondLst>
                                  <p:childTnLst>
                                    <p:set>
                                      <p:cBhvr>
                                        <p:cTn id="220" dur="1" fill="hold">
                                          <p:stCondLst>
                                            <p:cond delay="0"/>
                                          </p:stCondLst>
                                        </p:cTn>
                                        <p:tgtEl>
                                          <p:spTgt spid="60"/>
                                        </p:tgtEl>
                                        <p:attrNameLst>
                                          <p:attrName>style.visibility</p:attrName>
                                        </p:attrNameLst>
                                      </p:cBhvr>
                                      <p:to>
                                        <p:strVal val="visible"/>
                                      </p:to>
                                    </p:set>
                                    <p:anim calcmode="lin" valueType="num">
                                      <p:cBhvr>
                                        <p:cTn id="221" dur="1000" fill="hold"/>
                                        <p:tgtEl>
                                          <p:spTgt spid="60"/>
                                        </p:tgtEl>
                                        <p:attrNameLst>
                                          <p:attrName>ppt_w</p:attrName>
                                        </p:attrNameLst>
                                      </p:cBhvr>
                                      <p:tavLst>
                                        <p:tav tm="0">
                                          <p:val>
                                            <p:fltVal val="0"/>
                                          </p:val>
                                        </p:tav>
                                        <p:tav tm="100000">
                                          <p:val>
                                            <p:strVal val="#ppt_w"/>
                                          </p:val>
                                        </p:tav>
                                      </p:tavLst>
                                    </p:anim>
                                    <p:anim calcmode="lin" valueType="num">
                                      <p:cBhvr>
                                        <p:cTn id="222" dur="1000" fill="hold"/>
                                        <p:tgtEl>
                                          <p:spTgt spid="60"/>
                                        </p:tgtEl>
                                        <p:attrNameLst>
                                          <p:attrName>ppt_h</p:attrName>
                                        </p:attrNameLst>
                                      </p:cBhvr>
                                      <p:tavLst>
                                        <p:tav tm="0">
                                          <p:val>
                                            <p:fltVal val="0"/>
                                          </p:val>
                                        </p:tav>
                                        <p:tav tm="100000">
                                          <p:val>
                                            <p:strVal val="#ppt_h"/>
                                          </p:val>
                                        </p:tav>
                                      </p:tavLst>
                                    </p:anim>
                                    <p:animEffect transition="in" filter="fade">
                                      <p:cBhvr>
                                        <p:cTn id="223" dur="1000"/>
                                        <p:tgtEl>
                                          <p:spTgt spid="60"/>
                                        </p:tgtEl>
                                      </p:cBhvr>
                                    </p:animEffect>
                                  </p:childTnLst>
                                </p:cTn>
                              </p:par>
                              <p:par>
                                <p:cTn id="224" presetID="53" presetClass="entr" presetSubtype="16" fill="hold" grpId="0" nodeType="withEffect">
                                  <p:stCondLst>
                                    <p:cond delay="2500"/>
                                  </p:stCondLst>
                                  <p:childTnLst>
                                    <p:set>
                                      <p:cBhvr>
                                        <p:cTn id="225" dur="1" fill="hold">
                                          <p:stCondLst>
                                            <p:cond delay="0"/>
                                          </p:stCondLst>
                                        </p:cTn>
                                        <p:tgtEl>
                                          <p:spTgt spid="61"/>
                                        </p:tgtEl>
                                        <p:attrNameLst>
                                          <p:attrName>style.visibility</p:attrName>
                                        </p:attrNameLst>
                                      </p:cBhvr>
                                      <p:to>
                                        <p:strVal val="visible"/>
                                      </p:to>
                                    </p:set>
                                    <p:anim calcmode="lin" valueType="num">
                                      <p:cBhvr>
                                        <p:cTn id="226" dur="1000" fill="hold"/>
                                        <p:tgtEl>
                                          <p:spTgt spid="61"/>
                                        </p:tgtEl>
                                        <p:attrNameLst>
                                          <p:attrName>ppt_w</p:attrName>
                                        </p:attrNameLst>
                                      </p:cBhvr>
                                      <p:tavLst>
                                        <p:tav tm="0">
                                          <p:val>
                                            <p:fltVal val="0"/>
                                          </p:val>
                                        </p:tav>
                                        <p:tav tm="100000">
                                          <p:val>
                                            <p:strVal val="#ppt_w"/>
                                          </p:val>
                                        </p:tav>
                                      </p:tavLst>
                                    </p:anim>
                                    <p:anim calcmode="lin" valueType="num">
                                      <p:cBhvr>
                                        <p:cTn id="227" dur="1000" fill="hold"/>
                                        <p:tgtEl>
                                          <p:spTgt spid="61"/>
                                        </p:tgtEl>
                                        <p:attrNameLst>
                                          <p:attrName>ppt_h</p:attrName>
                                        </p:attrNameLst>
                                      </p:cBhvr>
                                      <p:tavLst>
                                        <p:tav tm="0">
                                          <p:val>
                                            <p:fltVal val="0"/>
                                          </p:val>
                                        </p:tav>
                                        <p:tav tm="100000">
                                          <p:val>
                                            <p:strVal val="#ppt_h"/>
                                          </p:val>
                                        </p:tav>
                                      </p:tavLst>
                                    </p:anim>
                                    <p:animEffect transition="in" filter="fade">
                                      <p:cBhvr>
                                        <p:cTn id="228" dur="1000"/>
                                        <p:tgtEl>
                                          <p:spTgt spid="61"/>
                                        </p:tgtEl>
                                      </p:cBhvr>
                                    </p:animEffect>
                                  </p:childTnLst>
                                </p:cTn>
                              </p:par>
                              <p:par>
                                <p:cTn id="229" presetID="53" presetClass="entr" presetSubtype="16" fill="hold" grpId="0" nodeType="withEffect">
                                  <p:stCondLst>
                                    <p:cond delay="2500"/>
                                  </p:stCondLst>
                                  <p:childTnLst>
                                    <p:set>
                                      <p:cBhvr>
                                        <p:cTn id="230" dur="1" fill="hold">
                                          <p:stCondLst>
                                            <p:cond delay="0"/>
                                          </p:stCondLst>
                                        </p:cTn>
                                        <p:tgtEl>
                                          <p:spTgt spid="62"/>
                                        </p:tgtEl>
                                        <p:attrNameLst>
                                          <p:attrName>style.visibility</p:attrName>
                                        </p:attrNameLst>
                                      </p:cBhvr>
                                      <p:to>
                                        <p:strVal val="visible"/>
                                      </p:to>
                                    </p:set>
                                    <p:anim calcmode="lin" valueType="num">
                                      <p:cBhvr>
                                        <p:cTn id="231" dur="1000" fill="hold"/>
                                        <p:tgtEl>
                                          <p:spTgt spid="62"/>
                                        </p:tgtEl>
                                        <p:attrNameLst>
                                          <p:attrName>ppt_w</p:attrName>
                                        </p:attrNameLst>
                                      </p:cBhvr>
                                      <p:tavLst>
                                        <p:tav tm="0">
                                          <p:val>
                                            <p:fltVal val="0"/>
                                          </p:val>
                                        </p:tav>
                                        <p:tav tm="100000">
                                          <p:val>
                                            <p:strVal val="#ppt_w"/>
                                          </p:val>
                                        </p:tav>
                                      </p:tavLst>
                                    </p:anim>
                                    <p:anim calcmode="lin" valueType="num">
                                      <p:cBhvr>
                                        <p:cTn id="232" dur="1000" fill="hold"/>
                                        <p:tgtEl>
                                          <p:spTgt spid="62"/>
                                        </p:tgtEl>
                                        <p:attrNameLst>
                                          <p:attrName>ppt_h</p:attrName>
                                        </p:attrNameLst>
                                      </p:cBhvr>
                                      <p:tavLst>
                                        <p:tav tm="0">
                                          <p:val>
                                            <p:fltVal val="0"/>
                                          </p:val>
                                        </p:tav>
                                        <p:tav tm="100000">
                                          <p:val>
                                            <p:strVal val="#ppt_h"/>
                                          </p:val>
                                        </p:tav>
                                      </p:tavLst>
                                    </p:anim>
                                    <p:animEffect transition="in" filter="fade">
                                      <p:cBhvr>
                                        <p:cTn id="233" dur="1000"/>
                                        <p:tgtEl>
                                          <p:spTgt spid="62"/>
                                        </p:tgtEl>
                                      </p:cBhvr>
                                    </p:animEffect>
                                  </p:childTnLst>
                                </p:cTn>
                              </p:par>
                              <p:par>
                                <p:cTn id="234" presetID="53" presetClass="entr" presetSubtype="16" fill="hold" grpId="0" nodeType="withEffect">
                                  <p:stCondLst>
                                    <p:cond delay="2500"/>
                                  </p:stCondLst>
                                  <p:childTnLst>
                                    <p:set>
                                      <p:cBhvr>
                                        <p:cTn id="235" dur="1" fill="hold">
                                          <p:stCondLst>
                                            <p:cond delay="0"/>
                                          </p:stCondLst>
                                        </p:cTn>
                                        <p:tgtEl>
                                          <p:spTgt spid="63"/>
                                        </p:tgtEl>
                                        <p:attrNameLst>
                                          <p:attrName>style.visibility</p:attrName>
                                        </p:attrNameLst>
                                      </p:cBhvr>
                                      <p:to>
                                        <p:strVal val="visible"/>
                                      </p:to>
                                    </p:set>
                                    <p:anim calcmode="lin" valueType="num">
                                      <p:cBhvr>
                                        <p:cTn id="236" dur="1000" fill="hold"/>
                                        <p:tgtEl>
                                          <p:spTgt spid="63"/>
                                        </p:tgtEl>
                                        <p:attrNameLst>
                                          <p:attrName>ppt_w</p:attrName>
                                        </p:attrNameLst>
                                      </p:cBhvr>
                                      <p:tavLst>
                                        <p:tav tm="0">
                                          <p:val>
                                            <p:fltVal val="0"/>
                                          </p:val>
                                        </p:tav>
                                        <p:tav tm="100000">
                                          <p:val>
                                            <p:strVal val="#ppt_w"/>
                                          </p:val>
                                        </p:tav>
                                      </p:tavLst>
                                    </p:anim>
                                    <p:anim calcmode="lin" valueType="num">
                                      <p:cBhvr>
                                        <p:cTn id="237" dur="1000" fill="hold"/>
                                        <p:tgtEl>
                                          <p:spTgt spid="63"/>
                                        </p:tgtEl>
                                        <p:attrNameLst>
                                          <p:attrName>ppt_h</p:attrName>
                                        </p:attrNameLst>
                                      </p:cBhvr>
                                      <p:tavLst>
                                        <p:tav tm="0">
                                          <p:val>
                                            <p:fltVal val="0"/>
                                          </p:val>
                                        </p:tav>
                                        <p:tav tm="100000">
                                          <p:val>
                                            <p:strVal val="#ppt_h"/>
                                          </p:val>
                                        </p:tav>
                                      </p:tavLst>
                                    </p:anim>
                                    <p:animEffect transition="in" filter="fade">
                                      <p:cBhvr>
                                        <p:cTn id="238" dur="1000"/>
                                        <p:tgtEl>
                                          <p:spTgt spid="63"/>
                                        </p:tgtEl>
                                      </p:cBhvr>
                                    </p:animEffect>
                                  </p:childTnLst>
                                </p:cTn>
                              </p:par>
                              <p:par>
                                <p:cTn id="239" presetID="53" presetClass="entr" presetSubtype="16" fill="hold" grpId="0" nodeType="withEffect">
                                  <p:stCondLst>
                                    <p:cond delay="2750"/>
                                  </p:stCondLst>
                                  <p:childTnLst>
                                    <p:set>
                                      <p:cBhvr>
                                        <p:cTn id="240" dur="1" fill="hold">
                                          <p:stCondLst>
                                            <p:cond delay="0"/>
                                          </p:stCondLst>
                                        </p:cTn>
                                        <p:tgtEl>
                                          <p:spTgt spid="65"/>
                                        </p:tgtEl>
                                        <p:attrNameLst>
                                          <p:attrName>style.visibility</p:attrName>
                                        </p:attrNameLst>
                                      </p:cBhvr>
                                      <p:to>
                                        <p:strVal val="visible"/>
                                      </p:to>
                                    </p:set>
                                    <p:anim calcmode="lin" valueType="num">
                                      <p:cBhvr>
                                        <p:cTn id="241" dur="1000" fill="hold"/>
                                        <p:tgtEl>
                                          <p:spTgt spid="65"/>
                                        </p:tgtEl>
                                        <p:attrNameLst>
                                          <p:attrName>ppt_w</p:attrName>
                                        </p:attrNameLst>
                                      </p:cBhvr>
                                      <p:tavLst>
                                        <p:tav tm="0">
                                          <p:val>
                                            <p:fltVal val="0"/>
                                          </p:val>
                                        </p:tav>
                                        <p:tav tm="100000">
                                          <p:val>
                                            <p:strVal val="#ppt_w"/>
                                          </p:val>
                                        </p:tav>
                                      </p:tavLst>
                                    </p:anim>
                                    <p:anim calcmode="lin" valueType="num">
                                      <p:cBhvr>
                                        <p:cTn id="242" dur="1000" fill="hold"/>
                                        <p:tgtEl>
                                          <p:spTgt spid="65"/>
                                        </p:tgtEl>
                                        <p:attrNameLst>
                                          <p:attrName>ppt_h</p:attrName>
                                        </p:attrNameLst>
                                      </p:cBhvr>
                                      <p:tavLst>
                                        <p:tav tm="0">
                                          <p:val>
                                            <p:fltVal val="0"/>
                                          </p:val>
                                        </p:tav>
                                        <p:tav tm="100000">
                                          <p:val>
                                            <p:strVal val="#ppt_h"/>
                                          </p:val>
                                        </p:tav>
                                      </p:tavLst>
                                    </p:anim>
                                    <p:animEffect transition="in" filter="fade">
                                      <p:cBhvr>
                                        <p:cTn id="243" dur="1000"/>
                                        <p:tgtEl>
                                          <p:spTgt spid="65"/>
                                        </p:tgtEl>
                                      </p:cBhvr>
                                    </p:animEffect>
                                  </p:childTnLst>
                                </p:cTn>
                              </p:par>
                              <p:par>
                                <p:cTn id="244" presetID="53" presetClass="entr" presetSubtype="16" fill="hold" grpId="0" nodeType="withEffect">
                                  <p:stCondLst>
                                    <p:cond delay="2750"/>
                                  </p:stCondLst>
                                  <p:childTnLst>
                                    <p:set>
                                      <p:cBhvr>
                                        <p:cTn id="245" dur="1" fill="hold">
                                          <p:stCondLst>
                                            <p:cond delay="0"/>
                                          </p:stCondLst>
                                        </p:cTn>
                                        <p:tgtEl>
                                          <p:spTgt spid="66"/>
                                        </p:tgtEl>
                                        <p:attrNameLst>
                                          <p:attrName>style.visibility</p:attrName>
                                        </p:attrNameLst>
                                      </p:cBhvr>
                                      <p:to>
                                        <p:strVal val="visible"/>
                                      </p:to>
                                    </p:set>
                                    <p:anim calcmode="lin" valueType="num">
                                      <p:cBhvr>
                                        <p:cTn id="246" dur="1000" fill="hold"/>
                                        <p:tgtEl>
                                          <p:spTgt spid="66"/>
                                        </p:tgtEl>
                                        <p:attrNameLst>
                                          <p:attrName>ppt_w</p:attrName>
                                        </p:attrNameLst>
                                      </p:cBhvr>
                                      <p:tavLst>
                                        <p:tav tm="0">
                                          <p:val>
                                            <p:fltVal val="0"/>
                                          </p:val>
                                        </p:tav>
                                        <p:tav tm="100000">
                                          <p:val>
                                            <p:strVal val="#ppt_w"/>
                                          </p:val>
                                        </p:tav>
                                      </p:tavLst>
                                    </p:anim>
                                    <p:anim calcmode="lin" valueType="num">
                                      <p:cBhvr>
                                        <p:cTn id="247" dur="1000" fill="hold"/>
                                        <p:tgtEl>
                                          <p:spTgt spid="66"/>
                                        </p:tgtEl>
                                        <p:attrNameLst>
                                          <p:attrName>ppt_h</p:attrName>
                                        </p:attrNameLst>
                                      </p:cBhvr>
                                      <p:tavLst>
                                        <p:tav tm="0">
                                          <p:val>
                                            <p:fltVal val="0"/>
                                          </p:val>
                                        </p:tav>
                                        <p:tav tm="100000">
                                          <p:val>
                                            <p:strVal val="#ppt_h"/>
                                          </p:val>
                                        </p:tav>
                                      </p:tavLst>
                                    </p:anim>
                                    <p:animEffect transition="in" filter="fade">
                                      <p:cBhvr>
                                        <p:cTn id="248" dur="1000"/>
                                        <p:tgtEl>
                                          <p:spTgt spid="66"/>
                                        </p:tgtEl>
                                      </p:cBhvr>
                                    </p:animEffect>
                                  </p:childTnLst>
                                </p:cTn>
                              </p:par>
                              <p:par>
                                <p:cTn id="249" presetID="53" presetClass="entr" presetSubtype="16" fill="hold" grpId="0" nodeType="withEffect">
                                  <p:stCondLst>
                                    <p:cond delay="2750"/>
                                  </p:stCondLst>
                                  <p:childTnLst>
                                    <p:set>
                                      <p:cBhvr>
                                        <p:cTn id="250" dur="1" fill="hold">
                                          <p:stCondLst>
                                            <p:cond delay="0"/>
                                          </p:stCondLst>
                                        </p:cTn>
                                        <p:tgtEl>
                                          <p:spTgt spid="67"/>
                                        </p:tgtEl>
                                        <p:attrNameLst>
                                          <p:attrName>style.visibility</p:attrName>
                                        </p:attrNameLst>
                                      </p:cBhvr>
                                      <p:to>
                                        <p:strVal val="visible"/>
                                      </p:to>
                                    </p:set>
                                    <p:anim calcmode="lin" valueType="num">
                                      <p:cBhvr>
                                        <p:cTn id="251" dur="1000" fill="hold"/>
                                        <p:tgtEl>
                                          <p:spTgt spid="67"/>
                                        </p:tgtEl>
                                        <p:attrNameLst>
                                          <p:attrName>ppt_w</p:attrName>
                                        </p:attrNameLst>
                                      </p:cBhvr>
                                      <p:tavLst>
                                        <p:tav tm="0">
                                          <p:val>
                                            <p:fltVal val="0"/>
                                          </p:val>
                                        </p:tav>
                                        <p:tav tm="100000">
                                          <p:val>
                                            <p:strVal val="#ppt_w"/>
                                          </p:val>
                                        </p:tav>
                                      </p:tavLst>
                                    </p:anim>
                                    <p:anim calcmode="lin" valueType="num">
                                      <p:cBhvr>
                                        <p:cTn id="252" dur="1000" fill="hold"/>
                                        <p:tgtEl>
                                          <p:spTgt spid="67"/>
                                        </p:tgtEl>
                                        <p:attrNameLst>
                                          <p:attrName>ppt_h</p:attrName>
                                        </p:attrNameLst>
                                      </p:cBhvr>
                                      <p:tavLst>
                                        <p:tav tm="0">
                                          <p:val>
                                            <p:fltVal val="0"/>
                                          </p:val>
                                        </p:tav>
                                        <p:tav tm="100000">
                                          <p:val>
                                            <p:strVal val="#ppt_h"/>
                                          </p:val>
                                        </p:tav>
                                      </p:tavLst>
                                    </p:anim>
                                    <p:animEffect transition="in" filter="fade">
                                      <p:cBhvr>
                                        <p:cTn id="253" dur="1000"/>
                                        <p:tgtEl>
                                          <p:spTgt spid="67"/>
                                        </p:tgtEl>
                                      </p:cBhvr>
                                    </p:animEffect>
                                  </p:childTnLst>
                                </p:cTn>
                              </p:par>
                              <p:par>
                                <p:cTn id="254" presetID="53" presetClass="entr" presetSubtype="16" fill="hold" grpId="0" nodeType="withEffect">
                                  <p:stCondLst>
                                    <p:cond delay="2750"/>
                                  </p:stCondLst>
                                  <p:childTnLst>
                                    <p:set>
                                      <p:cBhvr>
                                        <p:cTn id="255" dur="1" fill="hold">
                                          <p:stCondLst>
                                            <p:cond delay="0"/>
                                          </p:stCondLst>
                                        </p:cTn>
                                        <p:tgtEl>
                                          <p:spTgt spid="68"/>
                                        </p:tgtEl>
                                        <p:attrNameLst>
                                          <p:attrName>style.visibility</p:attrName>
                                        </p:attrNameLst>
                                      </p:cBhvr>
                                      <p:to>
                                        <p:strVal val="visible"/>
                                      </p:to>
                                    </p:set>
                                    <p:anim calcmode="lin" valueType="num">
                                      <p:cBhvr>
                                        <p:cTn id="256" dur="1000" fill="hold"/>
                                        <p:tgtEl>
                                          <p:spTgt spid="68"/>
                                        </p:tgtEl>
                                        <p:attrNameLst>
                                          <p:attrName>ppt_w</p:attrName>
                                        </p:attrNameLst>
                                      </p:cBhvr>
                                      <p:tavLst>
                                        <p:tav tm="0">
                                          <p:val>
                                            <p:fltVal val="0"/>
                                          </p:val>
                                        </p:tav>
                                        <p:tav tm="100000">
                                          <p:val>
                                            <p:strVal val="#ppt_w"/>
                                          </p:val>
                                        </p:tav>
                                      </p:tavLst>
                                    </p:anim>
                                    <p:anim calcmode="lin" valueType="num">
                                      <p:cBhvr>
                                        <p:cTn id="257" dur="1000" fill="hold"/>
                                        <p:tgtEl>
                                          <p:spTgt spid="68"/>
                                        </p:tgtEl>
                                        <p:attrNameLst>
                                          <p:attrName>ppt_h</p:attrName>
                                        </p:attrNameLst>
                                      </p:cBhvr>
                                      <p:tavLst>
                                        <p:tav tm="0">
                                          <p:val>
                                            <p:fltVal val="0"/>
                                          </p:val>
                                        </p:tav>
                                        <p:tav tm="100000">
                                          <p:val>
                                            <p:strVal val="#ppt_h"/>
                                          </p:val>
                                        </p:tav>
                                      </p:tavLst>
                                    </p:anim>
                                    <p:animEffect transition="in" filter="fade">
                                      <p:cBhvr>
                                        <p:cTn id="258" dur="1000"/>
                                        <p:tgtEl>
                                          <p:spTgt spid="68"/>
                                        </p:tgtEl>
                                      </p:cBhvr>
                                    </p:animEffect>
                                  </p:childTnLst>
                                </p:cTn>
                              </p:par>
                              <p:par>
                                <p:cTn id="259" presetID="53" presetClass="entr" presetSubtype="16" fill="hold" grpId="0" nodeType="withEffect">
                                  <p:stCondLst>
                                    <p:cond delay="2750"/>
                                  </p:stCondLst>
                                  <p:childTnLst>
                                    <p:set>
                                      <p:cBhvr>
                                        <p:cTn id="260" dur="1" fill="hold">
                                          <p:stCondLst>
                                            <p:cond delay="0"/>
                                          </p:stCondLst>
                                        </p:cTn>
                                        <p:tgtEl>
                                          <p:spTgt spid="69"/>
                                        </p:tgtEl>
                                        <p:attrNameLst>
                                          <p:attrName>style.visibility</p:attrName>
                                        </p:attrNameLst>
                                      </p:cBhvr>
                                      <p:to>
                                        <p:strVal val="visible"/>
                                      </p:to>
                                    </p:set>
                                    <p:anim calcmode="lin" valueType="num">
                                      <p:cBhvr>
                                        <p:cTn id="261" dur="1000" fill="hold"/>
                                        <p:tgtEl>
                                          <p:spTgt spid="69"/>
                                        </p:tgtEl>
                                        <p:attrNameLst>
                                          <p:attrName>ppt_w</p:attrName>
                                        </p:attrNameLst>
                                      </p:cBhvr>
                                      <p:tavLst>
                                        <p:tav tm="0">
                                          <p:val>
                                            <p:fltVal val="0"/>
                                          </p:val>
                                        </p:tav>
                                        <p:tav tm="100000">
                                          <p:val>
                                            <p:strVal val="#ppt_w"/>
                                          </p:val>
                                        </p:tav>
                                      </p:tavLst>
                                    </p:anim>
                                    <p:anim calcmode="lin" valueType="num">
                                      <p:cBhvr>
                                        <p:cTn id="262" dur="1000" fill="hold"/>
                                        <p:tgtEl>
                                          <p:spTgt spid="69"/>
                                        </p:tgtEl>
                                        <p:attrNameLst>
                                          <p:attrName>ppt_h</p:attrName>
                                        </p:attrNameLst>
                                      </p:cBhvr>
                                      <p:tavLst>
                                        <p:tav tm="0">
                                          <p:val>
                                            <p:fltVal val="0"/>
                                          </p:val>
                                        </p:tav>
                                        <p:tav tm="100000">
                                          <p:val>
                                            <p:strVal val="#ppt_h"/>
                                          </p:val>
                                        </p:tav>
                                      </p:tavLst>
                                    </p:anim>
                                    <p:animEffect transition="in" filter="fade">
                                      <p:cBhvr>
                                        <p:cTn id="263" dur="1000"/>
                                        <p:tgtEl>
                                          <p:spTgt spid="69"/>
                                        </p:tgtEl>
                                      </p:cBhvr>
                                    </p:animEffect>
                                  </p:childTnLst>
                                </p:cTn>
                              </p:par>
                              <p:par>
                                <p:cTn id="264" presetID="53" presetClass="entr" presetSubtype="16" fill="hold" grpId="0" nodeType="withEffect">
                                  <p:stCondLst>
                                    <p:cond delay="2750"/>
                                  </p:stCondLst>
                                  <p:childTnLst>
                                    <p:set>
                                      <p:cBhvr>
                                        <p:cTn id="265" dur="1" fill="hold">
                                          <p:stCondLst>
                                            <p:cond delay="0"/>
                                          </p:stCondLst>
                                        </p:cTn>
                                        <p:tgtEl>
                                          <p:spTgt spid="70"/>
                                        </p:tgtEl>
                                        <p:attrNameLst>
                                          <p:attrName>style.visibility</p:attrName>
                                        </p:attrNameLst>
                                      </p:cBhvr>
                                      <p:to>
                                        <p:strVal val="visible"/>
                                      </p:to>
                                    </p:set>
                                    <p:anim calcmode="lin" valueType="num">
                                      <p:cBhvr>
                                        <p:cTn id="266" dur="1000" fill="hold"/>
                                        <p:tgtEl>
                                          <p:spTgt spid="70"/>
                                        </p:tgtEl>
                                        <p:attrNameLst>
                                          <p:attrName>ppt_w</p:attrName>
                                        </p:attrNameLst>
                                      </p:cBhvr>
                                      <p:tavLst>
                                        <p:tav tm="0">
                                          <p:val>
                                            <p:fltVal val="0"/>
                                          </p:val>
                                        </p:tav>
                                        <p:tav tm="100000">
                                          <p:val>
                                            <p:strVal val="#ppt_w"/>
                                          </p:val>
                                        </p:tav>
                                      </p:tavLst>
                                    </p:anim>
                                    <p:anim calcmode="lin" valueType="num">
                                      <p:cBhvr>
                                        <p:cTn id="267" dur="1000" fill="hold"/>
                                        <p:tgtEl>
                                          <p:spTgt spid="70"/>
                                        </p:tgtEl>
                                        <p:attrNameLst>
                                          <p:attrName>ppt_h</p:attrName>
                                        </p:attrNameLst>
                                      </p:cBhvr>
                                      <p:tavLst>
                                        <p:tav tm="0">
                                          <p:val>
                                            <p:fltVal val="0"/>
                                          </p:val>
                                        </p:tav>
                                        <p:tav tm="100000">
                                          <p:val>
                                            <p:strVal val="#ppt_h"/>
                                          </p:val>
                                        </p:tav>
                                      </p:tavLst>
                                    </p:anim>
                                    <p:animEffect transition="in" filter="fade">
                                      <p:cBhvr>
                                        <p:cTn id="268" dur="1000"/>
                                        <p:tgtEl>
                                          <p:spTgt spid="70"/>
                                        </p:tgtEl>
                                      </p:cBhvr>
                                    </p:animEffect>
                                  </p:childTnLst>
                                </p:cTn>
                              </p:par>
                              <p:par>
                                <p:cTn id="269" presetID="12" presetClass="entr" presetSubtype="4" fill="hold" grpId="0" nodeType="withEffect">
                                  <p:stCondLst>
                                    <p:cond delay="1250"/>
                                  </p:stCondLst>
                                  <p:childTnLst>
                                    <p:set>
                                      <p:cBhvr>
                                        <p:cTn id="270" dur="1" fill="hold">
                                          <p:stCondLst>
                                            <p:cond delay="0"/>
                                          </p:stCondLst>
                                        </p:cTn>
                                        <p:tgtEl>
                                          <p:spTgt spid="210"/>
                                        </p:tgtEl>
                                        <p:attrNameLst>
                                          <p:attrName>style.visibility</p:attrName>
                                        </p:attrNameLst>
                                      </p:cBhvr>
                                      <p:to>
                                        <p:strVal val="visible"/>
                                      </p:to>
                                    </p:set>
                                    <p:anim calcmode="lin" valueType="num">
                                      <p:cBhvr additive="base">
                                        <p:cTn id="271" dur="1000"/>
                                        <p:tgtEl>
                                          <p:spTgt spid="210"/>
                                        </p:tgtEl>
                                        <p:attrNameLst>
                                          <p:attrName>ppt_y</p:attrName>
                                        </p:attrNameLst>
                                      </p:cBhvr>
                                      <p:tavLst>
                                        <p:tav tm="0">
                                          <p:val>
                                            <p:strVal val="#ppt_y+#ppt_h*1.125000"/>
                                          </p:val>
                                        </p:tav>
                                        <p:tav tm="100000">
                                          <p:val>
                                            <p:strVal val="#ppt_y"/>
                                          </p:val>
                                        </p:tav>
                                      </p:tavLst>
                                    </p:anim>
                                    <p:animEffect transition="in" filter="wipe(up)">
                                      <p:cBhvr>
                                        <p:cTn id="272" dur="1000"/>
                                        <p:tgtEl>
                                          <p:spTgt spid="210"/>
                                        </p:tgtEl>
                                      </p:cBhvr>
                                    </p:animEffect>
                                  </p:childTnLst>
                                </p:cTn>
                              </p:par>
                              <p:par>
                                <p:cTn id="273" presetID="12" presetClass="entr" presetSubtype="4" fill="hold" grpId="0" nodeType="withEffect">
                                  <p:stCondLst>
                                    <p:cond delay="1250"/>
                                  </p:stCondLst>
                                  <p:childTnLst>
                                    <p:set>
                                      <p:cBhvr>
                                        <p:cTn id="274" dur="1" fill="hold">
                                          <p:stCondLst>
                                            <p:cond delay="0"/>
                                          </p:stCondLst>
                                        </p:cTn>
                                        <p:tgtEl>
                                          <p:spTgt spid="212"/>
                                        </p:tgtEl>
                                        <p:attrNameLst>
                                          <p:attrName>style.visibility</p:attrName>
                                        </p:attrNameLst>
                                      </p:cBhvr>
                                      <p:to>
                                        <p:strVal val="visible"/>
                                      </p:to>
                                    </p:set>
                                    <p:anim calcmode="lin" valueType="num">
                                      <p:cBhvr additive="base">
                                        <p:cTn id="275" dur="1000"/>
                                        <p:tgtEl>
                                          <p:spTgt spid="212"/>
                                        </p:tgtEl>
                                        <p:attrNameLst>
                                          <p:attrName>ppt_y</p:attrName>
                                        </p:attrNameLst>
                                      </p:cBhvr>
                                      <p:tavLst>
                                        <p:tav tm="0">
                                          <p:val>
                                            <p:strVal val="#ppt_y+#ppt_h*1.125000"/>
                                          </p:val>
                                        </p:tav>
                                        <p:tav tm="100000">
                                          <p:val>
                                            <p:strVal val="#ppt_y"/>
                                          </p:val>
                                        </p:tav>
                                      </p:tavLst>
                                    </p:anim>
                                    <p:animEffect transition="in" filter="wipe(up)">
                                      <p:cBhvr>
                                        <p:cTn id="276" dur="1000"/>
                                        <p:tgtEl>
                                          <p:spTgt spid="212"/>
                                        </p:tgtEl>
                                      </p:cBhvr>
                                    </p:animEffect>
                                  </p:childTnLst>
                                </p:cTn>
                              </p:par>
                              <p:par>
                                <p:cTn id="277" presetID="12" presetClass="entr" presetSubtype="4" fill="hold" grpId="0" nodeType="withEffect">
                                  <p:stCondLst>
                                    <p:cond delay="1250"/>
                                  </p:stCondLst>
                                  <p:childTnLst>
                                    <p:set>
                                      <p:cBhvr>
                                        <p:cTn id="278" dur="1" fill="hold">
                                          <p:stCondLst>
                                            <p:cond delay="0"/>
                                          </p:stCondLst>
                                        </p:cTn>
                                        <p:tgtEl>
                                          <p:spTgt spid="213"/>
                                        </p:tgtEl>
                                        <p:attrNameLst>
                                          <p:attrName>style.visibility</p:attrName>
                                        </p:attrNameLst>
                                      </p:cBhvr>
                                      <p:to>
                                        <p:strVal val="visible"/>
                                      </p:to>
                                    </p:set>
                                    <p:anim calcmode="lin" valueType="num">
                                      <p:cBhvr additive="base">
                                        <p:cTn id="279" dur="1000"/>
                                        <p:tgtEl>
                                          <p:spTgt spid="213"/>
                                        </p:tgtEl>
                                        <p:attrNameLst>
                                          <p:attrName>ppt_y</p:attrName>
                                        </p:attrNameLst>
                                      </p:cBhvr>
                                      <p:tavLst>
                                        <p:tav tm="0">
                                          <p:val>
                                            <p:strVal val="#ppt_y+#ppt_h*1.125000"/>
                                          </p:val>
                                        </p:tav>
                                        <p:tav tm="100000">
                                          <p:val>
                                            <p:strVal val="#ppt_y"/>
                                          </p:val>
                                        </p:tav>
                                      </p:tavLst>
                                    </p:anim>
                                    <p:animEffect transition="in" filter="wipe(up)">
                                      <p:cBhvr>
                                        <p:cTn id="280" dur="1000"/>
                                        <p:tgtEl>
                                          <p:spTgt spid="213"/>
                                        </p:tgtEl>
                                      </p:cBhvr>
                                    </p:animEffect>
                                  </p:childTnLst>
                                </p:cTn>
                              </p:par>
                              <p:par>
                                <p:cTn id="281" presetID="12" presetClass="entr" presetSubtype="4" fill="hold" grpId="0" nodeType="withEffect">
                                  <p:stCondLst>
                                    <p:cond delay="1250"/>
                                  </p:stCondLst>
                                  <p:childTnLst>
                                    <p:set>
                                      <p:cBhvr>
                                        <p:cTn id="282" dur="1" fill="hold">
                                          <p:stCondLst>
                                            <p:cond delay="0"/>
                                          </p:stCondLst>
                                        </p:cTn>
                                        <p:tgtEl>
                                          <p:spTgt spid="214"/>
                                        </p:tgtEl>
                                        <p:attrNameLst>
                                          <p:attrName>style.visibility</p:attrName>
                                        </p:attrNameLst>
                                      </p:cBhvr>
                                      <p:to>
                                        <p:strVal val="visible"/>
                                      </p:to>
                                    </p:set>
                                    <p:anim calcmode="lin" valueType="num">
                                      <p:cBhvr additive="base">
                                        <p:cTn id="283" dur="1000"/>
                                        <p:tgtEl>
                                          <p:spTgt spid="214"/>
                                        </p:tgtEl>
                                        <p:attrNameLst>
                                          <p:attrName>ppt_y</p:attrName>
                                        </p:attrNameLst>
                                      </p:cBhvr>
                                      <p:tavLst>
                                        <p:tav tm="0">
                                          <p:val>
                                            <p:strVal val="#ppt_y+#ppt_h*1.125000"/>
                                          </p:val>
                                        </p:tav>
                                        <p:tav tm="100000">
                                          <p:val>
                                            <p:strVal val="#ppt_y"/>
                                          </p:val>
                                        </p:tav>
                                      </p:tavLst>
                                    </p:anim>
                                    <p:animEffect transition="in" filter="wipe(up)">
                                      <p:cBhvr>
                                        <p:cTn id="284" dur="1000"/>
                                        <p:tgtEl>
                                          <p:spTgt spid="214"/>
                                        </p:tgtEl>
                                      </p:cBhvr>
                                    </p:animEffect>
                                  </p:childTnLst>
                                </p:cTn>
                              </p:par>
                              <p:par>
                                <p:cTn id="285" presetID="12" presetClass="entr" presetSubtype="4" fill="hold" grpId="0" nodeType="withEffect">
                                  <p:stCondLst>
                                    <p:cond delay="1250"/>
                                  </p:stCondLst>
                                  <p:childTnLst>
                                    <p:set>
                                      <p:cBhvr>
                                        <p:cTn id="286" dur="1" fill="hold">
                                          <p:stCondLst>
                                            <p:cond delay="0"/>
                                          </p:stCondLst>
                                        </p:cTn>
                                        <p:tgtEl>
                                          <p:spTgt spid="215"/>
                                        </p:tgtEl>
                                        <p:attrNameLst>
                                          <p:attrName>style.visibility</p:attrName>
                                        </p:attrNameLst>
                                      </p:cBhvr>
                                      <p:to>
                                        <p:strVal val="visible"/>
                                      </p:to>
                                    </p:set>
                                    <p:anim calcmode="lin" valueType="num">
                                      <p:cBhvr additive="base">
                                        <p:cTn id="287" dur="1000"/>
                                        <p:tgtEl>
                                          <p:spTgt spid="215"/>
                                        </p:tgtEl>
                                        <p:attrNameLst>
                                          <p:attrName>ppt_y</p:attrName>
                                        </p:attrNameLst>
                                      </p:cBhvr>
                                      <p:tavLst>
                                        <p:tav tm="0">
                                          <p:val>
                                            <p:strVal val="#ppt_y+#ppt_h*1.125000"/>
                                          </p:val>
                                        </p:tav>
                                        <p:tav tm="100000">
                                          <p:val>
                                            <p:strVal val="#ppt_y"/>
                                          </p:val>
                                        </p:tav>
                                      </p:tavLst>
                                    </p:anim>
                                    <p:animEffect transition="in" filter="wipe(up)">
                                      <p:cBhvr>
                                        <p:cTn id="288" dur="1000"/>
                                        <p:tgtEl>
                                          <p:spTgt spid="215"/>
                                        </p:tgtEl>
                                      </p:cBhvr>
                                    </p:animEffect>
                                  </p:childTnLst>
                                </p:cTn>
                              </p:par>
                              <p:par>
                                <p:cTn id="289" presetID="12" presetClass="entr" presetSubtype="4" fill="hold" grpId="0" nodeType="withEffect">
                                  <p:stCondLst>
                                    <p:cond delay="1250"/>
                                  </p:stCondLst>
                                  <p:childTnLst>
                                    <p:set>
                                      <p:cBhvr>
                                        <p:cTn id="290" dur="1" fill="hold">
                                          <p:stCondLst>
                                            <p:cond delay="0"/>
                                          </p:stCondLst>
                                        </p:cTn>
                                        <p:tgtEl>
                                          <p:spTgt spid="216"/>
                                        </p:tgtEl>
                                        <p:attrNameLst>
                                          <p:attrName>style.visibility</p:attrName>
                                        </p:attrNameLst>
                                      </p:cBhvr>
                                      <p:to>
                                        <p:strVal val="visible"/>
                                      </p:to>
                                    </p:set>
                                    <p:anim calcmode="lin" valueType="num">
                                      <p:cBhvr additive="base">
                                        <p:cTn id="291" dur="1000"/>
                                        <p:tgtEl>
                                          <p:spTgt spid="216"/>
                                        </p:tgtEl>
                                        <p:attrNameLst>
                                          <p:attrName>ppt_y</p:attrName>
                                        </p:attrNameLst>
                                      </p:cBhvr>
                                      <p:tavLst>
                                        <p:tav tm="0">
                                          <p:val>
                                            <p:strVal val="#ppt_y+#ppt_h*1.125000"/>
                                          </p:val>
                                        </p:tav>
                                        <p:tav tm="100000">
                                          <p:val>
                                            <p:strVal val="#ppt_y"/>
                                          </p:val>
                                        </p:tav>
                                      </p:tavLst>
                                    </p:anim>
                                    <p:animEffect transition="in" filter="wipe(up)">
                                      <p:cBhvr>
                                        <p:cTn id="292" dur="1000"/>
                                        <p:tgtEl>
                                          <p:spTgt spid="216"/>
                                        </p:tgtEl>
                                      </p:cBhvr>
                                    </p:animEffect>
                                  </p:childTnLst>
                                </p:cTn>
                              </p:par>
                              <p:par>
                                <p:cTn id="293" presetID="6" presetClass="entr" presetSubtype="32" fill="hold" nodeType="withEffect">
                                  <p:stCondLst>
                                    <p:cond delay="3750"/>
                                  </p:stCondLst>
                                  <p:childTnLst>
                                    <p:set>
                                      <p:cBhvr>
                                        <p:cTn id="294" dur="1" fill="hold">
                                          <p:stCondLst>
                                            <p:cond delay="0"/>
                                          </p:stCondLst>
                                        </p:cTn>
                                        <p:tgtEl>
                                          <p:spTgt spid="28"/>
                                        </p:tgtEl>
                                        <p:attrNameLst>
                                          <p:attrName>style.visibility</p:attrName>
                                        </p:attrNameLst>
                                      </p:cBhvr>
                                      <p:to>
                                        <p:strVal val="visible"/>
                                      </p:to>
                                    </p:set>
                                    <p:animEffect transition="in" filter="circle(out)">
                                      <p:cBhvr>
                                        <p:cTn id="295" dur="2000"/>
                                        <p:tgtEl>
                                          <p:spTgt spid="28"/>
                                        </p:tgtEl>
                                      </p:cBhvr>
                                    </p:animEffect>
                                  </p:childTnLst>
                                </p:cTn>
                              </p:par>
                              <p:par>
                                <p:cTn id="296" presetID="6" presetClass="entr" presetSubtype="32" fill="hold" nodeType="withEffect">
                                  <p:stCondLst>
                                    <p:cond delay="3750"/>
                                  </p:stCondLst>
                                  <p:childTnLst>
                                    <p:set>
                                      <p:cBhvr>
                                        <p:cTn id="297" dur="1" fill="hold">
                                          <p:stCondLst>
                                            <p:cond delay="0"/>
                                          </p:stCondLst>
                                        </p:cTn>
                                        <p:tgtEl>
                                          <p:spTgt spid="74"/>
                                        </p:tgtEl>
                                        <p:attrNameLst>
                                          <p:attrName>style.visibility</p:attrName>
                                        </p:attrNameLst>
                                      </p:cBhvr>
                                      <p:to>
                                        <p:strVal val="visible"/>
                                      </p:to>
                                    </p:set>
                                    <p:animEffect transition="in" filter="circle(out)">
                                      <p:cBhvr>
                                        <p:cTn id="298" dur="2000"/>
                                        <p:tgtEl>
                                          <p:spTgt spid="74"/>
                                        </p:tgtEl>
                                      </p:cBhvr>
                                    </p:animEffect>
                                  </p:childTnLst>
                                </p:cTn>
                              </p:par>
                              <p:par>
                                <p:cTn id="299" presetID="6" presetClass="entr" presetSubtype="32" fill="hold" nodeType="withEffect">
                                  <p:stCondLst>
                                    <p:cond delay="3750"/>
                                  </p:stCondLst>
                                  <p:childTnLst>
                                    <p:set>
                                      <p:cBhvr>
                                        <p:cTn id="300" dur="1" fill="hold">
                                          <p:stCondLst>
                                            <p:cond delay="0"/>
                                          </p:stCondLst>
                                        </p:cTn>
                                        <p:tgtEl>
                                          <p:spTgt spid="77"/>
                                        </p:tgtEl>
                                        <p:attrNameLst>
                                          <p:attrName>style.visibility</p:attrName>
                                        </p:attrNameLst>
                                      </p:cBhvr>
                                      <p:to>
                                        <p:strVal val="visible"/>
                                      </p:to>
                                    </p:set>
                                    <p:animEffect transition="in" filter="circle(out)">
                                      <p:cBhvr>
                                        <p:cTn id="301" dur="2000"/>
                                        <p:tgtEl>
                                          <p:spTgt spid="77"/>
                                        </p:tgtEl>
                                      </p:cBhvr>
                                    </p:animEffect>
                                  </p:childTnLst>
                                </p:cTn>
                              </p:par>
                              <p:par>
                                <p:cTn id="302" presetID="6" presetClass="entr" presetSubtype="32" fill="hold" nodeType="withEffect">
                                  <p:stCondLst>
                                    <p:cond delay="3750"/>
                                  </p:stCondLst>
                                  <p:childTnLst>
                                    <p:set>
                                      <p:cBhvr>
                                        <p:cTn id="303" dur="1" fill="hold">
                                          <p:stCondLst>
                                            <p:cond delay="0"/>
                                          </p:stCondLst>
                                        </p:cTn>
                                        <p:tgtEl>
                                          <p:spTgt spid="80"/>
                                        </p:tgtEl>
                                        <p:attrNameLst>
                                          <p:attrName>style.visibility</p:attrName>
                                        </p:attrNameLst>
                                      </p:cBhvr>
                                      <p:to>
                                        <p:strVal val="visible"/>
                                      </p:to>
                                    </p:set>
                                    <p:animEffect transition="in" filter="circle(out)">
                                      <p:cBhvr>
                                        <p:cTn id="304" dur="2000"/>
                                        <p:tgtEl>
                                          <p:spTgt spid="80"/>
                                        </p:tgtEl>
                                      </p:cBhvr>
                                    </p:animEffect>
                                  </p:childTnLst>
                                </p:cTn>
                              </p:par>
                              <p:par>
                                <p:cTn id="305" presetID="6" presetClass="entr" presetSubtype="32" fill="hold" nodeType="withEffect">
                                  <p:stCondLst>
                                    <p:cond delay="3750"/>
                                  </p:stCondLst>
                                  <p:childTnLst>
                                    <p:set>
                                      <p:cBhvr>
                                        <p:cTn id="306" dur="1" fill="hold">
                                          <p:stCondLst>
                                            <p:cond delay="0"/>
                                          </p:stCondLst>
                                        </p:cTn>
                                        <p:tgtEl>
                                          <p:spTgt spid="83"/>
                                        </p:tgtEl>
                                        <p:attrNameLst>
                                          <p:attrName>style.visibility</p:attrName>
                                        </p:attrNameLst>
                                      </p:cBhvr>
                                      <p:to>
                                        <p:strVal val="visible"/>
                                      </p:to>
                                    </p:set>
                                    <p:animEffect transition="in" filter="circle(out)">
                                      <p:cBhvr>
                                        <p:cTn id="307" dur="2000"/>
                                        <p:tgtEl>
                                          <p:spTgt spid="83"/>
                                        </p:tgtEl>
                                      </p:cBhvr>
                                    </p:animEffect>
                                  </p:childTnLst>
                                </p:cTn>
                              </p:par>
                              <p:par>
                                <p:cTn id="308" presetID="6" presetClass="entr" presetSubtype="32" fill="hold" nodeType="withEffect">
                                  <p:stCondLst>
                                    <p:cond delay="3750"/>
                                  </p:stCondLst>
                                  <p:childTnLst>
                                    <p:set>
                                      <p:cBhvr>
                                        <p:cTn id="309" dur="1" fill="hold">
                                          <p:stCondLst>
                                            <p:cond delay="0"/>
                                          </p:stCondLst>
                                        </p:cTn>
                                        <p:tgtEl>
                                          <p:spTgt spid="86"/>
                                        </p:tgtEl>
                                        <p:attrNameLst>
                                          <p:attrName>style.visibility</p:attrName>
                                        </p:attrNameLst>
                                      </p:cBhvr>
                                      <p:to>
                                        <p:strVal val="visible"/>
                                      </p:to>
                                    </p:set>
                                    <p:animEffect transition="in" filter="circle(out)">
                                      <p:cBhvr>
                                        <p:cTn id="310" dur="2000"/>
                                        <p:tgtEl>
                                          <p:spTgt spid="86"/>
                                        </p:tgtEl>
                                      </p:cBhvr>
                                    </p:animEffect>
                                  </p:childTnLst>
                                </p:cTn>
                              </p:par>
                              <p:par>
                                <p:cTn id="311" presetID="6" presetClass="entr" presetSubtype="32" fill="hold" nodeType="withEffect">
                                  <p:stCondLst>
                                    <p:cond delay="3750"/>
                                  </p:stCondLst>
                                  <p:childTnLst>
                                    <p:set>
                                      <p:cBhvr>
                                        <p:cTn id="312" dur="1" fill="hold">
                                          <p:stCondLst>
                                            <p:cond delay="0"/>
                                          </p:stCondLst>
                                        </p:cTn>
                                        <p:tgtEl>
                                          <p:spTgt spid="92"/>
                                        </p:tgtEl>
                                        <p:attrNameLst>
                                          <p:attrName>style.visibility</p:attrName>
                                        </p:attrNameLst>
                                      </p:cBhvr>
                                      <p:to>
                                        <p:strVal val="visible"/>
                                      </p:to>
                                    </p:set>
                                    <p:animEffect transition="in" filter="circle(out)">
                                      <p:cBhvr>
                                        <p:cTn id="313" dur="2000"/>
                                        <p:tgtEl>
                                          <p:spTgt spid="92"/>
                                        </p:tgtEl>
                                      </p:cBhvr>
                                    </p:animEffect>
                                  </p:childTnLst>
                                </p:cTn>
                              </p:par>
                              <p:par>
                                <p:cTn id="314" presetID="6" presetClass="entr" presetSubtype="32" fill="hold" nodeType="withEffect">
                                  <p:stCondLst>
                                    <p:cond delay="3750"/>
                                  </p:stCondLst>
                                  <p:childTnLst>
                                    <p:set>
                                      <p:cBhvr>
                                        <p:cTn id="315" dur="1" fill="hold">
                                          <p:stCondLst>
                                            <p:cond delay="0"/>
                                          </p:stCondLst>
                                        </p:cTn>
                                        <p:tgtEl>
                                          <p:spTgt spid="96"/>
                                        </p:tgtEl>
                                        <p:attrNameLst>
                                          <p:attrName>style.visibility</p:attrName>
                                        </p:attrNameLst>
                                      </p:cBhvr>
                                      <p:to>
                                        <p:strVal val="visible"/>
                                      </p:to>
                                    </p:set>
                                    <p:animEffect transition="in" filter="circle(out)">
                                      <p:cBhvr>
                                        <p:cTn id="316" dur="2000"/>
                                        <p:tgtEl>
                                          <p:spTgt spid="96"/>
                                        </p:tgtEl>
                                      </p:cBhvr>
                                    </p:animEffect>
                                  </p:childTnLst>
                                </p:cTn>
                              </p:par>
                              <p:par>
                                <p:cTn id="317" presetID="6" presetClass="entr" presetSubtype="32" fill="hold" nodeType="withEffect">
                                  <p:stCondLst>
                                    <p:cond delay="3750"/>
                                  </p:stCondLst>
                                  <p:childTnLst>
                                    <p:set>
                                      <p:cBhvr>
                                        <p:cTn id="318" dur="1" fill="hold">
                                          <p:stCondLst>
                                            <p:cond delay="0"/>
                                          </p:stCondLst>
                                        </p:cTn>
                                        <p:tgtEl>
                                          <p:spTgt spid="97"/>
                                        </p:tgtEl>
                                        <p:attrNameLst>
                                          <p:attrName>style.visibility</p:attrName>
                                        </p:attrNameLst>
                                      </p:cBhvr>
                                      <p:to>
                                        <p:strVal val="visible"/>
                                      </p:to>
                                    </p:set>
                                    <p:animEffect transition="in" filter="circle(out)">
                                      <p:cBhvr>
                                        <p:cTn id="319" dur="2000"/>
                                        <p:tgtEl>
                                          <p:spTgt spid="97"/>
                                        </p:tgtEl>
                                      </p:cBhvr>
                                    </p:animEffect>
                                  </p:childTnLst>
                                </p:cTn>
                              </p:par>
                              <p:par>
                                <p:cTn id="320" presetID="6" presetClass="entr" presetSubtype="32" fill="hold" nodeType="withEffect">
                                  <p:stCondLst>
                                    <p:cond delay="3750"/>
                                  </p:stCondLst>
                                  <p:childTnLst>
                                    <p:set>
                                      <p:cBhvr>
                                        <p:cTn id="321" dur="1" fill="hold">
                                          <p:stCondLst>
                                            <p:cond delay="0"/>
                                          </p:stCondLst>
                                        </p:cTn>
                                        <p:tgtEl>
                                          <p:spTgt spid="112"/>
                                        </p:tgtEl>
                                        <p:attrNameLst>
                                          <p:attrName>style.visibility</p:attrName>
                                        </p:attrNameLst>
                                      </p:cBhvr>
                                      <p:to>
                                        <p:strVal val="visible"/>
                                      </p:to>
                                    </p:set>
                                    <p:animEffect transition="in" filter="circle(out)">
                                      <p:cBhvr>
                                        <p:cTn id="322" dur="2000"/>
                                        <p:tgtEl>
                                          <p:spTgt spid="112"/>
                                        </p:tgtEl>
                                      </p:cBhvr>
                                    </p:animEffect>
                                  </p:childTnLst>
                                </p:cTn>
                              </p:par>
                              <p:par>
                                <p:cTn id="323" presetID="6" presetClass="entr" presetSubtype="32" fill="hold" nodeType="withEffect">
                                  <p:stCondLst>
                                    <p:cond delay="3750"/>
                                  </p:stCondLst>
                                  <p:childTnLst>
                                    <p:set>
                                      <p:cBhvr>
                                        <p:cTn id="324" dur="1" fill="hold">
                                          <p:stCondLst>
                                            <p:cond delay="0"/>
                                          </p:stCondLst>
                                        </p:cTn>
                                        <p:tgtEl>
                                          <p:spTgt spid="115"/>
                                        </p:tgtEl>
                                        <p:attrNameLst>
                                          <p:attrName>style.visibility</p:attrName>
                                        </p:attrNameLst>
                                      </p:cBhvr>
                                      <p:to>
                                        <p:strVal val="visible"/>
                                      </p:to>
                                    </p:set>
                                    <p:animEffect transition="in" filter="circle(out)">
                                      <p:cBhvr>
                                        <p:cTn id="325" dur="2000"/>
                                        <p:tgtEl>
                                          <p:spTgt spid="115"/>
                                        </p:tgtEl>
                                      </p:cBhvr>
                                    </p:animEffect>
                                  </p:childTnLst>
                                </p:cTn>
                              </p:par>
                              <p:par>
                                <p:cTn id="326" presetID="6" presetClass="entr" presetSubtype="32" fill="hold" nodeType="withEffect">
                                  <p:stCondLst>
                                    <p:cond delay="3750"/>
                                  </p:stCondLst>
                                  <p:childTnLst>
                                    <p:set>
                                      <p:cBhvr>
                                        <p:cTn id="327" dur="1" fill="hold">
                                          <p:stCondLst>
                                            <p:cond delay="0"/>
                                          </p:stCondLst>
                                        </p:cTn>
                                        <p:tgtEl>
                                          <p:spTgt spid="131"/>
                                        </p:tgtEl>
                                        <p:attrNameLst>
                                          <p:attrName>style.visibility</p:attrName>
                                        </p:attrNameLst>
                                      </p:cBhvr>
                                      <p:to>
                                        <p:strVal val="visible"/>
                                      </p:to>
                                    </p:set>
                                    <p:animEffect transition="in" filter="circle(out)">
                                      <p:cBhvr>
                                        <p:cTn id="328" dur="2000"/>
                                        <p:tgtEl>
                                          <p:spTgt spid="131"/>
                                        </p:tgtEl>
                                      </p:cBhvr>
                                    </p:animEffect>
                                  </p:childTnLst>
                                </p:cTn>
                              </p:par>
                              <p:par>
                                <p:cTn id="329" presetID="6" presetClass="entr" presetSubtype="32" fill="hold" nodeType="withEffect">
                                  <p:stCondLst>
                                    <p:cond delay="3750"/>
                                  </p:stCondLst>
                                  <p:childTnLst>
                                    <p:set>
                                      <p:cBhvr>
                                        <p:cTn id="330" dur="1" fill="hold">
                                          <p:stCondLst>
                                            <p:cond delay="0"/>
                                          </p:stCondLst>
                                        </p:cTn>
                                        <p:tgtEl>
                                          <p:spTgt spid="132"/>
                                        </p:tgtEl>
                                        <p:attrNameLst>
                                          <p:attrName>style.visibility</p:attrName>
                                        </p:attrNameLst>
                                      </p:cBhvr>
                                      <p:to>
                                        <p:strVal val="visible"/>
                                      </p:to>
                                    </p:set>
                                    <p:animEffect transition="in" filter="circle(out)">
                                      <p:cBhvr>
                                        <p:cTn id="331" dur="2000"/>
                                        <p:tgtEl>
                                          <p:spTgt spid="132"/>
                                        </p:tgtEl>
                                      </p:cBhvr>
                                    </p:animEffect>
                                  </p:childTnLst>
                                </p:cTn>
                              </p:par>
                              <p:par>
                                <p:cTn id="332" presetID="6" presetClass="entr" presetSubtype="32" fill="hold" nodeType="withEffect">
                                  <p:stCondLst>
                                    <p:cond delay="3750"/>
                                  </p:stCondLst>
                                  <p:childTnLst>
                                    <p:set>
                                      <p:cBhvr>
                                        <p:cTn id="333" dur="1" fill="hold">
                                          <p:stCondLst>
                                            <p:cond delay="0"/>
                                          </p:stCondLst>
                                        </p:cTn>
                                        <p:tgtEl>
                                          <p:spTgt spid="133"/>
                                        </p:tgtEl>
                                        <p:attrNameLst>
                                          <p:attrName>style.visibility</p:attrName>
                                        </p:attrNameLst>
                                      </p:cBhvr>
                                      <p:to>
                                        <p:strVal val="visible"/>
                                      </p:to>
                                    </p:set>
                                    <p:animEffect transition="in" filter="circle(out)">
                                      <p:cBhvr>
                                        <p:cTn id="334" dur="2000"/>
                                        <p:tgtEl>
                                          <p:spTgt spid="133"/>
                                        </p:tgtEl>
                                      </p:cBhvr>
                                    </p:animEffect>
                                  </p:childTnLst>
                                </p:cTn>
                              </p:par>
                              <p:par>
                                <p:cTn id="335" presetID="6" presetClass="entr" presetSubtype="32" fill="hold" nodeType="withEffect">
                                  <p:stCondLst>
                                    <p:cond delay="3750"/>
                                  </p:stCondLst>
                                  <p:childTnLst>
                                    <p:set>
                                      <p:cBhvr>
                                        <p:cTn id="336" dur="1" fill="hold">
                                          <p:stCondLst>
                                            <p:cond delay="0"/>
                                          </p:stCondLst>
                                        </p:cTn>
                                        <p:tgtEl>
                                          <p:spTgt spid="134"/>
                                        </p:tgtEl>
                                        <p:attrNameLst>
                                          <p:attrName>style.visibility</p:attrName>
                                        </p:attrNameLst>
                                      </p:cBhvr>
                                      <p:to>
                                        <p:strVal val="visible"/>
                                      </p:to>
                                    </p:set>
                                    <p:animEffect transition="in" filter="circle(out)">
                                      <p:cBhvr>
                                        <p:cTn id="337" dur="2000"/>
                                        <p:tgtEl>
                                          <p:spTgt spid="134"/>
                                        </p:tgtEl>
                                      </p:cBhvr>
                                    </p:animEffect>
                                  </p:childTnLst>
                                </p:cTn>
                              </p:par>
                              <p:par>
                                <p:cTn id="338" presetID="6" presetClass="entr" presetSubtype="32" fill="hold" nodeType="withEffect">
                                  <p:stCondLst>
                                    <p:cond delay="3750"/>
                                  </p:stCondLst>
                                  <p:childTnLst>
                                    <p:set>
                                      <p:cBhvr>
                                        <p:cTn id="339" dur="1" fill="hold">
                                          <p:stCondLst>
                                            <p:cond delay="0"/>
                                          </p:stCondLst>
                                        </p:cTn>
                                        <p:tgtEl>
                                          <p:spTgt spid="152"/>
                                        </p:tgtEl>
                                        <p:attrNameLst>
                                          <p:attrName>style.visibility</p:attrName>
                                        </p:attrNameLst>
                                      </p:cBhvr>
                                      <p:to>
                                        <p:strVal val="visible"/>
                                      </p:to>
                                    </p:set>
                                    <p:animEffect transition="in" filter="circle(out)">
                                      <p:cBhvr>
                                        <p:cTn id="340" dur="2000"/>
                                        <p:tgtEl>
                                          <p:spTgt spid="152"/>
                                        </p:tgtEl>
                                      </p:cBhvr>
                                    </p:animEffect>
                                  </p:childTnLst>
                                </p:cTn>
                              </p:par>
                              <p:par>
                                <p:cTn id="341" presetID="6" presetClass="entr" presetSubtype="32" fill="hold" nodeType="withEffect">
                                  <p:stCondLst>
                                    <p:cond delay="3750"/>
                                  </p:stCondLst>
                                  <p:childTnLst>
                                    <p:set>
                                      <p:cBhvr>
                                        <p:cTn id="342" dur="1" fill="hold">
                                          <p:stCondLst>
                                            <p:cond delay="0"/>
                                          </p:stCondLst>
                                        </p:cTn>
                                        <p:tgtEl>
                                          <p:spTgt spid="154"/>
                                        </p:tgtEl>
                                        <p:attrNameLst>
                                          <p:attrName>style.visibility</p:attrName>
                                        </p:attrNameLst>
                                      </p:cBhvr>
                                      <p:to>
                                        <p:strVal val="visible"/>
                                      </p:to>
                                    </p:set>
                                    <p:animEffect transition="in" filter="circle(out)">
                                      <p:cBhvr>
                                        <p:cTn id="343" dur="2000"/>
                                        <p:tgtEl>
                                          <p:spTgt spid="154"/>
                                        </p:tgtEl>
                                      </p:cBhvr>
                                    </p:animEffect>
                                  </p:childTnLst>
                                </p:cTn>
                              </p:par>
                              <p:par>
                                <p:cTn id="344" presetID="6" presetClass="entr" presetSubtype="32" fill="hold" nodeType="withEffect">
                                  <p:stCondLst>
                                    <p:cond delay="3750"/>
                                  </p:stCondLst>
                                  <p:childTnLst>
                                    <p:set>
                                      <p:cBhvr>
                                        <p:cTn id="345" dur="1" fill="hold">
                                          <p:stCondLst>
                                            <p:cond delay="0"/>
                                          </p:stCondLst>
                                        </p:cTn>
                                        <p:tgtEl>
                                          <p:spTgt spid="169"/>
                                        </p:tgtEl>
                                        <p:attrNameLst>
                                          <p:attrName>style.visibility</p:attrName>
                                        </p:attrNameLst>
                                      </p:cBhvr>
                                      <p:to>
                                        <p:strVal val="visible"/>
                                      </p:to>
                                    </p:set>
                                    <p:animEffect transition="in" filter="circle(out)">
                                      <p:cBhvr>
                                        <p:cTn id="346" dur="2000"/>
                                        <p:tgtEl>
                                          <p:spTgt spid="169"/>
                                        </p:tgtEl>
                                      </p:cBhvr>
                                    </p:animEffect>
                                  </p:childTnLst>
                                </p:cTn>
                              </p:par>
                              <p:par>
                                <p:cTn id="347" presetID="6" presetClass="entr" presetSubtype="32" fill="hold" nodeType="withEffect">
                                  <p:stCondLst>
                                    <p:cond delay="3750"/>
                                  </p:stCondLst>
                                  <p:childTnLst>
                                    <p:set>
                                      <p:cBhvr>
                                        <p:cTn id="348" dur="1" fill="hold">
                                          <p:stCondLst>
                                            <p:cond delay="0"/>
                                          </p:stCondLst>
                                        </p:cTn>
                                        <p:tgtEl>
                                          <p:spTgt spid="170"/>
                                        </p:tgtEl>
                                        <p:attrNameLst>
                                          <p:attrName>style.visibility</p:attrName>
                                        </p:attrNameLst>
                                      </p:cBhvr>
                                      <p:to>
                                        <p:strVal val="visible"/>
                                      </p:to>
                                    </p:set>
                                    <p:animEffect transition="in" filter="circle(out)">
                                      <p:cBhvr>
                                        <p:cTn id="349" dur="2000"/>
                                        <p:tgtEl>
                                          <p:spTgt spid="170"/>
                                        </p:tgtEl>
                                      </p:cBhvr>
                                    </p:animEffect>
                                  </p:childTnLst>
                                </p:cTn>
                              </p:par>
                              <p:par>
                                <p:cTn id="350" presetID="6" presetClass="entr" presetSubtype="32" fill="hold" nodeType="withEffect">
                                  <p:stCondLst>
                                    <p:cond delay="3750"/>
                                  </p:stCondLst>
                                  <p:childTnLst>
                                    <p:set>
                                      <p:cBhvr>
                                        <p:cTn id="351" dur="1" fill="hold">
                                          <p:stCondLst>
                                            <p:cond delay="0"/>
                                          </p:stCondLst>
                                        </p:cTn>
                                        <p:tgtEl>
                                          <p:spTgt spid="187"/>
                                        </p:tgtEl>
                                        <p:attrNameLst>
                                          <p:attrName>style.visibility</p:attrName>
                                        </p:attrNameLst>
                                      </p:cBhvr>
                                      <p:to>
                                        <p:strVal val="visible"/>
                                      </p:to>
                                    </p:set>
                                    <p:animEffect transition="in" filter="circle(out)">
                                      <p:cBhvr>
                                        <p:cTn id="352" dur="2000"/>
                                        <p:tgtEl>
                                          <p:spTgt spid="187"/>
                                        </p:tgtEl>
                                      </p:cBhvr>
                                    </p:animEffect>
                                  </p:childTnLst>
                                </p:cTn>
                              </p:par>
                              <p:par>
                                <p:cTn id="353" presetID="6" presetClass="entr" presetSubtype="32" fill="hold" nodeType="withEffect">
                                  <p:stCondLst>
                                    <p:cond delay="3750"/>
                                  </p:stCondLst>
                                  <p:childTnLst>
                                    <p:set>
                                      <p:cBhvr>
                                        <p:cTn id="354" dur="1" fill="hold">
                                          <p:stCondLst>
                                            <p:cond delay="0"/>
                                          </p:stCondLst>
                                        </p:cTn>
                                        <p:tgtEl>
                                          <p:spTgt spid="191"/>
                                        </p:tgtEl>
                                        <p:attrNameLst>
                                          <p:attrName>style.visibility</p:attrName>
                                        </p:attrNameLst>
                                      </p:cBhvr>
                                      <p:to>
                                        <p:strVal val="visible"/>
                                      </p:to>
                                    </p:set>
                                    <p:animEffect transition="in" filter="circle(out)">
                                      <p:cBhvr>
                                        <p:cTn id="355" dur="2000"/>
                                        <p:tgtEl>
                                          <p:spTgt spid="191"/>
                                        </p:tgtEl>
                                      </p:cBhvr>
                                    </p:animEffect>
                                  </p:childTnLst>
                                </p:cTn>
                              </p:par>
                              <p:par>
                                <p:cTn id="356" presetID="6" presetClass="entr" presetSubtype="32" fill="hold" nodeType="withEffect">
                                  <p:stCondLst>
                                    <p:cond delay="3750"/>
                                  </p:stCondLst>
                                  <p:childTnLst>
                                    <p:set>
                                      <p:cBhvr>
                                        <p:cTn id="357" dur="1" fill="hold">
                                          <p:stCondLst>
                                            <p:cond delay="0"/>
                                          </p:stCondLst>
                                        </p:cTn>
                                        <p:tgtEl>
                                          <p:spTgt spid="192"/>
                                        </p:tgtEl>
                                        <p:attrNameLst>
                                          <p:attrName>style.visibility</p:attrName>
                                        </p:attrNameLst>
                                      </p:cBhvr>
                                      <p:to>
                                        <p:strVal val="visible"/>
                                      </p:to>
                                    </p:set>
                                    <p:animEffect transition="in" filter="circle(out)">
                                      <p:cBhvr>
                                        <p:cTn id="358" dur="2000"/>
                                        <p:tgtEl>
                                          <p:spTgt spid="192"/>
                                        </p:tgtEl>
                                      </p:cBhvr>
                                    </p:animEffect>
                                  </p:childTnLst>
                                </p:cTn>
                              </p:par>
                              <p:par>
                                <p:cTn id="359" presetID="12" presetClass="entr" presetSubtype="8" fill="hold" grpId="0" nodeType="withEffect">
                                  <p:stCondLst>
                                    <p:cond delay="4750"/>
                                  </p:stCondLst>
                                  <p:childTnLst>
                                    <p:set>
                                      <p:cBhvr>
                                        <p:cTn id="360" dur="1" fill="hold">
                                          <p:stCondLst>
                                            <p:cond delay="0"/>
                                          </p:stCondLst>
                                        </p:cTn>
                                        <p:tgtEl>
                                          <p:spTgt spid="218"/>
                                        </p:tgtEl>
                                        <p:attrNameLst>
                                          <p:attrName>style.visibility</p:attrName>
                                        </p:attrNameLst>
                                      </p:cBhvr>
                                      <p:to>
                                        <p:strVal val="visible"/>
                                      </p:to>
                                    </p:set>
                                    <p:anim calcmode="lin" valueType="num">
                                      <p:cBhvr additive="base">
                                        <p:cTn id="361" dur="1000"/>
                                        <p:tgtEl>
                                          <p:spTgt spid="218"/>
                                        </p:tgtEl>
                                        <p:attrNameLst>
                                          <p:attrName>ppt_x</p:attrName>
                                        </p:attrNameLst>
                                      </p:cBhvr>
                                      <p:tavLst>
                                        <p:tav tm="0">
                                          <p:val>
                                            <p:strVal val="#ppt_x-#ppt_w*1.125000"/>
                                          </p:val>
                                        </p:tav>
                                        <p:tav tm="100000">
                                          <p:val>
                                            <p:strVal val="#ppt_x"/>
                                          </p:val>
                                        </p:tav>
                                      </p:tavLst>
                                    </p:anim>
                                    <p:animEffect transition="in" filter="wipe(right)">
                                      <p:cBhvr>
                                        <p:cTn id="362" dur="1000"/>
                                        <p:tgtEl>
                                          <p:spTgt spid="218"/>
                                        </p:tgtEl>
                                      </p:cBhvr>
                                    </p:animEffect>
                                  </p:childTnLst>
                                </p:cTn>
                              </p:par>
                              <p:par>
                                <p:cTn id="363" presetID="12" presetClass="entr" presetSubtype="8" fill="hold" grpId="0" nodeType="withEffect">
                                  <p:stCondLst>
                                    <p:cond delay="4750"/>
                                  </p:stCondLst>
                                  <p:childTnLst>
                                    <p:set>
                                      <p:cBhvr>
                                        <p:cTn id="364" dur="1" fill="hold">
                                          <p:stCondLst>
                                            <p:cond delay="0"/>
                                          </p:stCondLst>
                                        </p:cTn>
                                        <p:tgtEl>
                                          <p:spTgt spid="219"/>
                                        </p:tgtEl>
                                        <p:attrNameLst>
                                          <p:attrName>style.visibility</p:attrName>
                                        </p:attrNameLst>
                                      </p:cBhvr>
                                      <p:to>
                                        <p:strVal val="visible"/>
                                      </p:to>
                                    </p:set>
                                    <p:anim calcmode="lin" valueType="num">
                                      <p:cBhvr additive="base">
                                        <p:cTn id="365" dur="1000"/>
                                        <p:tgtEl>
                                          <p:spTgt spid="219"/>
                                        </p:tgtEl>
                                        <p:attrNameLst>
                                          <p:attrName>ppt_x</p:attrName>
                                        </p:attrNameLst>
                                      </p:cBhvr>
                                      <p:tavLst>
                                        <p:tav tm="0">
                                          <p:val>
                                            <p:strVal val="#ppt_x-#ppt_w*1.125000"/>
                                          </p:val>
                                        </p:tav>
                                        <p:tav tm="100000">
                                          <p:val>
                                            <p:strVal val="#ppt_x"/>
                                          </p:val>
                                        </p:tav>
                                      </p:tavLst>
                                    </p:anim>
                                    <p:animEffect transition="in" filter="wipe(right)">
                                      <p:cBhvr>
                                        <p:cTn id="366" dur="1000"/>
                                        <p:tgtEl>
                                          <p:spTgt spid="219"/>
                                        </p:tgtEl>
                                      </p:cBhvr>
                                    </p:animEffect>
                                  </p:childTnLst>
                                </p:cTn>
                              </p:par>
                              <p:par>
                                <p:cTn id="367" presetID="12" presetClass="entr" presetSubtype="8" fill="hold" grpId="0" nodeType="withEffect">
                                  <p:stCondLst>
                                    <p:cond delay="4750"/>
                                  </p:stCondLst>
                                  <p:childTnLst>
                                    <p:set>
                                      <p:cBhvr>
                                        <p:cTn id="368" dur="1" fill="hold">
                                          <p:stCondLst>
                                            <p:cond delay="0"/>
                                          </p:stCondLst>
                                        </p:cTn>
                                        <p:tgtEl>
                                          <p:spTgt spid="220"/>
                                        </p:tgtEl>
                                        <p:attrNameLst>
                                          <p:attrName>style.visibility</p:attrName>
                                        </p:attrNameLst>
                                      </p:cBhvr>
                                      <p:to>
                                        <p:strVal val="visible"/>
                                      </p:to>
                                    </p:set>
                                    <p:anim calcmode="lin" valueType="num">
                                      <p:cBhvr additive="base">
                                        <p:cTn id="369" dur="1000"/>
                                        <p:tgtEl>
                                          <p:spTgt spid="220"/>
                                        </p:tgtEl>
                                        <p:attrNameLst>
                                          <p:attrName>ppt_x</p:attrName>
                                        </p:attrNameLst>
                                      </p:cBhvr>
                                      <p:tavLst>
                                        <p:tav tm="0">
                                          <p:val>
                                            <p:strVal val="#ppt_x-#ppt_w*1.125000"/>
                                          </p:val>
                                        </p:tav>
                                        <p:tav tm="100000">
                                          <p:val>
                                            <p:strVal val="#ppt_x"/>
                                          </p:val>
                                        </p:tav>
                                      </p:tavLst>
                                    </p:anim>
                                    <p:animEffect transition="in" filter="wipe(right)">
                                      <p:cBhvr>
                                        <p:cTn id="370" dur="1000"/>
                                        <p:tgtEl>
                                          <p:spTgt spid="220"/>
                                        </p:tgtEl>
                                      </p:cBhvr>
                                    </p:animEffect>
                                  </p:childTnLst>
                                </p:cTn>
                              </p:par>
                              <p:par>
                                <p:cTn id="371" presetID="12" presetClass="entr" presetSubtype="8" fill="hold" grpId="0" nodeType="withEffect">
                                  <p:stCondLst>
                                    <p:cond delay="4750"/>
                                  </p:stCondLst>
                                  <p:childTnLst>
                                    <p:set>
                                      <p:cBhvr>
                                        <p:cTn id="372" dur="1" fill="hold">
                                          <p:stCondLst>
                                            <p:cond delay="0"/>
                                          </p:stCondLst>
                                        </p:cTn>
                                        <p:tgtEl>
                                          <p:spTgt spid="221"/>
                                        </p:tgtEl>
                                        <p:attrNameLst>
                                          <p:attrName>style.visibility</p:attrName>
                                        </p:attrNameLst>
                                      </p:cBhvr>
                                      <p:to>
                                        <p:strVal val="visible"/>
                                      </p:to>
                                    </p:set>
                                    <p:anim calcmode="lin" valueType="num">
                                      <p:cBhvr additive="base">
                                        <p:cTn id="373" dur="1000"/>
                                        <p:tgtEl>
                                          <p:spTgt spid="221"/>
                                        </p:tgtEl>
                                        <p:attrNameLst>
                                          <p:attrName>ppt_x</p:attrName>
                                        </p:attrNameLst>
                                      </p:cBhvr>
                                      <p:tavLst>
                                        <p:tav tm="0">
                                          <p:val>
                                            <p:strVal val="#ppt_x-#ppt_w*1.125000"/>
                                          </p:val>
                                        </p:tav>
                                        <p:tav tm="100000">
                                          <p:val>
                                            <p:strVal val="#ppt_x"/>
                                          </p:val>
                                        </p:tav>
                                      </p:tavLst>
                                    </p:anim>
                                    <p:animEffect transition="in" filter="wipe(right)">
                                      <p:cBhvr>
                                        <p:cTn id="374" dur="1000"/>
                                        <p:tgtEl>
                                          <p:spTgt spid="221"/>
                                        </p:tgtEl>
                                      </p:cBhvr>
                                    </p:animEffect>
                                  </p:childTnLst>
                                </p:cTn>
                              </p:par>
                              <p:par>
                                <p:cTn id="375" presetID="12" presetClass="entr" presetSubtype="8" fill="hold" grpId="0" nodeType="withEffect">
                                  <p:stCondLst>
                                    <p:cond delay="4750"/>
                                  </p:stCondLst>
                                  <p:childTnLst>
                                    <p:set>
                                      <p:cBhvr>
                                        <p:cTn id="376" dur="1" fill="hold">
                                          <p:stCondLst>
                                            <p:cond delay="0"/>
                                          </p:stCondLst>
                                        </p:cTn>
                                        <p:tgtEl>
                                          <p:spTgt spid="222"/>
                                        </p:tgtEl>
                                        <p:attrNameLst>
                                          <p:attrName>style.visibility</p:attrName>
                                        </p:attrNameLst>
                                      </p:cBhvr>
                                      <p:to>
                                        <p:strVal val="visible"/>
                                      </p:to>
                                    </p:set>
                                    <p:anim calcmode="lin" valueType="num">
                                      <p:cBhvr additive="base">
                                        <p:cTn id="377" dur="1000"/>
                                        <p:tgtEl>
                                          <p:spTgt spid="222"/>
                                        </p:tgtEl>
                                        <p:attrNameLst>
                                          <p:attrName>ppt_x</p:attrName>
                                        </p:attrNameLst>
                                      </p:cBhvr>
                                      <p:tavLst>
                                        <p:tav tm="0">
                                          <p:val>
                                            <p:strVal val="#ppt_x-#ppt_w*1.125000"/>
                                          </p:val>
                                        </p:tav>
                                        <p:tav tm="100000">
                                          <p:val>
                                            <p:strVal val="#ppt_x"/>
                                          </p:val>
                                        </p:tav>
                                      </p:tavLst>
                                    </p:anim>
                                    <p:animEffect transition="in" filter="wipe(right)">
                                      <p:cBhvr>
                                        <p:cTn id="378" dur="1000"/>
                                        <p:tgtEl>
                                          <p:spTgt spid="222"/>
                                        </p:tgtEl>
                                      </p:cBhvr>
                                    </p:animEffect>
                                  </p:childTnLst>
                                </p:cTn>
                              </p:par>
                              <p:par>
                                <p:cTn id="379" presetID="12" presetClass="entr" presetSubtype="8" fill="hold" grpId="0" nodeType="withEffect">
                                  <p:stCondLst>
                                    <p:cond delay="4750"/>
                                  </p:stCondLst>
                                  <p:childTnLst>
                                    <p:set>
                                      <p:cBhvr>
                                        <p:cTn id="380" dur="1" fill="hold">
                                          <p:stCondLst>
                                            <p:cond delay="0"/>
                                          </p:stCondLst>
                                        </p:cTn>
                                        <p:tgtEl>
                                          <p:spTgt spid="223"/>
                                        </p:tgtEl>
                                        <p:attrNameLst>
                                          <p:attrName>style.visibility</p:attrName>
                                        </p:attrNameLst>
                                      </p:cBhvr>
                                      <p:to>
                                        <p:strVal val="visible"/>
                                      </p:to>
                                    </p:set>
                                    <p:anim calcmode="lin" valueType="num">
                                      <p:cBhvr additive="base">
                                        <p:cTn id="381" dur="1000"/>
                                        <p:tgtEl>
                                          <p:spTgt spid="223"/>
                                        </p:tgtEl>
                                        <p:attrNameLst>
                                          <p:attrName>ppt_x</p:attrName>
                                        </p:attrNameLst>
                                      </p:cBhvr>
                                      <p:tavLst>
                                        <p:tav tm="0">
                                          <p:val>
                                            <p:strVal val="#ppt_x-#ppt_w*1.125000"/>
                                          </p:val>
                                        </p:tav>
                                        <p:tav tm="100000">
                                          <p:val>
                                            <p:strVal val="#ppt_x"/>
                                          </p:val>
                                        </p:tav>
                                      </p:tavLst>
                                    </p:anim>
                                    <p:animEffect transition="in" filter="wipe(right)">
                                      <p:cBhvr>
                                        <p:cTn id="382" dur="1000"/>
                                        <p:tgtEl>
                                          <p:spTgt spid="223"/>
                                        </p:tgtEl>
                                      </p:cBhvr>
                                    </p:animEffect>
                                  </p:childTnLst>
                                </p:cTn>
                              </p:par>
                              <p:par>
                                <p:cTn id="383" presetID="12" presetClass="entr" presetSubtype="8" fill="hold" grpId="0" nodeType="withEffect">
                                  <p:stCondLst>
                                    <p:cond delay="4750"/>
                                  </p:stCondLst>
                                  <p:childTnLst>
                                    <p:set>
                                      <p:cBhvr>
                                        <p:cTn id="384" dur="1" fill="hold">
                                          <p:stCondLst>
                                            <p:cond delay="0"/>
                                          </p:stCondLst>
                                        </p:cTn>
                                        <p:tgtEl>
                                          <p:spTgt spid="224"/>
                                        </p:tgtEl>
                                        <p:attrNameLst>
                                          <p:attrName>style.visibility</p:attrName>
                                        </p:attrNameLst>
                                      </p:cBhvr>
                                      <p:to>
                                        <p:strVal val="visible"/>
                                      </p:to>
                                    </p:set>
                                    <p:anim calcmode="lin" valueType="num">
                                      <p:cBhvr additive="base">
                                        <p:cTn id="385" dur="1000"/>
                                        <p:tgtEl>
                                          <p:spTgt spid="224"/>
                                        </p:tgtEl>
                                        <p:attrNameLst>
                                          <p:attrName>ppt_x</p:attrName>
                                        </p:attrNameLst>
                                      </p:cBhvr>
                                      <p:tavLst>
                                        <p:tav tm="0">
                                          <p:val>
                                            <p:strVal val="#ppt_x-#ppt_w*1.125000"/>
                                          </p:val>
                                        </p:tav>
                                        <p:tav tm="100000">
                                          <p:val>
                                            <p:strVal val="#ppt_x"/>
                                          </p:val>
                                        </p:tav>
                                      </p:tavLst>
                                    </p:anim>
                                    <p:animEffect transition="in" filter="wipe(right)">
                                      <p:cBhvr>
                                        <p:cTn id="386" dur="1000"/>
                                        <p:tgtEl>
                                          <p:spTgt spid="224"/>
                                        </p:tgtEl>
                                      </p:cBhvr>
                                    </p:animEffect>
                                  </p:childTnLst>
                                </p:cTn>
                              </p:par>
                              <p:par>
                                <p:cTn id="387" presetID="12" presetClass="entr" presetSubtype="8" fill="hold" grpId="0" nodeType="withEffect">
                                  <p:stCondLst>
                                    <p:cond delay="4750"/>
                                  </p:stCondLst>
                                  <p:childTnLst>
                                    <p:set>
                                      <p:cBhvr>
                                        <p:cTn id="388" dur="1" fill="hold">
                                          <p:stCondLst>
                                            <p:cond delay="0"/>
                                          </p:stCondLst>
                                        </p:cTn>
                                        <p:tgtEl>
                                          <p:spTgt spid="225"/>
                                        </p:tgtEl>
                                        <p:attrNameLst>
                                          <p:attrName>style.visibility</p:attrName>
                                        </p:attrNameLst>
                                      </p:cBhvr>
                                      <p:to>
                                        <p:strVal val="visible"/>
                                      </p:to>
                                    </p:set>
                                    <p:anim calcmode="lin" valueType="num">
                                      <p:cBhvr additive="base">
                                        <p:cTn id="389" dur="1000"/>
                                        <p:tgtEl>
                                          <p:spTgt spid="225"/>
                                        </p:tgtEl>
                                        <p:attrNameLst>
                                          <p:attrName>ppt_x</p:attrName>
                                        </p:attrNameLst>
                                      </p:cBhvr>
                                      <p:tavLst>
                                        <p:tav tm="0">
                                          <p:val>
                                            <p:strVal val="#ppt_x-#ppt_w*1.125000"/>
                                          </p:val>
                                        </p:tav>
                                        <p:tav tm="100000">
                                          <p:val>
                                            <p:strVal val="#ppt_x"/>
                                          </p:val>
                                        </p:tav>
                                      </p:tavLst>
                                    </p:anim>
                                    <p:animEffect transition="in" filter="wipe(right)">
                                      <p:cBhvr>
                                        <p:cTn id="390" dur="10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7" grpId="0" animBg="1"/>
      <p:bldP spid="8" grpId="0" animBg="1"/>
      <p:bldP spid="8" grpId="1" animBg="1"/>
      <p:bldP spid="9" grpId="0" animBg="1"/>
      <p:bldP spid="9" grpId="1" animBg="1"/>
      <p:bldP spid="10" grpId="0" animBg="1"/>
      <p:bldP spid="10" grpId="1" animBg="1"/>
      <p:bldP spid="13" grpId="0"/>
      <p:bldP spid="14" grpId="0"/>
      <p:bldP spid="15" grpId="0"/>
      <p:bldP spid="16" grpId="0"/>
      <p:bldP spid="17" grpId="0"/>
      <p:bldP spid="18" grpId="0"/>
      <p:bldP spid="19" grpId="0"/>
      <p:bldP spid="210" grpId="0"/>
      <p:bldP spid="212" grpId="0"/>
      <p:bldP spid="213" grpId="0"/>
      <p:bldP spid="214" grpId="0"/>
      <p:bldP spid="215" grpId="0"/>
      <p:bldP spid="216" grpId="0"/>
      <p:bldP spid="218" grpId="0" animBg="1"/>
      <p:bldP spid="219" grpId="0" animBg="1"/>
      <p:bldP spid="220" grpId="0" animBg="1"/>
      <p:bldP spid="221" grpId="0" animBg="1"/>
      <p:bldP spid="222" grpId="0" animBg="1"/>
      <p:bldP spid="223" grpId="0" animBg="1"/>
      <p:bldP spid="224" grpId="0" animBg="1"/>
      <p:bldP spid="225" grpId="0"/>
      <p:bldP spid="21" grpId="0" animBg="1"/>
      <p:bldP spid="22" grpId="0" animBg="1"/>
      <p:bldP spid="24" grpId="0" animBg="1"/>
      <p:bldP spid="25" grpId="0" animBg="1"/>
      <p:bldP spid="26" grpId="0" animBg="1"/>
      <p:bldP spid="27" grpId="0" animBg="1"/>
      <p:bldP spid="30" grpId="0" animBg="1"/>
      <p:bldP spid="31" grpId="0" animBg="1"/>
      <p:bldP spid="32" grpId="0" animBg="1"/>
      <p:bldP spid="33" grpId="0" animBg="1"/>
      <p:bldP spid="34" grpId="0" animBg="1"/>
      <p:bldP spid="35" grpId="0" animBg="1"/>
      <p:bldP spid="37" grpId="0" animBg="1"/>
      <p:bldP spid="38" grpId="0" animBg="1"/>
      <p:bldP spid="39" grpId="0" animBg="1"/>
      <p:bldP spid="40" grpId="0" animBg="1"/>
      <p:bldP spid="41" grpId="0" animBg="1"/>
      <p:bldP spid="42" grpId="0" animBg="1"/>
      <p:bldP spid="44" grpId="0" animBg="1"/>
      <p:bldP spid="45" grpId="0" animBg="1"/>
      <p:bldP spid="46" grpId="0" animBg="1"/>
      <p:bldP spid="47" grpId="0" animBg="1"/>
      <p:bldP spid="48" grpId="0" animBg="1"/>
      <p:bldP spid="49" grpId="0" animBg="1"/>
      <p:bldP spid="51" grpId="0" animBg="1"/>
      <p:bldP spid="52" grpId="0" animBg="1"/>
      <p:bldP spid="53" grpId="0" animBg="1"/>
      <p:bldP spid="54" grpId="0" animBg="1"/>
      <p:bldP spid="55" grpId="0" animBg="1"/>
      <p:bldP spid="56" grpId="0" animBg="1"/>
      <p:bldP spid="58" grpId="0" animBg="1"/>
      <p:bldP spid="59" grpId="0" animBg="1"/>
      <p:bldP spid="60" grpId="0" animBg="1"/>
      <p:bldP spid="61" grpId="0" animBg="1"/>
      <p:bldP spid="62" grpId="0" animBg="1"/>
      <p:bldP spid="63" grpId="0" animBg="1"/>
      <p:bldP spid="65" grpId="0" animBg="1"/>
      <p:bldP spid="66" grpId="0" animBg="1"/>
      <p:bldP spid="67" grpId="0" animBg="1"/>
      <p:bldP spid="68" grpId="0" animBg="1"/>
      <p:bldP spid="69" grpId="0" animBg="1"/>
      <p:bldP spid="7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AA3CFC22-BF99-E245-80B6-A946ED2E65D8}"/>
              </a:ext>
            </a:extLst>
          </p:cNvPr>
          <p:cNvPicPr>
            <a:picLocks noChangeAspect="1"/>
          </p:cNvPicPr>
          <p:nvPr/>
        </p:nvPicPr>
        <p:blipFill>
          <a:blip r:embed="rId4"/>
          <a:srcRect/>
          <a:stretch/>
        </p:blipFill>
        <p:spPr>
          <a:xfrm>
            <a:off x="4048772"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4" name="TextBox 13">
            <a:extLst>
              <a:ext uri="{FF2B5EF4-FFF2-40B4-BE49-F238E27FC236}">
                <a16:creationId xmlns:a16="http://schemas.microsoft.com/office/drawing/2014/main" id="{C43E536B-30A9-AF47-88CD-B0C3BE6C4082}"/>
              </a:ext>
            </a:extLst>
          </p:cNvPr>
          <p:cNvSpPr txBox="1"/>
          <p:nvPr/>
        </p:nvSpPr>
        <p:spPr>
          <a:xfrm>
            <a:off x="744776" y="611752"/>
            <a:ext cx="2866176" cy="576120"/>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Related</a:t>
            </a:r>
          </a:p>
        </p:txBody>
      </p:sp>
      <p:sp>
        <p:nvSpPr>
          <p:cNvPr id="15" name="Rounded Rectangle 14">
            <a:hlinkClick r:id="rId3"/>
            <a:extLst>
              <a:ext uri="{FF2B5EF4-FFF2-40B4-BE49-F238E27FC236}">
                <a16:creationId xmlns:a16="http://schemas.microsoft.com/office/drawing/2014/main" id="{F66D41B6-E740-D140-BB0D-F39E37E14AAC}"/>
              </a:ext>
            </a:extLst>
          </p:cNvPr>
          <p:cNvSpPr/>
          <p:nvPr/>
        </p:nvSpPr>
        <p:spPr bwMode="auto">
          <a:xfrm>
            <a:off x="4486592"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Design Thinking Toolbox</a:t>
            </a:r>
          </a:p>
        </p:txBody>
      </p:sp>
      <p:pic>
        <p:nvPicPr>
          <p:cNvPr id="16" name="Picture 15">
            <a:hlinkClick r:id="rId5"/>
            <a:extLst>
              <a:ext uri="{FF2B5EF4-FFF2-40B4-BE49-F238E27FC236}">
                <a16:creationId xmlns:a16="http://schemas.microsoft.com/office/drawing/2014/main" id="{5C4E2841-866B-8541-B6A2-6E14C1BDA095}"/>
              </a:ext>
            </a:extLst>
          </p:cNvPr>
          <p:cNvPicPr>
            <a:picLocks noChangeAspect="1"/>
          </p:cNvPicPr>
          <p:nvPr/>
        </p:nvPicPr>
        <p:blipFill>
          <a:blip r:embed="rId6"/>
          <a:srcRect/>
          <a:stretch/>
        </p:blipFill>
        <p:spPr>
          <a:xfrm>
            <a:off x="8056810"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7" name="Rounded Rectangle 16">
            <a:hlinkClick r:id="rId5"/>
            <a:extLst>
              <a:ext uri="{FF2B5EF4-FFF2-40B4-BE49-F238E27FC236}">
                <a16:creationId xmlns:a16="http://schemas.microsoft.com/office/drawing/2014/main" id="{955879B9-FF5D-0048-9554-EBC3EEC4272E}"/>
              </a:ext>
            </a:extLst>
          </p:cNvPr>
          <p:cNvSpPr/>
          <p:nvPr/>
        </p:nvSpPr>
        <p:spPr bwMode="auto">
          <a:xfrm>
            <a:off x="8494630"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Agile Project Management</a:t>
            </a:r>
          </a:p>
        </p:txBody>
      </p:sp>
      <p:pic>
        <p:nvPicPr>
          <p:cNvPr id="18" name="Picture 17">
            <a:hlinkClick r:id="rId7"/>
            <a:extLst>
              <a:ext uri="{FF2B5EF4-FFF2-40B4-BE49-F238E27FC236}">
                <a16:creationId xmlns:a16="http://schemas.microsoft.com/office/drawing/2014/main" id="{8E411872-98A0-784E-8CDB-FC13C254A00A}"/>
              </a:ext>
            </a:extLst>
          </p:cNvPr>
          <p:cNvPicPr>
            <a:picLocks noChangeAspect="1"/>
          </p:cNvPicPr>
          <p:nvPr/>
        </p:nvPicPr>
        <p:blipFill>
          <a:blip r:embed="rId8"/>
          <a:srcRect/>
          <a:stretch/>
        </p:blipFill>
        <p:spPr>
          <a:xfrm>
            <a:off x="4048772"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9" name="Rounded Rectangle 18">
            <a:hlinkClick r:id="rId7"/>
            <a:extLst>
              <a:ext uri="{FF2B5EF4-FFF2-40B4-BE49-F238E27FC236}">
                <a16:creationId xmlns:a16="http://schemas.microsoft.com/office/drawing/2014/main" id="{688AAFB8-C6B3-384F-A061-1D4221085CD3}"/>
              </a:ext>
            </a:extLst>
          </p:cNvPr>
          <p:cNvSpPr/>
          <p:nvPr/>
        </p:nvSpPr>
        <p:spPr bwMode="auto">
          <a:xfrm>
            <a:off x="4486592"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Customer Journey Maps</a:t>
            </a:r>
          </a:p>
        </p:txBody>
      </p:sp>
      <p:pic>
        <p:nvPicPr>
          <p:cNvPr id="20" name="Picture 19">
            <a:hlinkClick r:id="rId9"/>
            <a:extLst>
              <a:ext uri="{FF2B5EF4-FFF2-40B4-BE49-F238E27FC236}">
                <a16:creationId xmlns:a16="http://schemas.microsoft.com/office/drawing/2014/main" id="{8B59CCA0-7F30-5D49-BC06-CAB42990D906}"/>
              </a:ext>
            </a:extLst>
          </p:cNvPr>
          <p:cNvPicPr>
            <a:picLocks noChangeAspect="1"/>
          </p:cNvPicPr>
          <p:nvPr/>
        </p:nvPicPr>
        <p:blipFill>
          <a:blip r:embed="rId10"/>
          <a:srcRect/>
          <a:stretch/>
        </p:blipFill>
        <p:spPr>
          <a:xfrm>
            <a:off x="8056810"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21" name="Rounded Rectangle 20">
            <a:hlinkClick r:id="rId9"/>
            <a:extLst>
              <a:ext uri="{FF2B5EF4-FFF2-40B4-BE49-F238E27FC236}">
                <a16:creationId xmlns:a16="http://schemas.microsoft.com/office/drawing/2014/main" id="{4297B13F-5B10-404E-B4D7-56E27BEB5458}"/>
              </a:ext>
            </a:extLst>
          </p:cNvPr>
          <p:cNvSpPr/>
          <p:nvPr/>
        </p:nvSpPr>
        <p:spPr bwMode="auto">
          <a:xfrm>
            <a:off x="8494630"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Product Roadmap Template</a:t>
            </a:r>
          </a:p>
        </p:txBody>
      </p:sp>
      <p:sp>
        <p:nvSpPr>
          <p:cNvPr id="22" name="TextBox 21">
            <a:extLst>
              <a:ext uri="{FF2B5EF4-FFF2-40B4-BE49-F238E27FC236}">
                <a16:creationId xmlns:a16="http://schemas.microsoft.com/office/drawing/2014/main" id="{CD32708B-4137-464E-B42A-197E5544EDD6}"/>
              </a:ext>
            </a:extLst>
          </p:cNvPr>
          <p:cNvSpPr txBox="1"/>
          <p:nvPr/>
        </p:nvSpPr>
        <p:spPr>
          <a:xfrm>
            <a:off x="744776" y="1356917"/>
            <a:ext cx="2514773" cy="2273186"/>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The following resources are related to this framework and can save you hours of work.</a:t>
            </a:r>
          </a:p>
          <a:p>
            <a:pPr marL="0" marR="0" lvl="0" indent="0" algn="l" defTabSz="912847"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If you’re a free or paid member, log into You Exec first for a better download experience.</a:t>
            </a:r>
          </a:p>
        </p:txBody>
      </p:sp>
    </p:spTree>
    <p:extLst>
      <p:ext uri="{BB962C8B-B14F-4D97-AF65-F5344CB8AC3E}">
        <p14:creationId xmlns:p14="http://schemas.microsoft.com/office/powerpoint/2010/main" val="164888773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220E037-62A5-4E1C-8C53-50CD44CD3325}"/>
              </a:ext>
            </a:extLst>
          </p:cNvPr>
          <p:cNvSpPr/>
          <p:nvPr/>
        </p:nvSpPr>
        <p:spPr>
          <a:xfrm>
            <a:off x="749299" y="1966082"/>
            <a:ext cx="10642600" cy="4475813"/>
          </a:xfrm>
          <a:prstGeom prst="roundRect">
            <a:avLst>
              <a:gd name="adj" fmla="val 3607"/>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F96C59E-30A7-41B7-BFF6-D7AE12233F69}"/>
              </a:ext>
            </a:extLst>
          </p:cNvPr>
          <p:cNvSpPr/>
          <p:nvPr/>
        </p:nvSpPr>
        <p:spPr>
          <a:xfrm>
            <a:off x="749299" y="2766182"/>
            <a:ext cx="2128513" cy="1006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pPr marL="171450" marR="0" lvl="0" indent="-171450" algn="l" defTabSz="914400" rtl="0" eaLnBrk="1" fontAlgn="auto" latinLnBrk="0" hangingPunct="1">
              <a:lnSpc>
                <a:spcPts val="1700"/>
              </a:lnSpc>
              <a:spcBef>
                <a:spcPts val="0"/>
              </a:spcBef>
              <a:spcAft>
                <a:spcPts val="0"/>
              </a:spcAft>
              <a:buClr>
                <a:srgbClr val="674CE2"/>
              </a:buClr>
              <a:buSzPct val="103000"/>
              <a:buFont typeface="Wingdings" pitchFamily="2" charset="2"/>
              <a:buChar char="ü"/>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Intros</a:t>
            </a:r>
          </a:p>
          <a:p>
            <a:pPr marL="171450" marR="0" lvl="0" indent="-171450" algn="l" defTabSz="914400" rtl="0" eaLnBrk="1" fontAlgn="auto" latinLnBrk="0" hangingPunct="1">
              <a:lnSpc>
                <a:spcPts val="1700"/>
              </a:lnSpc>
              <a:spcBef>
                <a:spcPts val="0"/>
              </a:spcBef>
              <a:spcAft>
                <a:spcPts val="0"/>
              </a:spcAft>
              <a:buClr>
                <a:srgbClr val="674CE2"/>
              </a:buClr>
              <a:buSzPct val="103000"/>
              <a:buFont typeface="Wingdings" pitchFamily="2" charset="2"/>
              <a:buChar char="ü"/>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Long-term business goal</a:t>
            </a:r>
          </a:p>
          <a:p>
            <a:pPr marL="171450" marR="0" lvl="0" indent="-171450" algn="l" defTabSz="914400" rtl="0" eaLnBrk="1" fontAlgn="auto" latinLnBrk="0" hangingPunct="1">
              <a:lnSpc>
                <a:spcPts val="1700"/>
              </a:lnSpc>
              <a:spcBef>
                <a:spcPts val="0"/>
              </a:spcBef>
              <a:spcAft>
                <a:spcPts val="0"/>
              </a:spcAft>
              <a:buClr>
                <a:srgbClr val="674CE2"/>
              </a:buClr>
              <a:buSzPct val="103000"/>
              <a:buFont typeface="Wingdings" pitchFamily="2" charset="2"/>
              <a:buChar char="ü"/>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Sprint questions</a:t>
            </a:r>
          </a:p>
          <a:p>
            <a:pPr marL="171450" marR="0" lvl="0" indent="-171450" algn="l" defTabSz="914400" rtl="0" eaLnBrk="1" fontAlgn="auto" latinLnBrk="0" hangingPunct="1">
              <a:lnSpc>
                <a:spcPts val="1700"/>
              </a:lnSpc>
              <a:spcBef>
                <a:spcPts val="0"/>
              </a:spcBef>
              <a:spcAft>
                <a:spcPts val="0"/>
              </a:spcAft>
              <a:buClr>
                <a:srgbClr val="674CE2"/>
              </a:buClr>
              <a:buSzPct val="103000"/>
              <a:buFont typeface="Wingdings" pitchFamily="2" charset="2"/>
              <a:buChar char="ü"/>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User map</a:t>
            </a:r>
          </a:p>
        </p:txBody>
      </p:sp>
      <p:sp>
        <p:nvSpPr>
          <p:cNvPr id="23" name="Rectangle 22">
            <a:extLst>
              <a:ext uri="{FF2B5EF4-FFF2-40B4-BE49-F238E27FC236}">
                <a16:creationId xmlns:a16="http://schemas.microsoft.com/office/drawing/2014/main" id="{730B0CA2-172F-4E1E-8078-DBF4937B0FB0}"/>
              </a:ext>
            </a:extLst>
          </p:cNvPr>
          <p:cNvSpPr/>
          <p:nvPr/>
        </p:nvSpPr>
        <p:spPr>
          <a:xfrm>
            <a:off x="2877812" y="2766182"/>
            <a:ext cx="2128513" cy="1006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pPr marL="171450" marR="0" lvl="0" indent="-171450" algn="l" defTabSz="914400" rtl="0" eaLnBrk="1" fontAlgn="auto" latinLnBrk="0" hangingPunct="1">
              <a:lnSpc>
                <a:spcPts val="1700"/>
              </a:lnSpc>
              <a:spcBef>
                <a:spcPts val="0"/>
              </a:spcBef>
              <a:spcAft>
                <a:spcPts val="0"/>
              </a:spcAft>
              <a:buClr>
                <a:srgbClr val="674CE2"/>
              </a:buClr>
              <a:buSzTx/>
              <a:buFont typeface="Wingdings" pitchFamily="2" charset="2"/>
              <a:buChar char="ü"/>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Lighting Demos</a:t>
            </a:r>
          </a:p>
          <a:p>
            <a:pPr marL="171450" marR="0" lvl="0" indent="-171450" algn="l" defTabSz="914400" rtl="0" eaLnBrk="1" fontAlgn="auto" latinLnBrk="0" hangingPunct="1">
              <a:lnSpc>
                <a:spcPts val="1700"/>
              </a:lnSpc>
              <a:spcBef>
                <a:spcPts val="0"/>
              </a:spcBef>
              <a:spcAft>
                <a:spcPts val="0"/>
              </a:spcAft>
              <a:buClr>
                <a:srgbClr val="674CE2"/>
              </a:buClr>
              <a:buSzTx/>
              <a:buFont typeface="Wingdings" pitchFamily="2" charset="2"/>
              <a:buChar char="ü"/>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Divide up map</a:t>
            </a:r>
          </a:p>
        </p:txBody>
      </p:sp>
      <p:sp>
        <p:nvSpPr>
          <p:cNvPr id="24" name="Rectangle 23">
            <a:extLst>
              <a:ext uri="{FF2B5EF4-FFF2-40B4-BE49-F238E27FC236}">
                <a16:creationId xmlns:a16="http://schemas.microsoft.com/office/drawing/2014/main" id="{41A3C771-6C2C-4600-AC5D-428526998ED6}"/>
              </a:ext>
            </a:extLst>
          </p:cNvPr>
          <p:cNvSpPr/>
          <p:nvPr/>
        </p:nvSpPr>
        <p:spPr>
          <a:xfrm>
            <a:off x="5006324" y="2766182"/>
            <a:ext cx="2128513" cy="1006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pPr marL="171450" marR="0" lvl="0" indent="-171450" algn="l" defTabSz="914400" rtl="0" eaLnBrk="1" fontAlgn="auto" latinLnBrk="0" hangingPunct="1">
              <a:lnSpc>
                <a:spcPts val="1700"/>
              </a:lnSpc>
              <a:spcBef>
                <a:spcPts val="0"/>
              </a:spcBef>
              <a:spcAft>
                <a:spcPts val="0"/>
              </a:spcAft>
              <a:buClr>
                <a:srgbClr val="674CE2"/>
              </a:buClr>
              <a:buSzTx/>
              <a:buFont typeface="Wingdings" pitchFamily="2" charset="2"/>
              <a:buChar char="ü"/>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Create solutions shortlist</a:t>
            </a:r>
          </a:p>
          <a:p>
            <a:pPr marL="171450" marR="0" lvl="0" indent="-171450" algn="l" defTabSz="914400" rtl="0" eaLnBrk="1" fontAlgn="auto" latinLnBrk="0" hangingPunct="1">
              <a:lnSpc>
                <a:spcPts val="1700"/>
              </a:lnSpc>
              <a:spcBef>
                <a:spcPts val="0"/>
              </a:spcBef>
              <a:spcAft>
                <a:spcPts val="0"/>
              </a:spcAft>
              <a:buClr>
                <a:srgbClr val="674CE2"/>
              </a:buClr>
              <a:buSzTx/>
              <a:buFont typeface="Wingdings" pitchFamily="2" charset="2"/>
              <a:buChar char="ü"/>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Select winners (Rumble?)</a:t>
            </a:r>
          </a:p>
        </p:txBody>
      </p:sp>
      <p:sp>
        <p:nvSpPr>
          <p:cNvPr id="25" name="Rectangle 24">
            <a:extLst>
              <a:ext uri="{FF2B5EF4-FFF2-40B4-BE49-F238E27FC236}">
                <a16:creationId xmlns:a16="http://schemas.microsoft.com/office/drawing/2014/main" id="{7C6DED79-5E00-44A1-877F-E51766F8E698}"/>
              </a:ext>
            </a:extLst>
          </p:cNvPr>
          <p:cNvSpPr/>
          <p:nvPr/>
        </p:nvSpPr>
        <p:spPr>
          <a:xfrm>
            <a:off x="7134837" y="2766182"/>
            <a:ext cx="2128513" cy="1006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pPr marL="171450" marR="0" lvl="0" indent="-171450" algn="l" defTabSz="914400" rtl="0" eaLnBrk="1" fontAlgn="auto" latinLnBrk="0" hangingPunct="1">
              <a:lnSpc>
                <a:spcPts val="1700"/>
              </a:lnSpc>
              <a:spcBef>
                <a:spcPts val="0"/>
              </a:spcBef>
              <a:spcAft>
                <a:spcPts val="0"/>
              </a:spcAft>
              <a:buClr>
                <a:srgbClr val="674CE2"/>
              </a:buClr>
              <a:buSzTx/>
              <a:buFont typeface="Wingdings" pitchFamily="2" charset="2"/>
              <a:buChar char="ü"/>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Pick the right tools</a:t>
            </a:r>
          </a:p>
          <a:p>
            <a:pPr marL="171450" marR="0" lvl="0" indent="-171450" algn="l" defTabSz="914400" rtl="0" eaLnBrk="1" fontAlgn="auto" latinLnBrk="0" hangingPunct="1">
              <a:lnSpc>
                <a:spcPts val="1700"/>
              </a:lnSpc>
              <a:spcBef>
                <a:spcPts val="0"/>
              </a:spcBef>
              <a:spcAft>
                <a:spcPts val="0"/>
              </a:spcAft>
              <a:buClr>
                <a:srgbClr val="674CE2"/>
              </a:buClr>
              <a:buSzTx/>
              <a:buFont typeface="Wingdings" pitchFamily="2" charset="2"/>
              <a:buChar char="ü"/>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Divide and conquer</a:t>
            </a:r>
          </a:p>
          <a:p>
            <a:pPr marL="171450" marR="0" lvl="0" indent="-171450" algn="l" defTabSz="914400" rtl="0" eaLnBrk="1" fontAlgn="auto" latinLnBrk="0" hangingPunct="1">
              <a:lnSpc>
                <a:spcPts val="1700"/>
              </a:lnSpc>
              <a:spcBef>
                <a:spcPts val="0"/>
              </a:spcBef>
              <a:spcAft>
                <a:spcPts val="0"/>
              </a:spcAft>
              <a:buClr>
                <a:srgbClr val="674CE2"/>
              </a:buClr>
              <a:buSzTx/>
              <a:buFont typeface="Wingdings" pitchFamily="2" charset="2"/>
              <a:buChar char="ü"/>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Prototype</a:t>
            </a:r>
          </a:p>
        </p:txBody>
      </p:sp>
      <p:sp>
        <p:nvSpPr>
          <p:cNvPr id="27" name="Rectangle 26">
            <a:extLst>
              <a:ext uri="{FF2B5EF4-FFF2-40B4-BE49-F238E27FC236}">
                <a16:creationId xmlns:a16="http://schemas.microsoft.com/office/drawing/2014/main" id="{DF7E27AA-BB48-4EEE-9A60-72629ED34674}"/>
              </a:ext>
            </a:extLst>
          </p:cNvPr>
          <p:cNvSpPr/>
          <p:nvPr/>
        </p:nvSpPr>
        <p:spPr>
          <a:xfrm>
            <a:off x="9263387" y="2766182"/>
            <a:ext cx="2128513" cy="2515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674CE2"/>
                </a:solidFill>
                <a:effectLst/>
                <a:uLnTx/>
                <a:uFillTx/>
                <a:latin typeface="Montserrat" panose="00000500000000000000" pitchFamily="50" charset="0"/>
                <a:ea typeface="+mn-ea"/>
                <a:cs typeface="+mn-cs"/>
              </a:rPr>
              <a:t>09:30</a:t>
            </a: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 Interview 1</a:t>
            </a: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674CE2"/>
                </a:solidFill>
                <a:effectLst/>
                <a:uLnTx/>
                <a:uFillTx/>
                <a:latin typeface="Montserrat" panose="00000500000000000000" pitchFamily="50" charset="0"/>
                <a:ea typeface="+mn-ea"/>
                <a:cs typeface="+mn-cs"/>
              </a:rPr>
              <a:t>10:00</a:t>
            </a: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 Debrief</a:t>
            </a: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674CE2"/>
                </a:solidFill>
                <a:effectLst/>
                <a:uLnTx/>
                <a:uFillTx/>
                <a:latin typeface="Montserrat" panose="00000500000000000000" pitchFamily="50" charset="0"/>
                <a:ea typeface="+mn-ea"/>
                <a:cs typeface="+mn-cs"/>
              </a:rPr>
              <a:t>10:30</a:t>
            </a: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 Interview 2</a:t>
            </a: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674CE2"/>
                </a:solidFill>
                <a:effectLst/>
                <a:uLnTx/>
                <a:uFillTx/>
                <a:latin typeface="Montserrat" panose="00000500000000000000" pitchFamily="50" charset="0"/>
                <a:ea typeface="+mn-ea"/>
                <a:cs typeface="+mn-cs"/>
              </a:rPr>
              <a:t>11:00</a:t>
            </a: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 Debrief</a:t>
            </a: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674CE2"/>
                </a:solidFill>
                <a:effectLst/>
                <a:uLnTx/>
                <a:uFillTx/>
                <a:latin typeface="Montserrat" panose="00000500000000000000" pitchFamily="50" charset="0"/>
                <a:ea typeface="+mn-ea"/>
                <a:cs typeface="+mn-cs"/>
              </a:rPr>
              <a:t>11:30</a:t>
            </a: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 Interview 3</a:t>
            </a: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674CE2"/>
                </a:solidFill>
                <a:effectLst/>
                <a:uLnTx/>
                <a:uFillTx/>
                <a:latin typeface="Montserrat" panose="00000500000000000000" pitchFamily="50" charset="0"/>
                <a:ea typeface="+mn-ea"/>
                <a:cs typeface="+mn-cs"/>
              </a:rPr>
              <a:t>12:30</a:t>
            </a: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 Lunch</a:t>
            </a: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674CE2"/>
                </a:solidFill>
                <a:effectLst/>
                <a:uLnTx/>
                <a:uFillTx/>
                <a:latin typeface="Montserrat" panose="00000500000000000000" pitchFamily="50" charset="0"/>
                <a:ea typeface="+mn-ea"/>
                <a:cs typeface="+mn-cs"/>
              </a:rPr>
              <a:t>13:30</a:t>
            </a:r>
            <a:r>
              <a:rPr kumimoji="0" lang="en-US" sz="900" b="0" i="0" u="none" strike="noStrike" kern="1200" cap="none" spc="0" normalizeH="0" baseline="0" noProof="0" dirty="0">
                <a:ln>
                  <a:noFill/>
                </a:ln>
                <a:solidFill>
                  <a:srgbClr val="674CE2"/>
                </a:solidFill>
                <a:effectLst/>
                <a:uLnTx/>
                <a:uFillTx/>
                <a:latin typeface="Montserrat" panose="00000500000000000000" pitchFamily="50" charset="0"/>
                <a:ea typeface="+mn-ea"/>
                <a:cs typeface="+mn-cs"/>
              </a:rPr>
              <a:t> </a:t>
            </a: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Interview 4</a:t>
            </a: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674CE2"/>
                </a:solidFill>
                <a:effectLst/>
                <a:uLnTx/>
                <a:uFillTx/>
                <a:latin typeface="Montserrat" panose="00000500000000000000" pitchFamily="50" charset="0"/>
                <a:ea typeface="+mn-ea"/>
                <a:cs typeface="+mn-cs"/>
              </a:rPr>
              <a:t>14:30</a:t>
            </a: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 Debrief</a:t>
            </a: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674CE2"/>
                </a:solidFill>
                <a:effectLst/>
                <a:uLnTx/>
                <a:uFillTx/>
                <a:latin typeface="Montserrat" panose="00000500000000000000" pitchFamily="50" charset="0"/>
                <a:ea typeface="+mn-ea"/>
                <a:cs typeface="+mn-cs"/>
              </a:rPr>
              <a:t>15:00</a:t>
            </a: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 Interview 5</a:t>
            </a: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674CE2"/>
                </a:solidFill>
                <a:effectLst/>
                <a:uLnTx/>
                <a:uFillTx/>
                <a:latin typeface="Montserrat" panose="00000500000000000000" pitchFamily="50" charset="0"/>
                <a:ea typeface="+mn-ea"/>
                <a:cs typeface="+mn-cs"/>
              </a:rPr>
              <a:t>16:00</a:t>
            </a: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 Debrief</a:t>
            </a: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674CE2"/>
                </a:solidFill>
                <a:effectLst/>
                <a:uLnTx/>
                <a:uFillTx/>
                <a:latin typeface="Montserrat" panose="00000500000000000000" pitchFamily="50" charset="0"/>
                <a:ea typeface="+mn-ea"/>
                <a:cs typeface="+mn-cs"/>
              </a:rPr>
              <a:t>16:30</a:t>
            </a: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 Overall debrief</a:t>
            </a:r>
          </a:p>
        </p:txBody>
      </p:sp>
      <p:sp>
        <p:nvSpPr>
          <p:cNvPr id="41" name="Rectangle 40">
            <a:extLst>
              <a:ext uri="{FF2B5EF4-FFF2-40B4-BE49-F238E27FC236}">
                <a16:creationId xmlns:a16="http://schemas.microsoft.com/office/drawing/2014/main" id="{2F41DBE2-10F5-495B-B486-8BECABB0A1B9}"/>
              </a:ext>
            </a:extLst>
          </p:cNvPr>
          <p:cNvSpPr/>
          <p:nvPr/>
        </p:nvSpPr>
        <p:spPr>
          <a:xfrm>
            <a:off x="749299" y="4266092"/>
            <a:ext cx="2128513" cy="1006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pPr marL="171450" marR="0" lvl="0" indent="-171450" algn="l" defTabSz="914400" rtl="0" eaLnBrk="1" fontAlgn="auto" latinLnBrk="0" hangingPunct="1">
              <a:lnSpc>
                <a:spcPts val="1700"/>
              </a:lnSpc>
              <a:spcBef>
                <a:spcPts val="0"/>
              </a:spcBef>
              <a:spcAft>
                <a:spcPts val="0"/>
              </a:spcAft>
              <a:buClr>
                <a:srgbClr val="674CE2"/>
              </a:buClr>
              <a:buSzTx/>
              <a:buFont typeface="Wingdings" pitchFamily="2" charset="2"/>
              <a:buChar char="ü"/>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Ask the experts</a:t>
            </a:r>
          </a:p>
          <a:p>
            <a:pPr marL="171450" marR="0" lvl="0" indent="-171450" algn="l" defTabSz="914400" rtl="0" eaLnBrk="1" fontAlgn="auto" latinLnBrk="0" hangingPunct="1">
              <a:lnSpc>
                <a:spcPts val="1700"/>
              </a:lnSpc>
              <a:spcBef>
                <a:spcPts val="0"/>
              </a:spcBef>
              <a:spcAft>
                <a:spcPts val="0"/>
              </a:spcAft>
              <a:buClr>
                <a:srgbClr val="674CE2"/>
              </a:buClr>
              <a:buSzTx/>
              <a:buFont typeface="Wingdings" pitchFamily="2" charset="2"/>
              <a:buChar char="ü"/>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How might we (HMW)</a:t>
            </a:r>
          </a:p>
          <a:p>
            <a:pPr marL="171450" marR="0" lvl="0" indent="-171450" algn="l" defTabSz="914400" rtl="0" eaLnBrk="1" fontAlgn="auto" latinLnBrk="0" hangingPunct="1">
              <a:lnSpc>
                <a:spcPts val="1700"/>
              </a:lnSpc>
              <a:spcBef>
                <a:spcPts val="0"/>
              </a:spcBef>
              <a:spcAft>
                <a:spcPts val="0"/>
              </a:spcAft>
              <a:buClr>
                <a:srgbClr val="674CE2"/>
              </a:buClr>
              <a:buSzTx/>
              <a:buFont typeface="Wingdings" pitchFamily="2" charset="2"/>
              <a:buChar char="ü"/>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Pick targets</a:t>
            </a:r>
          </a:p>
        </p:txBody>
      </p:sp>
      <p:sp>
        <p:nvSpPr>
          <p:cNvPr id="42" name="Rectangle 41">
            <a:extLst>
              <a:ext uri="{FF2B5EF4-FFF2-40B4-BE49-F238E27FC236}">
                <a16:creationId xmlns:a16="http://schemas.microsoft.com/office/drawing/2014/main" id="{8BDA4B18-5FCB-44E3-917D-62859CB9D15B}"/>
              </a:ext>
            </a:extLst>
          </p:cNvPr>
          <p:cNvSpPr/>
          <p:nvPr/>
        </p:nvSpPr>
        <p:spPr>
          <a:xfrm>
            <a:off x="2877812" y="4266092"/>
            <a:ext cx="2128513" cy="1006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pPr marL="171450" marR="0" lvl="0" indent="-171450" algn="l" defTabSz="914400" rtl="0" eaLnBrk="1" fontAlgn="auto" latinLnBrk="0" hangingPunct="1">
              <a:lnSpc>
                <a:spcPts val="1700"/>
              </a:lnSpc>
              <a:spcBef>
                <a:spcPts val="0"/>
              </a:spcBef>
              <a:spcAft>
                <a:spcPts val="0"/>
              </a:spcAft>
              <a:buClr>
                <a:srgbClr val="674CE2"/>
              </a:buClr>
              <a:buSzTx/>
              <a:buFont typeface="Wingdings" pitchFamily="2" charset="2"/>
              <a:buChar char="ü"/>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Four-step sketch</a:t>
            </a:r>
          </a:p>
        </p:txBody>
      </p:sp>
      <p:sp>
        <p:nvSpPr>
          <p:cNvPr id="43" name="Rectangle 42">
            <a:extLst>
              <a:ext uri="{FF2B5EF4-FFF2-40B4-BE49-F238E27FC236}">
                <a16:creationId xmlns:a16="http://schemas.microsoft.com/office/drawing/2014/main" id="{79A9750E-0077-477C-BA93-4B168683A54D}"/>
              </a:ext>
            </a:extLst>
          </p:cNvPr>
          <p:cNvSpPr/>
          <p:nvPr/>
        </p:nvSpPr>
        <p:spPr>
          <a:xfrm>
            <a:off x="5006324" y="4266092"/>
            <a:ext cx="2128513" cy="1006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pPr marL="171450" marR="0" lvl="0" indent="-171450" algn="l" defTabSz="914400" rtl="0" eaLnBrk="1" fontAlgn="auto" latinLnBrk="0" hangingPunct="1">
              <a:lnSpc>
                <a:spcPts val="1700"/>
              </a:lnSpc>
              <a:spcBef>
                <a:spcPts val="0"/>
              </a:spcBef>
              <a:spcAft>
                <a:spcPts val="0"/>
              </a:spcAft>
              <a:buClr>
                <a:srgbClr val="674CE2"/>
              </a:buClr>
              <a:buSzTx/>
              <a:buFont typeface="Wingdings" pitchFamily="2" charset="2"/>
              <a:buChar char="ü"/>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Storyboard</a:t>
            </a:r>
          </a:p>
          <a:p>
            <a:pPr marL="171450" marR="0" lvl="0" indent="-171450" algn="l" defTabSz="914400" rtl="0" eaLnBrk="1" fontAlgn="auto" latinLnBrk="0" hangingPunct="1">
              <a:lnSpc>
                <a:spcPts val="1700"/>
              </a:lnSpc>
              <a:spcBef>
                <a:spcPts val="0"/>
              </a:spcBef>
              <a:spcAft>
                <a:spcPts val="0"/>
              </a:spcAft>
              <a:buClr>
                <a:srgbClr val="674CE2"/>
              </a:buClr>
              <a:buSzTx/>
              <a:buFont typeface="Wingdings" pitchFamily="2" charset="2"/>
              <a:buChar char="ü"/>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Confirm solution</a:t>
            </a:r>
          </a:p>
        </p:txBody>
      </p:sp>
      <p:sp>
        <p:nvSpPr>
          <p:cNvPr id="44" name="Rectangle 43">
            <a:extLst>
              <a:ext uri="{FF2B5EF4-FFF2-40B4-BE49-F238E27FC236}">
                <a16:creationId xmlns:a16="http://schemas.microsoft.com/office/drawing/2014/main" id="{9C4DE470-2AB4-430F-9461-3F2E789D2CF5}"/>
              </a:ext>
            </a:extLst>
          </p:cNvPr>
          <p:cNvSpPr/>
          <p:nvPr/>
        </p:nvSpPr>
        <p:spPr>
          <a:xfrm>
            <a:off x="7134837" y="4266092"/>
            <a:ext cx="2128513" cy="1006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chorCtr="0"/>
          <a:lstStyle/>
          <a:p>
            <a:pPr marL="171450" marR="0" lvl="0" indent="-171450" algn="l" defTabSz="914400" rtl="0" eaLnBrk="1" fontAlgn="auto" latinLnBrk="0" hangingPunct="1">
              <a:lnSpc>
                <a:spcPts val="1700"/>
              </a:lnSpc>
              <a:spcBef>
                <a:spcPts val="0"/>
              </a:spcBef>
              <a:spcAft>
                <a:spcPts val="0"/>
              </a:spcAft>
              <a:buClr>
                <a:srgbClr val="674CE2"/>
              </a:buClr>
              <a:buSzTx/>
              <a:buFont typeface="Wingdings" pitchFamily="2" charset="2"/>
              <a:buChar char="ü"/>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Prototype and stitch</a:t>
            </a:r>
          </a:p>
          <a:p>
            <a:pPr marL="171450" marR="0" lvl="0" indent="-171450" algn="l" defTabSz="914400" rtl="0" eaLnBrk="1" fontAlgn="auto" latinLnBrk="0" hangingPunct="1">
              <a:lnSpc>
                <a:spcPts val="1700"/>
              </a:lnSpc>
              <a:spcBef>
                <a:spcPts val="0"/>
              </a:spcBef>
              <a:spcAft>
                <a:spcPts val="0"/>
              </a:spcAft>
              <a:buClr>
                <a:srgbClr val="674CE2"/>
              </a:buClr>
              <a:buSzTx/>
              <a:buFont typeface="Wingdings" pitchFamily="2" charset="2"/>
              <a:buChar char="ü"/>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Trial run</a:t>
            </a:r>
          </a:p>
          <a:p>
            <a:pPr marL="171450" marR="0" lvl="0" indent="-171450" algn="l" defTabSz="914400" rtl="0" eaLnBrk="1" fontAlgn="auto" latinLnBrk="0" hangingPunct="1">
              <a:lnSpc>
                <a:spcPts val="1700"/>
              </a:lnSpc>
              <a:spcBef>
                <a:spcPts val="0"/>
              </a:spcBef>
              <a:spcAft>
                <a:spcPts val="0"/>
              </a:spcAft>
              <a:buClr>
                <a:srgbClr val="674CE2"/>
              </a:buClr>
              <a:buSzTx/>
              <a:buFont typeface="Wingdings" pitchFamily="2" charset="2"/>
              <a:buChar char="ü"/>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Finish prototype</a:t>
            </a:r>
          </a:p>
        </p:txBody>
      </p:sp>
      <p:sp>
        <p:nvSpPr>
          <p:cNvPr id="58" name="Rectangle 57">
            <a:extLst>
              <a:ext uri="{FF2B5EF4-FFF2-40B4-BE49-F238E27FC236}">
                <a16:creationId xmlns:a16="http://schemas.microsoft.com/office/drawing/2014/main" id="{9DB5C459-D899-4C0B-8FEE-AF87F908B926}"/>
              </a:ext>
            </a:extLst>
          </p:cNvPr>
          <p:cNvSpPr/>
          <p:nvPr/>
        </p:nvSpPr>
        <p:spPr>
          <a:xfrm>
            <a:off x="2877812" y="5854454"/>
            <a:ext cx="2128513" cy="512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nchorCtr="0"/>
          <a:lstStyle/>
          <a:p>
            <a:pPr marL="171450" marR="0" lvl="0" indent="-171450" algn="l" defTabSz="914400" rtl="0" eaLnBrk="1" fontAlgn="auto" latinLnBrk="0" hangingPunct="1">
              <a:lnSpc>
                <a:spcPts val="1700"/>
              </a:lnSpc>
              <a:spcBef>
                <a:spcPts val="0"/>
              </a:spcBef>
              <a:spcAft>
                <a:spcPts val="0"/>
              </a:spcAft>
              <a:buClr>
                <a:srgbClr val="674CE2"/>
              </a:buClr>
              <a:buSzTx/>
              <a:buFont typeface="Wingdings" pitchFamily="2" charset="2"/>
              <a:buChar char="ü"/>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Recruit participants for Friday’s interviews/tests</a:t>
            </a:r>
          </a:p>
        </p:txBody>
      </p:sp>
      <p:sp>
        <p:nvSpPr>
          <p:cNvPr id="59" name="Rectangle 58">
            <a:extLst>
              <a:ext uri="{FF2B5EF4-FFF2-40B4-BE49-F238E27FC236}">
                <a16:creationId xmlns:a16="http://schemas.microsoft.com/office/drawing/2014/main" id="{F7354E08-76BD-46CB-A07C-A0CD963AB5C8}"/>
              </a:ext>
            </a:extLst>
          </p:cNvPr>
          <p:cNvSpPr/>
          <p:nvPr/>
        </p:nvSpPr>
        <p:spPr>
          <a:xfrm>
            <a:off x="7134837" y="5854454"/>
            <a:ext cx="2128513" cy="512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nchorCtr="0"/>
          <a:lstStyle/>
          <a:p>
            <a:pPr marL="171450" marR="0" lvl="0" indent="-171450" algn="l" defTabSz="914400" rtl="0" eaLnBrk="1" fontAlgn="auto" latinLnBrk="0" hangingPunct="1">
              <a:lnSpc>
                <a:spcPts val="1700"/>
              </a:lnSpc>
              <a:spcBef>
                <a:spcPts val="0"/>
              </a:spcBef>
              <a:spcAft>
                <a:spcPts val="0"/>
              </a:spcAft>
              <a:buClr>
                <a:srgbClr val="674CE2"/>
              </a:buClr>
              <a:buSzTx/>
              <a:buFont typeface="Wingdings" pitchFamily="2" charset="2"/>
              <a:buChar char="ü"/>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Write interview script</a:t>
            </a:r>
          </a:p>
          <a:p>
            <a:pPr marL="171450" marR="0" lvl="0" indent="-171450" algn="l" defTabSz="914400" rtl="0" eaLnBrk="1" fontAlgn="auto" latinLnBrk="0" hangingPunct="1">
              <a:lnSpc>
                <a:spcPts val="1700"/>
              </a:lnSpc>
              <a:spcBef>
                <a:spcPts val="0"/>
              </a:spcBef>
              <a:spcAft>
                <a:spcPts val="0"/>
              </a:spcAft>
              <a:buClr>
                <a:srgbClr val="674CE2"/>
              </a:buClr>
              <a:buSzTx/>
              <a:buFont typeface="Wingdings" pitchFamily="2" charset="2"/>
              <a:buChar char="ü"/>
              <a:tabLst/>
              <a:defRPr/>
            </a:pPr>
            <a:r>
              <a:rPr kumimoji="0" lang="en-US" sz="900" b="0"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Remind participants</a:t>
            </a:r>
          </a:p>
        </p:txBody>
      </p:sp>
      <p:cxnSp>
        <p:nvCxnSpPr>
          <p:cNvPr id="16" name="Straight Connector 15">
            <a:extLst>
              <a:ext uri="{FF2B5EF4-FFF2-40B4-BE49-F238E27FC236}">
                <a16:creationId xmlns:a16="http://schemas.microsoft.com/office/drawing/2014/main" id="{D614AB68-1B97-473E-A696-F6F68C686F81}"/>
              </a:ext>
            </a:extLst>
          </p:cNvPr>
          <p:cNvCxnSpPr>
            <a:cxnSpLocks/>
          </p:cNvCxnSpPr>
          <p:nvPr/>
        </p:nvCxnSpPr>
        <p:spPr>
          <a:xfrm>
            <a:off x="749300" y="3772287"/>
            <a:ext cx="8514050" cy="0"/>
          </a:xfrm>
          <a:prstGeom prst="line">
            <a:avLst/>
          </a:prstGeom>
          <a:ln w="19050" cap="rnd">
            <a:solidFill>
              <a:schemeClr val="bg1">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C56E34E-5A31-4A76-A6A3-92C9B8377D3A}"/>
              </a:ext>
            </a:extLst>
          </p:cNvPr>
          <p:cNvCxnSpPr>
            <a:cxnSpLocks/>
          </p:cNvCxnSpPr>
          <p:nvPr/>
        </p:nvCxnSpPr>
        <p:spPr>
          <a:xfrm>
            <a:off x="749300" y="4275339"/>
            <a:ext cx="8514050" cy="0"/>
          </a:xfrm>
          <a:prstGeom prst="line">
            <a:avLst/>
          </a:prstGeom>
          <a:ln w="19050" cap="rnd">
            <a:solidFill>
              <a:schemeClr val="bg1">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045192B-9393-48C4-88A2-D40B3F22D9E4}"/>
              </a:ext>
            </a:extLst>
          </p:cNvPr>
          <p:cNvCxnSpPr/>
          <p:nvPr/>
        </p:nvCxnSpPr>
        <p:spPr>
          <a:xfrm>
            <a:off x="749300" y="5281443"/>
            <a:ext cx="10642600" cy="0"/>
          </a:xfrm>
          <a:prstGeom prst="line">
            <a:avLst/>
          </a:prstGeom>
          <a:ln w="19050" cap="rnd">
            <a:solidFill>
              <a:schemeClr val="bg1">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B06FEC-7014-43DA-A3AB-B516E0325196}"/>
              </a:ext>
            </a:extLst>
          </p:cNvPr>
          <p:cNvCxnSpPr/>
          <p:nvPr/>
        </p:nvCxnSpPr>
        <p:spPr>
          <a:xfrm>
            <a:off x="749300" y="5784495"/>
            <a:ext cx="10642600" cy="0"/>
          </a:xfrm>
          <a:prstGeom prst="line">
            <a:avLst/>
          </a:prstGeom>
          <a:ln w="19050" cap="rnd">
            <a:solidFill>
              <a:schemeClr val="bg1">
                <a:alpha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23C54E98-2B88-4B63-847D-E7D03A0F1094}"/>
              </a:ext>
            </a:extLst>
          </p:cNvPr>
          <p:cNvSpPr/>
          <p:nvPr/>
        </p:nvSpPr>
        <p:spPr>
          <a:xfrm>
            <a:off x="749299" y="2115827"/>
            <a:ext cx="2128513" cy="344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t" anchorCtr="0"/>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MONDAY</a:t>
            </a:r>
          </a:p>
        </p:txBody>
      </p:sp>
      <p:sp>
        <p:nvSpPr>
          <p:cNvPr id="48" name="Rectangle 47">
            <a:extLst>
              <a:ext uri="{FF2B5EF4-FFF2-40B4-BE49-F238E27FC236}">
                <a16:creationId xmlns:a16="http://schemas.microsoft.com/office/drawing/2014/main" id="{93B7E4F3-161E-43BF-96CF-517A731E6935}"/>
              </a:ext>
            </a:extLst>
          </p:cNvPr>
          <p:cNvSpPr/>
          <p:nvPr/>
        </p:nvSpPr>
        <p:spPr>
          <a:xfrm>
            <a:off x="2877812" y="2115827"/>
            <a:ext cx="2128513" cy="344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t" anchorCtr="0"/>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TUESDAY</a:t>
            </a:r>
          </a:p>
        </p:txBody>
      </p:sp>
      <p:sp>
        <p:nvSpPr>
          <p:cNvPr id="49" name="Rectangle 48">
            <a:extLst>
              <a:ext uri="{FF2B5EF4-FFF2-40B4-BE49-F238E27FC236}">
                <a16:creationId xmlns:a16="http://schemas.microsoft.com/office/drawing/2014/main" id="{6B4505B9-57AC-417B-AEF5-5202FE7CE154}"/>
              </a:ext>
            </a:extLst>
          </p:cNvPr>
          <p:cNvSpPr/>
          <p:nvPr/>
        </p:nvSpPr>
        <p:spPr>
          <a:xfrm>
            <a:off x="5006324" y="2115827"/>
            <a:ext cx="2128513" cy="344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t" anchorCtr="0"/>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WEDNESDAY</a:t>
            </a:r>
          </a:p>
        </p:txBody>
      </p:sp>
      <p:sp>
        <p:nvSpPr>
          <p:cNvPr id="50" name="Rectangle 49">
            <a:extLst>
              <a:ext uri="{FF2B5EF4-FFF2-40B4-BE49-F238E27FC236}">
                <a16:creationId xmlns:a16="http://schemas.microsoft.com/office/drawing/2014/main" id="{99210F5B-CDB2-47AB-8023-819C317396F2}"/>
              </a:ext>
            </a:extLst>
          </p:cNvPr>
          <p:cNvSpPr/>
          <p:nvPr/>
        </p:nvSpPr>
        <p:spPr>
          <a:xfrm>
            <a:off x="7134837" y="2115827"/>
            <a:ext cx="2128513" cy="344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t" anchorCtr="0"/>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THURSDAY</a:t>
            </a:r>
          </a:p>
        </p:txBody>
      </p:sp>
      <p:sp>
        <p:nvSpPr>
          <p:cNvPr id="51" name="Rectangle 50">
            <a:extLst>
              <a:ext uri="{FF2B5EF4-FFF2-40B4-BE49-F238E27FC236}">
                <a16:creationId xmlns:a16="http://schemas.microsoft.com/office/drawing/2014/main" id="{F8347BBB-019E-40B2-98C9-727E7525A85F}"/>
              </a:ext>
            </a:extLst>
          </p:cNvPr>
          <p:cNvSpPr/>
          <p:nvPr/>
        </p:nvSpPr>
        <p:spPr>
          <a:xfrm>
            <a:off x="9263387" y="2115827"/>
            <a:ext cx="2128513" cy="344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t" anchorCtr="0"/>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FRIDAY</a:t>
            </a:r>
          </a:p>
        </p:txBody>
      </p:sp>
      <p:sp>
        <p:nvSpPr>
          <p:cNvPr id="54" name="Rectangle: Rounded Corners 53">
            <a:extLst>
              <a:ext uri="{FF2B5EF4-FFF2-40B4-BE49-F238E27FC236}">
                <a16:creationId xmlns:a16="http://schemas.microsoft.com/office/drawing/2014/main" id="{DD8AB786-C0FD-4EDA-915E-22E72693A2A1}"/>
              </a:ext>
            </a:extLst>
          </p:cNvPr>
          <p:cNvSpPr/>
          <p:nvPr/>
        </p:nvSpPr>
        <p:spPr>
          <a:xfrm>
            <a:off x="1874128" y="4815645"/>
            <a:ext cx="669110" cy="182562"/>
          </a:xfrm>
          <a:prstGeom prst="roundRect">
            <a:avLst>
              <a:gd name="adj" fmla="val 50000"/>
            </a:avLst>
          </a:prstGeom>
          <a:solidFill>
            <a:schemeClr val="bg1"/>
          </a:solidFill>
          <a:ln w="9525" cap="rnd">
            <a:noFill/>
            <a:prstDash val="sysDash"/>
          </a:ln>
          <a:effectLst>
            <a:outerShdw blurRad="255626" dist="38100" dir="2700000" algn="tl" rotWithShape="0">
              <a:prstClr val="black">
                <a:alpha val="15703"/>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674CE2"/>
                </a:solidFill>
                <a:effectLst/>
                <a:uLnTx/>
                <a:uFillTx/>
                <a:latin typeface="Montserrat" panose="00000500000000000000" pitchFamily="50" charset="0"/>
                <a:ea typeface="+mn-ea"/>
                <a:cs typeface="+mn-cs"/>
              </a:rPr>
              <a:t>Decider</a:t>
            </a:r>
          </a:p>
        </p:txBody>
      </p:sp>
      <p:sp>
        <p:nvSpPr>
          <p:cNvPr id="62" name="Rectangle: Rounded Corners 61">
            <a:extLst>
              <a:ext uri="{FF2B5EF4-FFF2-40B4-BE49-F238E27FC236}">
                <a16:creationId xmlns:a16="http://schemas.microsoft.com/office/drawing/2014/main" id="{E051AF9F-5E32-4561-BA61-5BE5CC4F54F0}"/>
              </a:ext>
            </a:extLst>
          </p:cNvPr>
          <p:cNvSpPr/>
          <p:nvPr/>
        </p:nvSpPr>
        <p:spPr>
          <a:xfrm>
            <a:off x="6387954" y="4607271"/>
            <a:ext cx="669110" cy="182562"/>
          </a:xfrm>
          <a:prstGeom prst="roundRect">
            <a:avLst>
              <a:gd name="adj" fmla="val 50000"/>
            </a:avLst>
          </a:prstGeom>
          <a:solidFill>
            <a:schemeClr val="bg1"/>
          </a:solidFill>
          <a:ln w="9525" cap="rnd">
            <a:noFill/>
            <a:prstDash val="sysDash"/>
          </a:ln>
          <a:effectLst>
            <a:outerShdw blurRad="255626" dist="38100" dir="2700000" algn="tl" rotWithShape="0">
              <a:prstClr val="black">
                <a:alpha val="15703"/>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674CE2"/>
                </a:solidFill>
                <a:effectLst/>
                <a:uLnTx/>
                <a:uFillTx/>
                <a:latin typeface="Montserrat" panose="00000500000000000000" pitchFamily="50" charset="0"/>
                <a:ea typeface="+mn-ea"/>
                <a:cs typeface="+mn-cs"/>
              </a:rPr>
              <a:t>Decider</a:t>
            </a:r>
          </a:p>
        </p:txBody>
      </p:sp>
      <p:sp>
        <p:nvSpPr>
          <p:cNvPr id="63" name="Rectangle: Rounded Corners 62">
            <a:extLst>
              <a:ext uri="{FF2B5EF4-FFF2-40B4-BE49-F238E27FC236}">
                <a16:creationId xmlns:a16="http://schemas.microsoft.com/office/drawing/2014/main" id="{437F4A7B-130F-4D30-9115-0630CDE7457E}"/>
              </a:ext>
            </a:extLst>
          </p:cNvPr>
          <p:cNvSpPr/>
          <p:nvPr/>
        </p:nvSpPr>
        <p:spPr>
          <a:xfrm>
            <a:off x="8044262" y="4605540"/>
            <a:ext cx="669110" cy="182562"/>
          </a:xfrm>
          <a:prstGeom prst="roundRect">
            <a:avLst>
              <a:gd name="adj" fmla="val 50000"/>
            </a:avLst>
          </a:prstGeom>
          <a:solidFill>
            <a:schemeClr val="bg1"/>
          </a:solidFill>
          <a:ln w="9525" cap="rnd">
            <a:noFill/>
            <a:prstDash val="sysDash"/>
          </a:ln>
          <a:effectLst>
            <a:outerShdw blurRad="255626" dist="38100" dir="2700000" algn="tl" rotWithShape="0">
              <a:prstClr val="black">
                <a:alpha val="15703"/>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674CE2"/>
                </a:solidFill>
                <a:effectLst/>
                <a:uLnTx/>
                <a:uFillTx/>
                <a:latin typeface="Montserrat" panose="00000500000000000000" pitchFamily="50" charset="0"/>
                <a:ea typeface="+mn-ea"/>
                <a:cs typeface="+mn-cs"/>
              </a:rPr>
              <a:t>Decider</a:t>
            </a:r>
          </a:p>
        </p:txBody>
      </p:sp>
      <p:sp>
        <p:nvSpPr>
          <p:cNvPr id="64" name="Rectangle: Rounded Corners 63">
            <a:extLst>
              <a:ext uri="{FF2B5EF4-FFF2-40B4-BE49-F238E27FC236}">
                <a16:creationId xmlns:a16="http://schemas.microsoft.com/office/drawing/2014/main" id="{3A458C28-924D-4745-A47D-B3791DBA66F4}"/>
              </a:ext>
            </a:extLst>
          </p:cNvPr>
          <p:cNvSpPr/>
          <p:nvPr/>
        </p:nvSpPr>
        <p:spPr>
          <a:xfrm>
            <a:off x="10681640" y="5035815"/>
            <a:ext cx="669110" cy="182562"/>
          </a:xfrm>
          <a:prstGeom prst="roundRect">
            <a:avLst>
              <a:gd name="adj" fmla="val 50000"/>
            </a:avLst>
          </a:prstGeom>
          <a:solidFill>
            <a:schemeClr val="bg1"/>
          </a:solidFill>
          <a:ln w="9525" cap="rnd">
            <a:noFill/>
            <a:prstDash val="sysDash"/>
          </a:ln>
          <a:effectLst>
            <a:outerShdw blurRad="255626" dist="38100" dir="2700000" algn="tl" rotWithShape="0">
              <a:prstClr val="black">
                <a:alpha val="15703"/>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674CE2"/>
                </a:solidFill>
                <a:effectLst/>
                <a:uLnTx/>
                <a:uFillTx/>
                <a:latin typeface="Montserrat" panose="00000500000000000000" pitchFamily="50" charset="0"/>
                <a:ea typeface="+mn-ea"/>
                <a:cs typeface="+mn-cs"/>
              </a:rPr>
              <a:t>Decider</a:t>
            </a:r>
          </a:p>
        </p:txBody>
      </p:sp>
      <p:sp>
        <p:nvSpPr>
          <p:cNvPr id="65" name="TextBox 64">
            <a:extLst>
              <a:ext uri="{FF2B5EF4-FFF2-40B4-BE49-F238E27FC236}">
                <a16:creationId xmlns:a16="http://schemas.microsoft.com/office/drawing/2014/main" id="{9309D98D-D06E-4B77-8F44-62252A35EAB9}"/>
              </a:ext>
            </a:extLst>
          </p:cNvPr>
          <p:cNvSpPr txBox="1"/>
          <p:nvPr/>
        </p:nvSpPr>
        <p:spPr>
          <a:xfrm>
            <a:off x="749299" y="781630"/>
            <a:ext cx="3329758"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Sprint Calendar</a:t>
            </a:r>
          </a:p>
        </p:txBody>
      </p:sp>
      <p:grpSp>
        <p:nvGrpSpPr>
          <p:cNvPr id="21" name="Group 20">
            <a:extLst>
              <a:ext uri="{FF2B5EF4-FFF2-40B4-BE49-F238E27FC236}">
                <a16:creationId xmlns:a16="http://schemas.microsoft.com/office/drawing/2014/main" id="{123B3682-8672-4495-B7D6-B243142BDBF6}"/>
              </a:ext>
            </a:extLst>
          </p:cNvPr>
          <p:cNvGrpSpPr/>
          <p:nvPr/>
        </p:nvGrpSpPr>
        <p:grpSpPr>
          <a:xfrm>
            <a:off x="4782085" y="483717"/>
            <a:ext cx="3170481" cy="1184453"/>
            <a:chOff x="4782085" y="483717"/>
            <a:chExt cx="3170481" cy="1184453"/>
          </a:xfrm>
        </p:grpSpPr>
        <p:sp>
          <p:nvSpPr>
            <p:cNvPr id="67" name="Rectangle: Rounded Corners 66">
              <a:extLst>
                <a:ext uri="{FF2B5EF4-FFF2-40B4-BE49-F238E27FC236}">
                  <a16:creationId xmlns:a16="http://schemas.microsoft.com/office/drawing/2014/main" id="{1D3EC4FF-1B2E-4D93-8EA9-4B2A6997868E}"/>
                </a:ext>
              </a:extLst>
            </p:cNvPr>
            <p:cNvSpPr/>
            <p:nvPr/>
          </p:nvSpPr>
          <p:spPr>
            <a:xfrm>
              <a:off x="4782085" y="483717"/>
              <a:ext cx="3170481" cy="1184453"/>
            </a:xfrm>
            <a:prstGeom prst="roundRect">
              <a:avLst>
                <a:gd name="adj" fmla="val 8671"/>
              </a:avLst>
            </a:prstGeom>
            <a:solidFill>
              <a:schemeClr val="accent2">
                <a:alpha val="15724"/>
              </a:schemeClr>
            </a:solidFill>
            <a:ln w="9525" cap="rnd">
              <a:gradFill>
                <a:gsLst>
                  <a:gs pos="3000">
                    <a:schemeClr val="accent2"/>
                  </a:gs>
                  <a:gs pos="100000">
                    <a:schemeClr val="accent2">
                      <a:lumMod val="60000"/>
                      <a:lumOff val="40000"/>
                      <a:alpha val="46713"/>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0" rIns="0" rtlCol="0" anchor="ct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Get Decider commitment</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Get team commitment</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Book the room</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Get all the supplies</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Get snacks</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Schedule experts for Monday</a:t>
              </a:r>
            </a:p>
          </p:txBody>
        </p:sp>
        <p:sp>
          <p:nvSpPr>
            <p:cNvPr id="69" name="TextBox 68">
              <a:extLst>
                <a:ext uri="{FF2B5EF4-FFF2-40B4-BE49-F238E27FC236}">
                  <a16:creationId xmlns:a16="http://schemas.microsoft.com/office/drawing/2014/main" id="{CC80E354-9B89-442E-8FA3-344F0267F3B5}"/>
                </a:ext>
              </a:extLst>
            </p:cNvPr>
            <p:cNvSpPr txBox="1"/>
            <p:nvPr/>
          </p:nvSpPr>
          <p:spPr>
            <a:xfrm>
              <a:off x="6702614" y="910466"/>
              <a:ext cx="1119217" cy="261610"/>
            </a:xfrm>
            <a:prstGeom prst="rect">
              <a:avLst/>
            </a:prstGeom>
            <a:noFill/>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AF95"/>
                  </a:solidFill>
                  <a:effectLst/>
                  <a:uLnTx/>
                  <a:uFillTx/>
                  <a:latin typeface="Montserrat" panose="00000500000000000000" pitchFamily="50" charset="0"/>
                  <a:ea typeface="+mn-ea"/>
                  <a:cs typeface="+mn-cs"/>
                </a:rPr>
                <a:t>PREP WORK</a:t>
              </a:r>
            </a:p>
          </p:txBody>
        </p:sp>
      </p:grpSp>
      <p:grpSp>
        <p:nvGrpSpPr>
          <p:cNvPr id="22" name="Group 21">
            <a:extLst>
              <a:ext uri="{FF2B5EF4-FFF2-40B4-BE49-F238E27FC236}">
                <a16:creationId xmlns:a16="http://schemas.microsoft.com/office/drawing/2014/main" id="{93A384AC-F18C-4012-AFDC-D1C8DF739297}"/>
              </a:ext>
            </a:extLst>
          </p:cNvPr>
          <p:cNvGrpSpPr/>
          <p:nvPr/>
        </p:nvGrpSpPr>
        <p:grpSpPr>
          <a:xfrm>
            <a:off x="8221411" y="483717"/>
            <a:ext cx="3170481" cy="1184453"/>
            <a:chOff x="8221411" y="483717"/>
            <a:chExt cx="3170481" cy="1184453"/>
          </a:xfrm>
        </p:grpSpPr>
        <p:sp>
          <p:nvSpPr>
            <p:cNvPr id="70" name="Rectangle: Rounded Corners 69">
              <a:extLst>
                <a:ext uri="{FF2B5EF4-FFF2-40B4-BE49-F238E27FC236}">
                  <a16:creationId xmlns:a16="http://schemas.microsoft.com/office/drawing/2014/main" id="{1E60AD6D-DFC7-47DF-A779-A7A96E79E323}"/>
                </a:ext>
              </a:extLst>
            </p:cNvPr>
            <p:cNvSpPr/>
            <p:nvPr/>
          </p:nvSpPr>
          <p:spPr>
            <a:xfrm>
              <a:off x="8221411" y="483717"/>
              <a:ext cx="3170481" cy="1184453"/>
            </a:xfrm>
            <a:prstGeom prst="roundRect">
              <a:avLst>
                <a:gd name="adj" fmla="val 8671"/>
              </a:avLst>
            </a:prstGeom>
            <a:solidFill>
              <a:schemeClr val="accent2">
                <a:alpha val="15724"/>
              </a:schemeClr>
            </a:solidFill>
            <a:ln w="9525" cap="rnd">
              <a:gradFill>
                <a:gsLst>
                  <a:gs pos="3000">
                    <a:schemeClr val="accent2"/>
                  </a:gs>
                  <a:gs pos="100000">
                    <a:schemeClr val="accent2">
                      <a:lumMod val="60000"/>
                      <a:lumOff val="40000"/>
                      <a:alpha val="46713"/>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0" rIns="0" rtlCol="0" anchor="ct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Decider</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Facilitator</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Finance</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Marketing</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Customer</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Montserrat" panose="00000500000000000000" pitchFamily="50" charset="0"/>
                  <a:ea typeface="+mn-ea"/>
                  <a:cs typeface="+mn-cs"/>
                </a:rPr>
                <a:t>Delivery Design</a:t>
              </a:r>
            </a:p>
          </p:txBody>
        </p:sp>
        <p:sp>
          <p:nvSpPr>
            <p:cNvPr id="72" name="TextBox 71">
              <a:extLst>
                <a:ext uri="{FF2B5EF4-FFF2-40B4-BE49-F238E27FC236}">
                  <a16:creationId xmlns:a16="http://schemas.microsoft.com/office/drawing/2014/main" id="{8694A8B1-A174-4C79-B31E-DA955A774D9F}"/>
                </a:ext>
              </a:extLst>
            </p:cNvPr>
            <p:cNvSpPr txBox="1"/>
            <p:nvPr/>
          </p:nvSpPr>
          <p:spPr>
            <a:xfrm>
              <a:off x="10041115" y="912785"/>
              <a:ext cx="1140056" cy="261610"/>
            </a:xfrm>
            <a:prstGeom prst="rect">
              <a:avLst/>
            </a:prstGeom>
            <a:noFill/>
          </p:spPr>
          <p:txBody>
            <a:bodyPr wrap="non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AF95"/>
                  </a:solidFill>
                  <a:effectLst/>
                  <a:uLnTx/>
                  <a:uFillTx/>
                  <a:latin typeface="Montserrat" panose="00000500000000000000" pitchFamily="50" charset="0"/>
                  <a:ea typeface="+mn-ea"/>
                  <a:cs typeface="+mn-cs"/>
                </a:rPr>
                <a:t>TEAM ROLES</a:t>
              </a:r>
            </a:p>
          </p:txBody>
        </p:sp>
      </p:grpSp>
      <p:grpSp>
        <p:nvGrpSpPr>
          <p:cNvPr id="18" name="Group 17">
            <a:extLst>
              <a:ext uri="{FF2B5EF4-FFF2-40B4-BE49-F238E27FC236}">
                <a16:creationId xmlns:a16="http://schemas.microsoft.com/office/drawing/2014/main" id="{51943B30-EBA5-4FAD-9505-ADD10D108679}"/>
              </a:ext>
            </a:extLst>
          </p:cNvPr>
          <p:cNvGrpSpPr/>
          <p:nvPr/>
        </p:nvGrpSpPr>
        <p:grpSpPr>
          <a:xfrm>
            <a:off x="749299" y="2766183"/>
            <a:ext cx="10642601" cy="3675712"/>
            <a:chOff x="749299" y="2766183"/>
            <a:chExt cx="10642601" cy="3675712"/>
          </a:xfrm>
        </p:grpSpPr>
        <p:sp>
          <p:nvSpPr>
            <p:cNvPr id="45" name="Rectangle 44">
              <a:extLst>
                <a:ext uri="{FF2B5EF4-FFF2-40B4-BE49-F238E27FC236}">
                  <a16:creationId xmlns:a16="http://schemas.microsoft.com/office/drawing/2014/main" id="{DDDB7A27-E66F-46C0-89D1-80C4609E02A5}"/>
                </a:ext>
              </a:extLst>
            </p:cNvPr>
            <p:cNvSpPr/>
            <p:nvPr/>
          </p:nvSpPr>
          <p:spPr>
            <a:xfrm>
              <a:off x="749299" y="3772280"/>
              <a:ext cx="8514043" cy="50304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LUNCH BREAK</a:t>
              </a:r>
            </a:p>
          </p:txBody>
        </p:sp>
        <p:grpSp>
          <p:nvGrpSpPr>
            <p:cNvPr id="5" name="Group 4">
              <a:extLst>
                <a:ext uri="{FF2B5EF4-FFF2-40B4-BE49-F238E27FC236}">
                  <a16:creationId xmlns:a16="http://schemas.microsoft.com/office/drawing/2014/main" id="{AC0553DC-1AA4-44AB-A072-B1AAC3DA6D2E}"/>
                </a:ext>
              </a:extLst>
            </p:cNvPr>
            <p:cNvGrpSpPr/>
            <p:nvPr/>
          </p:nvGrpSpPr>
          <p:grpSpPr>
            <a:xfrm>
              <a:off x="2877820" y="2766183"/>
              <a:ext cx="6385560" cy="2510637"/>
              <a:chOff x="2877820" y="1905000"/>
              <a:chExt cx="6385560" cy="10907009"/>
            </a:xfrm>
          </p:grpSpPr>
          <p:cxnSp>
            <p:nvCxnSpPr>
              <p:cNvPr id="6" name="Straight Connector 5">
                <a:extLst>
                  <a:ext uri="{FF2B5EF4-FFF2-40B4-BE49-F238E27FC236}">
                    <a16:creationId xmlns:a16="http://schemas.microsoft.com/office/drawing/2014/main" id="{05CE27E9-3108-4EAB-9910-6E55A1619958}"/>
                  </a:ext>
                </a:extLst>
              </p:cNvPr>
              <p:cNvCxnSpPr>
                <a:cxnSpLocks/>
              </p:cNvCxnSpPr>
              <p:nvPr/>
            </p:nvCxnSpPr>
            <p:spPr>
              <a:xfrm>
                <a:off x="2877820" y="1905000"/>
                <a:ext cx="0" cy="4330700"/>
              </a:xfrm>
              <a:prstGeom prst="line">
                <a:avLst/>
              </a:prstGeom>
              <a:ln w="6350" cap="rnd">
                <a:solidFill>
                  <a:schemeClr val="tx2">
                    <a:lumMod val="40000"/>
                    <a:lumOff val="60000"/>
                    <a:alpha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B3BF985-1F92-482E-94EE-4E06BF210AB4}"/>
                  </a:ext>
                </a:extLst>
              </p:cNvPr>
              <p:cNvCxnSpPr>
                <a:cxnSpLocks/>
              </p:cNvCxnSpPr>
              <p:nvPr/>
            </p:nvCxnSpPr>
            <p:spPr>
              <a:xfrm>
                <a:off x="5006340" y="1905000"/>
                <a:ext cx="0" cy="4330700"/>
              </a:xfrm>
              <a:prstGeom prst="line">
                <a:avLst/>
              </a:prstGeom>
              <a:ln w="6350" cap="rnd">
                <a:solidFill>
                  <a:schemeClr val="tx2">
                    <a:lumMod val="40000"/>
                    <a:lumOff val="60000"/>
                    <a:alpha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A69AA8C-02A8-46C2-A656-135EB2589F85}"/>
                  </a:ext>
                </a:extLst>
              </p:cNvPr>
              <p:cNvCxnSpPr>
                <a:cxnSpLocks/>
              </p:cNvCxnSpPr>
              <p:nvPr/>
            </p:nvCxnSpPr>
            <p:spPr>
              <a:xfrm>
                <a:off x="7134860" y="1905000"/>
                <a:ext cx="0" cy="4330700"/>
              </a:xfrm>
              <a:prstGeom prst="line">
                <a:avLst/>
              </a:prstGeom>
              <a:ln w="6350" cap="rnd">
                <a:solidFill>
                  <a:schemeClr val="tx2">
                    <a:lumMod val="40000"/>
                    <a:lumOff val="60000"/>
                    <a:alpha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81E9A54-4F9B-477D-BA72-0FD390F16975}"/>
                  </a:ext>
                </a:extLst>
              </p:cNvPr>
              <p:cNvCxnSpPr>
                <a:cxnSpLocks/>
              </p:cNvCxnSpPr>
              <p:nvPr/>
            </p:nvCxnSpPr>
            <p:spPr>
              <a:xfrm>
                <a:off x="9263380" y="1905000"/>
                <a:ext cx="0" cy="10907009"/>
              </a:xfrm>
              <a:prstGeom prst="line">
                <a:avLst/>
              </a:prstGeom>
              <a:ln w="6350" cap="rnd">
                <a:solidFill>
                  <a:schemeClr val="tx2">
                    <a:lumMod val="40000"/>
                    <a:lumOff val="60000"/>
                    <a:alpha val="4000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3BFB59D7-D042-48D6-95D2-D05EEF61A858}"/>
                </a:ext>
              </a:extLst>
            </p:cNvPr>
            <p:cNvCxnSpPr>
              <a:cxnSpLocks/>
            </p:cNvCxnSpPr>
            <p:nvPr/>
          </p:nvCxnSpPr>
          <p:spPr>
            <a:xfrm>
              <a:off x="749300" y="2766183"/>
              <a:ext cx="10642600" cy="0"/>
            </a:xfrm>
            <a:prstGeom prst="line">
              <a:avLst/>
            </a:prstGeom>
            <a:ln w="6350" cap="rnd">
              <a:solidFill>
                <a:schemeClr val="tx2">
                  <a:lumMod val="40000"/>
                  <a:lumOff val="60000"/>
                  <a:alpha val="4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763C2DB9-B79D-4124-B23F-EB5AD0DA62FB}"/>
                </a:ext>
              </a:extLst>
            </p:cNvPr>
            <p:cNvGrpSpPr/>
            <p:nvPr/>
          </p:nvGrpSpPr>
          <p:grpSpPr>
            <a:xfrm>
              <a:off x="2877820" y="4275331"/>
              <a:ext cx="4257040" cy="1080629"/>
              <a:chOff x="2877820" y="1905000"/>
              <a:chExt cx="4257040" cy="4330700"/>
            </a:xfrm>
          </p:grpSpPr>
          <p:cxnSp>
            <p:nvCxnSpPr>
              <p:cNvPr id="31" name="Straight Connector 30">
                <a:extLst>
                  <a:ext uri="{FF2B5EF4-FFF2-40B4-BE49-F238E27FC236}">
                    <a16:creationId xmlns:a16="http://schemas.microsoft.com/office/drawing/2014/main" id="{2E5F4B96-AC75-4B69-96AF-5898E0F63576}"/>
                  </a:ext>
                </a:extLst>
              </p:cNvPr>
              <p:cNvCxnSpPr>
                <a:cxnSpLocks/>
              </p:cNvCxnSpPr>
              <p:nvPr/>
            </p:nvCxnSpPr>
            <p:spPr>
              <a:xfrm>
                <a:off x="2877820" y="1905000"/>
                <a:ext cx="0" cy="4330700"/>
              </a:xfrm>
              <a:prstGeom prst="line">
                <a:avLst/>
              </a:prstGeom>
              <a:ln w="6350" cap="rnd">
                <a:solidFill>
                  <a:schemeClr val="tx2">
                    <a:lumMod val="40000"/>
                    <a:lumOff val="60000"/>
                    <a:alpha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7FDEC67-2C18-41E5-8910-C656DE9C7584}"/>
                  </a:ext>
                </a:extLst>
              </p:cNvPr>
              <p:cNvCxnSpPr>
                <a:cxnSpLocks/>
              </p:cNvCxnSpPr>
              <p:nvPr/>
            </p:nvCxnSpPr>
            <p:spPr>
              <a:xfrm>
                <a:off x="5006340" y="1905000"/>
                <a:ext cx="0" cy="4330700"/>
              </a:xfrm>
              <a:prstGeom prst="line">
                <a:avLst/>
              </a:prstGeom>
              <a:ln w="6350" cap="rnd">
                <a:solidFill>
                  <a:schemeClr val="tx2">
                    <a:lumMod val="40000"/>
                    <a:lumOff val="60000"/>
                    <a:alpha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6FDD2B5-E328-4DEF-9F60-0E5EC2B90E7B}"/>
                  </a:ext>
                </a:extLst>
              </p:cNvPr>
              <p:cNvCxnSpPr>
                <a:cxnSpLocks/>
              </p:cNvCxnSpPr>
              <p:nvPr/>
            </p:nvCxnSpPr>
            <p:spPr>
              <a:xfrm>
                <a:off x="7134860" y="1905000"/>
                <a:ext cx="0" cy="4330700"/>
              </a:xfrm>
              <a:prstGeom prst="line">
                <a:avLst/>
              </a:prstGeom>
              <a:ln w="6350" cap="rnd">
                <a:solidFill>
                  <a:schemeClr val="tx2">
                    <a:lumMod val="40000"/>
                    <a:lumOff val="60000"/>
                    <a:alpha val="4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4056F33F-0BDF-4BE9-82A0-AC7BF56F0A01}"/>
                </a:ext>
              </a:extLst>
            </p:cNvPr>
            <p:cNvGrpSpPr/>
            <p:nvPr/>
          </p:nvGrpSpPr>
          <p:grpSpPr>
            <a:xfrm>
              <a:off x="2877820" y="5784495"/>
              <a:ext cx="6385560" cy="657400"/>
              <a:chOff x="2877820" y="1905000"/>
              <a:chExt cx="6385560" cy="4330700"/>
            </a:xfrm>
          </p:grpSpPr>
          <p:cxnSp>
            <p:nvCxnSpPr>
              <p:cNvPr id="36" name="Straight Connector 35">
                <a:extLst>
                  <a:ext uri="{FF2B5EF4-FFF2-40B4-BE49-F238E27FC236}">
                    <a16:creationId xmlns:a16="http://schemas.microsoft.com/office/drawing/2014/main" id="{63B3F3B2-083C-4BD1-B506-F2394D3C23A1}"/>
                  </a:ext>
                </a:extLst>
              </p:cNvPr>
              <p:cNvCxnSpPr>
                <a:cxnSpLocks/>
              </p:cNvCxnSpPr>
              <p:nvPr/>
            </p:nvCxnSpPr>
            <p:spPr>
              <a:xfrm>
                <a:off x="2877820" y="1905000"/>
                <a:ext cx="0" cy="4330700"/>
              </a:xfrm>
              <a:prstGeom prst="line">
                <a:avLst/>
              </a:prstGeom>
              <a:ln w="6350" cap="rnd">
                <a:solidFill>
                  <a:schemeClr val="tx2">
                    <a:lumMod val="40000"/>
                    <a:lumOff val="60000"/>
                    <a:alpha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B43BFD0-2A15-4C4B-A7D1-F4A69B8DA343}"/>
                  </a:ext>
                </a:extLst>
              </p:cNvPr>
              <p:cNvCxnSpPr>
                <a:cxnSpLocks/>
              </p:cNvCxnSpPr>
              <p:nvPr/>
            </p:nvCxnSpPr>
            <p:spPr>
              <a:xfrm>
                <a:off x="5006340" y="1905000"/>
                <a:ext cx="0" cy="4330700"/>
              </a:xfrm>
              <a:prstGeom prst="line">
                <a:avLst/>
              </a:prstGeom>
              <a:ln w="6350" cap="rnd">
                <a:solidFill>
                  <a:schemeClr val="tx2">
                    <a:lumMod val="40000"/>
                    <a:lumOff val="60000"/>
                    <a:alpha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9B1DBEE-464F-42C7-A5BC-B498E4A78051}"/>
                  </a:ext>
                </a:extLst>
              </p:cNvPr>
              <p:cNvCxnSpPr>
                <a:cxnSpLocks/>
              </p:cNvCxnSpPr>
              <p:nvPr/>
            </p:nvCxnSpPr>
            <p:spPr>
              <a:xfrm>
                <a:off x="7134860" y="1905000"/>
                <a:ext cx="0" cy="4330700"/>
              </a:xfrm>
              <a:prstGeom prst="line">
                <a:avLst/>
              </a:prstGeom>
              <a:ln w="6350" cap="rnd">
                <a:solidFill>
                  <a:schemeClr val="tx2">
                    <a:lumMod val="40000"/>
                    <a:lumOff val="60000"/>
                    <a:alpha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AC36430-AF72-42A3-AB96-C8FF83A18511}"/>
                  </a:ext>
                </a:extLst>
              </p:cNvPr>
              <p:cNvCxnSpPr>
                <a:cxnSpLocks/>
              </p:cNvCxnSpPr>
              <p:nvPr/>
            </p:nvCxnSpPr>
            <p:spPr>
              <a:xfrm>
                <a:off x="9263380" y="1905000"/>
                <a:ext cx="0" cy="4330700"/>
              </a:xfrm>
              <a:prstGeom prst="line">
                <a:avLst/>
              </a:prstGeom>
              <a:ln w="6350" cap="rnd">
                <a:solidFill>
                  <a:schemeClr val="tx2">
                    <a:lumMod val="40000"/>
                    <a:lumOff val="60000"/>
                    <a:alpha val="40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693F4482-71ED-6C96-3CF2-09898393E032}"/>
                </a:ext>
              </a:extLst>
            </p:cNvPr>
            <p:cNvSpPr/>
            <p:nvPr/>
          </p:nvSpPr>
          <p:spPr>
            <a:xfrm>
              <a:off x="749299" y="5355961"/>
              <a:ext cx="10642589" cy="50304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Montserrat" panose="00000500000000000000" pitchFamily="50" charset="0"/>
                  <a:ea typeface="+mn-ea"/>
                  <a:cs typeface="+mn-cs"/>
                </a:rPr>
                <a:t>SIDE TASKS</a:t>
              </a:r>
            </a:p>
          </p:txBody>
        </p:sp>
      </p:grpSp>
      <p:sp>
        <p:nvSpPr>
          <p:cNvPr id="3" name="Rectangle: Rounded Corners 53">
            <a:extLst>
              <a:ext uri="{FF2B5EF4-FFF2-40B4-BE49-F238E27FC236}">
                <a16:creationId xmlns:a16="http://schemas.microsoft.com/office/drawing/2014/main" id="{8B7D71EB-5210-51AC-BF69-88D948A788A3}"/>
              </a:ext>
            </a:extLst>
          </p:cNvPr>
          <p:cNvSpPr/>
          <p:nvPr/>
        </p:nvSpPr>
        <p:spPr>
          <a:xfrm>
            <a:off x="1188422" y="2358127"/>
            <a:ext cx="1250268" cy="265521"/>
          </a:xfrm>
          <a:prstGeom prst="roundRect">
            <a:avLst>
              <a:gd name="adj" fmla="val 50000"/>
            </a:avLst>
          </a:prstGeom>
          <a:solidFill>
            <a:schemeClr val="accent1"/>
          </a:solidFill>
          <a:ln w="9525" cap="rnd">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QUESTION</a:t>
            </a:r>
          </a:p>
        </p:txBody>
      </p:sp>
      <p:sp>
        <p:nvSpPr>
          <p:cNvPr id="4" name="Rectangle: Rounded Corners 53">
            <a:extLst>
              <a:ext uri="{FF2B5EF4-FFF2-40B4-BE49-F238E27FC236}">
                <a16:creationId xmlns:a16="http://schemas.microsoft.com/office/drawing/2014/main" id="{C41B7EBD-D4A6-F01E-D7C8-9D6FB308288C}"/>
              </a:ext>
            </a:extLst>
          </p:cNvPr>
          <p:cNvSpPr/>
          <p:nvPr/>
        </p:nvSpPr>
        <p:spPr>
          <a:xfrm>
            <a:off x="3316934" y="2355808"/>
            <a:ext cx="1250268" cy="265176"/>
          </a:xfrm>
          <a:prstGeom prst="roundRect">
            <a:avLst>
              <a:gd name="adj" fmla="val 50000"/>
            </a:avLst>
          </a:prstGeom>
          <a:solidFill>
            <a:schemeClr val="accent1"/>
          </a:solidFill>
          <a:ln w="9525" cap="rnd">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IDEATE</a:t>
            </a:r>
          </a:p>
        </p:txBody>
      </p:sp>
      <p:sp>
        <p:nvSpPr>
          <p:cNvPr id="11" name="Rectangle: Rounded Corners 53">
            <a:extLst>
              <a:ext uri="{FF2B5EF4-FFF2-40B4-BE49-F238E27FC236}">
                <a16:creationId xmlns:a16="http://schemas.microsoft.com/office/drawing/2014/main" id="{7A28AB7A-ECC5-DC6D-BE9A-8A85BC53D1A0}"/>
              </a:ext>
            </a:extLst>
          </p:cNvPr>
          <p:cNvSpPr/>
          <p:nvPr/>
        </p:nvSpPr>
        <p:spPr>
          <a:xfrm>
            <a:off x="5470866" y="2355808"/>
            <a:ext cx="1250268" cy="265176"/>
          </a:xfrm>
          <a:prstGeom prst="roundRect">
            <a:avLst>
              <a:gd name="adj" fmla="val 50000"/>
            </a:avLst>
          </a:prstGeom>
          <a:solidFill>
            <a:schemeClr val="accent1"/>
          </a:solidFill>
          <a:ln w="9525" cap="rnd">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SELECT</a:t>
            </a:r>
          </a:p>
        </p:txBody>
      </p:sp>
      <p:sp>
        <p:nvSpPr>
          <p:cNvPr id="12" name="Rectangle: Rounded Corners 53">
            <a:extLst>
              <a:ext uri="{FF2B5EF4-FFF2-40B4-BE49-F238E27FC236}">
                <a16:creationId xmlns:a16="http://schemas.microsoft.com/office/drawing/2014/main" id="{FB5F40D9-8F0D-1D14-4B2D-215BBA7749CC}"/>
              </a:ext>
            </a:extLst>
          </p:cNvPr>
          <p:cNvSpPr/>
          <p:nvPr/>
        </p:nvSpPr>
        <p:spPr>
          <a:xfrm>
            <a:off x="7599378" y="2351794"/>
            <a:ext cx="1250268" cy="265176"/>
          </a:xfrm>
          <a:prstGeom prst="roundRect">
            <a:avLst>
              <a:gd name="adj" fmla="val 50000"/>
            </a:avLst>
          </a:prstGeom>
          <a:solidFill>
            <a:schemeClr val="accent1"/>
          </a:solidFill>
          <a:ln w="9525" cap="rnd">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BUILD</a:t>
            </a:r>
          </a:p>
        </p:txBody>
      </p:sp>
      <p:sp>
        <p:nvSpPr>
          <p:cNvPr id="15" name="Rectangle: Rounded Corners 53">
            <a:extLst>
              <a:ext uri="{FF2B5EF4-FFF2-40B4-BE49-F238E27FC236}">
                <a16:creationId xmlns:a16="http://schemas.microsoft.com/office/drawing/2014/main" id="{D12E94CC-7363-5DF9-AC96-411B0E467467}"/>
              </a:ext>
            </a:extLst>
          </p:cNvPr>
          <p:cNvSpPr/>
          <p:nvPr/>
        </p:nvSpPr>
        <p:spPr>
          <a:xfrm>
            <a:off x="9702490" y="2351794"/>
            <a:ext cx="1250268" cy="265176"/>
          </a:xfrm>
          <a:prstGeom prst="roundRect">
            <a:avLst>
              <a:gd name="adj" fmla="val 50000"/>
            </a:avLst>
          </a:prstGeom>
          <a:solidFill>
            <a:schemeClr val="accent1"/>
          </a:solidFill>
          <a:ln w="9525" cap="rnd">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OBSERVE</a:t>
            </a:r>
          </a:p>
        </p:txBody>
      </p:sp>
    </p:spTree>
    <p:extLst>
      <p:ext uri="{BB962C8B-B14F-4D97-AF65-F5344CB8AC3E}">
        <p14:creationId xmlns:p14="http://schemas.microsoft.com/office/powerpoint/2010/main" val="53808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par>
                                <p:cTn id="10" presetID="12" presetClass="entr" presetSubtype="4" fill="hold" grpId="0" nodeType="withEffect">
                                  <p:stCondLst>
                                    <p:cond delay="7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1000"/>
                                        <p:tgtEl>
                                          <p:spTgt spid="47"/>
                                        </p:tgtEl>
                                        <p:attrNameLst>
                                          <p:attrName>ppt_y</p:attrName>
                                        </p:attrNameLst>
                                      </p:cBhvr>
                                      <p:tavLst>
                                        <p:tav tm="0">
                                          <p:val>
                                            <p:strVal val="#ppt_y+#ppt_h*1.125000"/>
                                          </p:val>
                                        </p:tav>
                                        <p:tav tm="100000">
                                          <p:val>
                                            <p:strVal val="#ppt_y"/>
                                          </p:val>
                                        </p:tav>
                                      </p:tavLst>
                                    </p:anim>
                                    <p:animEffect transition="in" filter="wipe(up)">
                                      <p:cBhvr>
                                        <p:cTn id="13" dur="1000"/>
                                        <p:tgtEl>
                                          <p:spTgt spid="47"/>
                                        </p:tgtEl>
                                      </p:cBhvr>
                                    </p:animEffect>
                                  </p:childTnLst>
                                </p:cTn>
                              </p:par>
                              <p:par>
                                <p:cTn id="14" presetID="12" presetClass="entr" presetSubtype="4" fill="hold" grpId="0" nodeType="withEffect">
                                  <p:stCondLst>
                                    <p:cond delay="1000"/>
                                  </p:stCondLst>
                                  <p:childTnLst>
                                    <p:set>
                                      <p:cBhvr>
                                        <p:cTn id="15" dur="1" fill="hold">
                                          <p:stCondLst>
                                            <p:cond delay="0"/>
                                          </p:stCondLst>
                                        </p:cTn>
                                        <p:tgtEl>
                                          <p:spTgt spid="48"/>
                                        </p:tgtEl>
                                        <p:attrNameLst>
                                          <p:attrName>style.visibility</p:attrName>
                                        </p:attrNameLst>
                                      </p:cBhvr>
                                      <p:to>
                                        <p:strVal val="visible"/>
                                      </p:to>
                                    </p:set>
                                    <p:anim calcmode="lin" valueType="num">
                                      <p:cBhvr additive="base">
                                        <p:cTn id="16" dur="1000"/>
                                        <p:tgtEl>
                                          <p:spTgt spid="48"/>
                                        </p:tgtEl>
                                        <p:attrNameLst>
                                          <p:attrName>ppt_y</p:attrName>
                                        </p:attrNameLst>
                                      </p:cBhvr>
                                      <p:tavLst>
                                        <p:tav tm="0">
                                          <p:val>
                                            <p:strVal val="#ppt_y+#ppt_h*1.125000"/>
                                          </p:val>
                                        </p:tav>
                                        <p:tav tm="100000">
                                          <p:val>
                                            <p:strVal val="#ppt_y"/>
                                          </p:val>
                                        </p:tav>
                                      </p:tavLst>
                                    </p:anim>
                                    <p:animEffect transition="in" filter="wipe(up)">
                                      <p:cBhvr>
                                        <p:cTn id="17" dur="1000"/>
                                        <p:tgtEl>
                                          <p:spTgt spid="48"/>
                                        </p:tgtEl>
                                      </p:cBhvr>
                                    </p:animEffect>
                                  </p:childTnLst>
                                </p:cTn>
                              </p:par>
                              <p:par>
                                <p:cTn id="18" presetID="12" presetClass="entr" presetSubtype="4" fill="hold" grpId="0" nodeType="withEffect">
                                  <p:stCondLst>
                                    <p:cond delay="1250"/>
                                  </p:stCondLst>
                                  <p:childTnLst>
                                    <p:set>
                                      <p:cBhvr>
                                        <p:cTn id="19" dur="1" fill="hold">
                                          <p:stCondLst>
                                            <p:cond delay="0"/>
                                          </p:stCondLst>
                                        </p:cTn>
                                        <p:tgtEl>
                                          <p:spTgt spid="49"/>
                                        </p:tgtEl>
                                        <p:attrNameLst>
                                          <p:attrName>style.visibility</p:attrName>
                                        </p:attrNameLst>
                                      </p:cBhvr>
                                      <p:to>
                                        <p:strVal val="visible"/>
                                      </p:to>
                                    </p:set>
                                    <p:anim calcmode="lin" valueType="num">
                                      <p:cBhvr additive="base">
                                        <p:cTn id="20" dur="1000"/>
                                        <p:tgtEl>
                                          <p:spTgt spid="49"/>
                                        </p:tgtEl>
                                        <p:attrNameLst>
                                          <p:attrName>ppt_y</p:attrName>
                                        </p:attrNameLst>
                                      </p:cBhvr>
                                      <p:tavLst>
                                        <p:tav tm="0">
                                          <p:val>
                                            <p:strVal val="#ppt_y+#ppt_h*1.125000"/>
                                          </p:val>
                                        </p:tav>
                                        <p:tav tm="100000">
                                          <p:val>
                                            <p:strVal val="#ppt_y"/>
                                          </p:val>
                                        </p:tav>
                                      </p:tavLst>
                                    </p:anim>
                                    <p:animEffect transition="in" filter="wipe(up)">
                                      <p:cBhvr>
                                        <p:cTn id="21" dur="1000"/>
                                        <p:tgtEl>
                                          <p:spTgt spid="49"/>
                                        </p:tgtEl>
                                      </p:cBhvr>
                                    </p:animEffect>
                                  </p:childTnLst>
                                </p:cTn>
                              </p:par>
                              <p:par>
                                <p:cTn id="22" presetID="12" presetClass="entr" presetSubtype="4" fill="hold" grpId="0" nodeType="withEffect">
                                  <p:stCondLst>
                                    <p:cond delay="1500"/>
                                  </p:stCondLst>
                                  <p:childTnLst>
                                    <p:set>
                                      <p:cBhvr>
                                        <p:cTn id="23" dur="1" fill="hold">
                                          <p:stCondLst>
                                            <p:cond delay="0"/>
                                          </p:stCondLst>
                                        </p:cTn>
                                        <p:tgtEl>
                                          <p:spTgt spid="50"/>
                                        </p:tgtEl>
                                        <p:attrNameLst>
                                          <p:attrName>style.visibility</p:attrName>
                                        </p:attrNameLst>
                                      </p:cBhvr>
                                      <p:to>
                                        <p:strVal val="visible"/>
                                      </p:to>
                                    </p:set>
                                    <p:anim calcmode="lin" valueType="num">
                                      <p:cBhvr additive="base">
                                        <p:cTn id="24" dur="1000"/>
                                        <p:tgtEl>
                                          <p:spTgt spid="50"/>
                                        </p:tgtEl>
                                        <p:attrNameLst>
                                          <p:attrName>ppt_y</p:attrName>
                                        </p:attrNameLst>
                                      </p:cBhvr>
                                      <p:tavLst>
                                        <p:tav tm="0">
                                          <p:val>
                                            <p:strVal val="#ppt_y+#ppt_h*1.125000"/>
                                          </p:val>
                                        </p:tav>
                                        <p:tav tm="100000">
                                          <p:val>
                                            <p:strVal val="#ppt_y"/>
                                          </p:val>
                                        </p:tav>
                                      </p:tavLst>
                                    </p:anim>
                                    <p:animEffect transition="in" filter="wipe(up)">
                                      <p:cBhvr>
                                        <p:cTn id="25" dur="1000"/>
                                        <p:tgtEl>
                                          <p:spTgt spid="50"/>
                                        </p:tgtEl>
                                      </p:cBhvr>
                                    </p:animEffect>
                                  </p:childTnLst>
                                </p:cTn>
                              </p:par>
                              <p:par>
                                <p:cTn id="26" presetID="12" presetClass="entr" presetSubtype="4" fill="hold" grpId="0" nodeType="withEffect">
                                  <p:stCondLst>
                                    <p:cond delay="1750"/>
                                  </p:stCondLst>
                                  <p:childTnLst>
                                    <p:set>
                                      <p:cBhvr>
                                        <p:cTn id="27" dur="1" fill="hold">
                                          <p:stCondLst>
                                            <p:cond delay="0"/>
                                          </p:stCondLst>
                                        </p:cTn>
                                        <p:tgtEl>
                                          <p:spTgt spid="51"/>
                                        </p:tgtEl>
                                        <p:attrNameLst>
                                          <p:attrName>style.visibility</p:attrName>
                                        </p:attrNameLst>
                                      </p:cBhvr>
                                      <p:to>
                                        <p:strVal val="visible"/>
                                      </p:to>
                                    </p:set>
                                    <p:anim calcmode="lin" valueType="num">
                                      <p:cBhvr additive="base">
                                        <p:cTn id="28" dur="1000"/>
                                        <p:tgtEl>
                                          <p:spTgt spid="51"/>
                                        </p:tgtEl>
                                        <p:attrNameLst>
                                          <p:attrName>ppt_y</p:attrName>
                                        </p:attrNameLst>
                                      </p:cBhvr>
                                      <p:tavLst>
                                        <p:tav tm="0">
                                          <p:val>
                                            <p:strVal val="#ppt_y+#ppt_h*1.125000"/>
                                          </p:val>
                                        </p:tav>
                                        <p:tav tm="100000">
                                          <p:val>
                                            <p:strVal val="#ppt_y"/>
                                          </p:val>
                                        </p:tav>
                                      </p:tavLst>
                                    </p:anim>
                                    <p:animEffect transition="in" filter="wipe(up)">
                                      <p:cBhvr>
                                        <p:cTn id="29" dur="1000"/>
                                        <p:tgtEl>
                                          <p:spTgt spid="51"/>
                                        </p:tgtEl>
                                      </p:cBhvr>
                                    </p:animEffect>
                                  </p:childTnLst>
                                </p:cTn>
                              </p:par>
                              <p:par>
                                <p:cTn id="30" presetID="55" presetClass="entr" presetSubtype="0" fill="hold" grpId="0" nodeType="withEffect">
                                  <p:stCondLst>
                                    <p:cond delay="750"/>
                                  </p:stCondLst>
                                  <p:childTnLst>
                                    <p:set>
                                      <p:cBhvr>
                                        <p:cTn id="31" dur="1" fill="hold">
                                          <p:stCondLst>
                                            <p:cond delay="0"/>
                                          </p:stCondLst>
                                        </p:cTn>
                                        <p:tgtEl>
                                          <p:spTgt spid="3"/>
                                        </p:tgtEl>
                                        <p:attrNameLst>
                                          <p:attrName>style.visibility</p:attrName>
                                        </p:attrNameLst>
                                      </p:cBhvr>
                                      <p:to>
                                        <p:strVal val="visible"/>
                                      </p:to>
                                    </p:set>
                                    <p:anim calcmode="lin" valueType="num">
                                      <p:cBhvr>
                                        <p:cTn id="32" dur="1000" fill="hold"/>
                                        <p:tgtEl>
                                          <p:spTgt spid="3"/>
                                        </p:tgtEl>
                                        <p:attrNameLst>
                                          <p:attrName>ppt_w</p:attrName>
                                        </p:attrNameLst>
                                      </p:cBhvr>
                                      <p:tavLst>
                                        <p:tav tm="0">
                                          <p:val>
                                            <p:strVal val="#ppt_w*0.70"/>
                                          </p:val>
                                        </p:tav>
                                        <p:tav tm="100000">
                                          <p:val>
                                            <p:strVal val="#ppt_w"/>
                                          </p:val>
                                        </p:tav>
                                      </p:tavLst>
                                    </p:anim>
                                    <p:anim calcmode="lin" valueType="num">
                                      <p:cBhvr>
                                        <p:cTn id="33" dur="1000" fill="hold"/>
                                        <p:tgtEl>
                                          <p:spTgt spid="3"/>
                                        </p:tgtEl>
                                        <p:attrNameLst>
                                          <p:attrName>ppt_h</p:attrName>
                                        </p:attrNameLst>
                                      </p:cBhvr>
                                      <p:tavLst>
                                        <p:tav tm="0">
                                          <p:val>
                                            <p:strVal val="#ppt_h"/>
                                          </p:val>
                                        </p:tav>
                                        <p:tav tm="100000">
                                          <p:val>
                                            <p:strVal val="#ppt_h"/>
                                          </p:val>
                                        </p:tav>
                                      </p:tavLst>
                                    </p:anim>
                                    <p:animEffect transition="in" filter="fade">
                                      <p:cBhvr>
                                        <p:cTn id="34" dur="1000"/>
                                        <p:tgtEl>
                                          <p:spTgt spid="3"/>
                                        </p:tgtEl>
                                      </p:cBhvr>
                                    </p:animEffect>
                                  </p:childTnLst>
                                </p:cTn>
                              </p:par>
                              <p:par>
                                <p:cTn id="35" presetID="55" presetClass="entr" presetSubtype="0" fill="hold" grpId="0" nodeType="withEffect">
                                  <p:stCondLst>
                                    <p:cond delay="1000"/>
                                  </p:stCondLst>
                                  <p:childTnLst>
                                    <p:set>
                                      <p:cBhvr>
                                        <p:cTn id="36" dur="1" fill="hold">
                                          <p:stCondLst>
                                            <p:cond delay="0"/>
                                          </p:stCondLst>
                                        </p:cTn>
                                        <p:tgtEl>
                                          <p:spTgt spid="4"/>
                                        </p:tgtEl>
                                        <p:attrNameLst>
                                          <p:attrName>style.visibility</p:attrName>
                                        </p:attrNameLst>
                                      </p:cBhvr>
                                      <p:to>
                                        <p:strVal val="visible"/>
                                      </p:to>
                                    </p:set>
                                    <p:anim calcmode="lin" valueType="num">
                                      <p:cBhvr>
                                        <p:cTn id="37" dur="1000" fill="hold"/>
                                        <p:tgtEl>
                                          <p:spTgt spid="4"/>
                                        </p:tgtEl>
                                        <p:attrNameLst>
                                          <p:attrName>ppt_w</p:attrName>
                                        </p:attrNameLst>
                                      </p:cBhvr>
                                      <p:tavLst>
                                        <p:tav tm="0">
                                          <p:val>
                                            <p:strVal val="#ppt_w*0.70"/>
                                          </p:val>
                                        </p:tav>
                                        <p:tav tm="100000">
                                          <p:val>
                                            <p:strVal val="#ppt_w"/>
                                          </p:val>
                                        </p:tav>
                                      </p:tavLst>
                                    </p:anim>
                                    <p:anim calcmode="lin" valueType="num">
                                      <p:cBhvr>
                                        <p:cTn id="38" dur="1000" fill="hold"/>
                                        <p:tgtEl>
                                          <p:spTgt spid="4"/>
                                        </p:tgtEl>
                                        <p:attrNameLst>
                                          <p:attrName>ppt_h</p:attrName>
                                        </p:attrNameLst>
                                      </p:cBhvr>
                                      <p:tavLst>
                                        <p:tav tm="0">
                                          <p:val>
                                            <p:strVal val="#ppt_h"/>
                                          </p:val>
                                        </p:tav>
                                        <p:tav tm="100000">
                                          <p:val>
                                            <p:strVal val="#ppt_h"/>
                                          </p:val>
                                        </p:tav>
                                      </p:tavLst>
                                    </p:anim>
                                    <p:animEffect transition="in" filter="fade">
                                      <p:cBhvr>
                                        <p:cTn id="39" dur="1000"/>
                                        <p:tgtEl>
                                          <p:spTgt spid="4"/>
                                        </p:tgtEl>
                                      </p:cBhvr>
                                    </p:animEffect>
                                  </p:childTnLst>
                                </p:cTn>
                              </p:par>
                              <p:par>
                                <p:cTn id="40" presetID="55" presetClass="entr" presetSubtype="0" fill="hold" grpId="0" nodeType="withEffect">
                                  <p:stCondLst>
                                    <p:cond delay="1250"/>
                                  </p:stCondLst>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ppt_w</p:attrName>
                                        </p:attrNameLst>
                                      </p:cBhvr>
                                      <p:tavLst>
                                        <p:tav tm="0">
                                          <p:val>
                                            <p:strVal val="#ppt_w*0.70"/>
                                          </p:val>
                                        </p:tav>
                                        <p:tav tm="100000">
                                          <p:val>
                                            <p:strVal val="#ppt_w"/>
                                          </p:val>
                                        </p:tav>
                                      </p:tavLst>
                                    </p:anim>
                                    <p:anim calcmode="lin" valueType="num">
                                      <p:cBhvr>
                                        <p:cTn id="43" dur="1000" fill="hold"/>
                                        <p:tgtEl>
                                          <p:spTgt spid="11"/>
                                        </p:tgtEl>
                                        <p:attrNameLst>
                                          <p:attrName>ppt_h</p:attrName>
                                        </p:attrNameLst>
                                      </p:cBhvr>
                                      <p:tavLst>
                                        <p:tav tm="0">
                                          <p:val>
                                            <p:strVal val="#ppt_h"/>
                                          </p:val>
                                        </p:tav>
                                        <p:tav tm="100000">
                                          <p:val>
                                            <p:strVal val="#ppt_h"/>
                                          </p:val>
                                        </p:tav>
                                      </p:tavLst>
                                    </p:anim>
                                    <p:animEffect transition="in" filter="fade">
                                      <p:cBhvr>
                                        <p:cTn id="44" dur="1000"/>
                                        <p:tgtEl>
                                          <p:spTgt spid="11"/>
                                        </p:tgtEl>
                                      </p:cBhvr>
                                    </p:animEffect>
                                  </p:childTnLst>
                                </p:cTn>
                              </p:par>
                              <p:par>
                                <p:cTn id="45" presetID="55" presetClass="entr" presetSubtype="0" fill="hold" grpId="0" nodeType="withEffect">
                                  <p:stCondLst>
                                    <p:cond delay="1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1000" fill="hold"/>
                                        <p:tgtEl>
                                          <p:spTgt spid="12"/>
                                        </p:tgtEl>
                                        <p:attrNameLst>
                                          <p:attrName>ppt_w</p:attrName>
                                        </p:attrNameLst>
                                      </p:cBhvr>
                                      <p:tavLst>
                                        <p:tav tm="0">
                                          <p:val>
                                            <p:strVal val="#ppt_w*0.70"/>
                                          </p:val>
                                        </p:tav>
                                        <p:tav tm="100000">
                                          <p:val>
                                            <p:strVal val="#ppt_w"/>
                                          </p:val>
                                        </p:tav>
                                      </p:tavLst>
                                    </p:anim>
                                    <p:anim calcmode="lin" valueType="num">
                                      <p:cBhvr>
                                        <p:cTn id="48" dur="1000" fill="hold"/>
                                        <p:tgtEl>
                                          <p:spTgt spid="12"/>
                                        </p:tgtEl>
                                        <p:attrNameLst>
                                          <p:attrName>ppt_h</p:attrName>
                                        </p:attrNameLst>
                                      </p:cBhvr>
                                      <p:tavLst>
                                        <p:tav tm="0">
                                          <p:val>
                                            <p:strVal val="#ppt_h"/>
                                          </p:val>
                                        </p:tav>
                                        <p:tav tm="100000">
                                          <p:val>
                                            <p:strVal val="#ppt_h"/>
                                          </p:val>
                                        </p:tav>
                                      </p:tavLst>
                                    </p:anim>
                                    <p:animEffect transition="in" filter="fade">
                                      <p:cBhvr>
                                        <p:cTn id="49" dur="1000"/>
                                        <p:tgtEl>
                                          <p:spTgt spid="12"/>
                                        </p:tgtEl>
                                      </p:cBhvr>
                                    </p:animEffect>
                                  </p:childTnLst>
                                </p:cTn>
                              </p:par>
                              <p:par>
                                <p:cTn id="50" presetID="55" presetClass="entr" presetSubtype="0" fill="hold" grpId="0" nodeType="withEffect">
                                  <p:stCondLst>
                                    <p:cond delay="1750"/>
                                  </p:stCondLst>
                                  <p:childTnLst>
                                    <p:set>
                                      <p:cBhvr>
                                        <p:cTn id="51" dur="1" fill="hold">
                                          <p:stCondLst>
                                            <p:cond delay="0"/>
                                          </p:stCondLst>
                                        </p:cTn>
                                        <p:tgtEl>
                                          <p:spTgt spid="15"/>
                                        </p:tgtEl>
                                        <p:attrNameLst>
                                          <p:attrName>style.visibility</p:attrName>
                                        </p:attrNameLst>
                                      </p:cBhvr>
                                      <p:to>
                                        <p:strVal val="visible"/>
                                      </p:to>
                                    </p:set>
                                    <p:anim calcmode="lin" valueType="num">
                                      <p:cBhvr>
                                        <p:cTn id="52" dur="1000" fill="hold"/>
                                        <p:tgtEl>
                                          <p:spTgt spid="15"/>
                                        </p:tgtEl>
                                        <p:attrNameLst>
                                          <p:attrName>ppt_w</p:attrName>
                                        </p:attrNameLst>
                                      </p:cBhvr>
                                      <p:tavLst>
                                        <p:tav tm="0">
                                          <p:val>
                                            <p:strVal val="#ppt_w*0.70"/>
                                          </p:val>
                                        </p:tav>
                                        <p:tav tm="100000">
                                          <p:val>
                                            <p:strVal val="#ppt_w"/>
                                          </p:val>
                                        </p:tav>
                                      </p:tavLst>
                                    </p:anim>
                                    <p:anim calcmode="lin" valueType="num">
                                      <p:cBhvr>
                                        <p:cTn id="53" dur="1000" fill="hold"/>
                                        <p:tgtEl>
                                          <p:spTgt spid="15"/>
                                        </p:tgtEl>
                                        <p:attrNameLst>
                                          <p:attrName>ppt_h</p:attrName>
                                        </p:attrNameLst>
                                      </p:cBhvr>
                                      <p:tavLst>
                                        <p:tav tm="0">
                                          <p:val>
                                            <p:strVal val="#ppt_h"/>
                                          </p:val>
                                        </p:tav>
                                        <p:tav tm="100000">
                                          <p:val>
                                            <p:strVal val="#ppt_h"/>
                                          </p:val>
                                        </p:tav>
                                      </p:tavLst>
                                    </p:anim>
                                    <p:animEffect transition="in" filter="fade">
                                      <p:cBhvr>
                                        <p:cTn id="54" dur="1000"/>
                                        <p:tgtEl>
                                          <p:spTgt spid="15"/>
                                        </p:tgtEl>
                                      </p:cBhvr>
                                    </p:animEffect>
                                  </p:childTnLst>
                                </p:cTn>
                              </p:par>
                              <p:par>
                                <p:cTn id="55" presetID="22" presetClass="entr" presetSubtype="8" fill="hold" nodeType="withEffect">
                                  <p:stCondLst>
                                    <p:cond delay="100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2000"/>
                                        <p:tgtEl>
                                          <p:spTgt spid="18"/>
                                        </p:tgtEl>
                                      </p:cBhvr>
                                    </p:animEffect>
                                  </p:childTnLst>
                                </p:cTn>
                              </p:par>
                              <p:par>
                                <p:cTn id="58" presetID="22" presetClass="entr" presetSubtype="8" fill="hold" grpId="0" nodeType="withEffect">
                                  <p:stCondLst>
                                    <p:cond delay="275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1250"/>
                                        <p:tgtEl>
                                          <p:spTgt spid="14"/>
                                        </p:tgtEl>
                                      </p:cBhvr>
                                    </p:animEffect>
                                  </p:childTnLst>
                                </p:cTn>
                              </p:par>
                              <p:par>
                                <p:cTn id="61" presetID="22" presetClass="entr" presetSubtype="8" fill="hold" grpId="0" nodeType="withEffect">
                                  <p:stCondLst>
                                    <p:cond delay="2750"/>
                                  </p:stCondLst>
                                  <p:childTnLst>
                                    <p:set>
                                      <p:cBhvr>
                                        <p:cTn id="62" dur="1" fill="hold">
                                          <p:stCondLst>
                                            <p:cond delay="0"/>
                                          </p:stCondLst>
                                        </p:cTn>
                                        <p:tgtEl>
                                          <p:spTgt spid="23"/>
                                        </p:tgtEl>
                                        <p:attrNameLst>
                                          <p:attrName>style.visibility</p:attrName>
                                        </p:attrNameLst>
                                      </p:cBhvr>
                                      <p:to>
                                        <p:strVal val="visible"/>
                                      </p:to>
                                    </p:set>
                                    <p:animEffect transition="in" filter="wipe(left)">
                                      <p:cBhvr>
                                        <p:cTn id="63" dur="1250"/>
                                        <p:tgtEl>
                                          <p:spTgt spid="23"/>
                                        </p:tgtEl>
                                      </p:cBhvr>
                                    </p:animEffect>
                                  </p:childTnLst>
                                </p:cTn>
                              </p:par>
                              <p:par>
                                <p:cTn id="64" presetID="22" presetClass="entr" presetSubtype="8" fill="hold" grpId="0" nodeType="withEffect">
                                  <p:stCondLst>
                                    <p:cond delay="275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1250"/>
                                        <p:tgtEl>
                                          <p:spTgt spid="24"/>
                                        </p:tgtEl>
                                      </p:cBhvr>
                                    </p:animEffect>
                                  </p:childTnLst>
                                </p:cTn>
                              </p:par>
                              <p:par>
                                <p:cTn id="67" presetID="22" presetClass="entr" presetSubtype="8" fill="hold" grpId="0" nodeType="withEffect">
                                  <p:stCondLst>
                                    <p:cond delay="275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1250"/>
                                        <p:tgtEl>
                                          <p:spTgt spid="25"/>
                                        </p:tgtEl>
                                      </p:cBhvr>
                                    </p:animEffect>
                                  </p:childTnLst>
                                </p:cTn>
                              </p:par>
                              <p:par>
                                <p:cTn id="70" presetID="22" presetClass="entr" presetSubtype="8" fill="hold" grpId="0" nodeType="withEffect">
                                  <p:stCondLst>
                                    <p:cond delay="2750"/>
                                  </p:stCondLst>
                                  <p:childTnLst>
                                    <p:set>
                                      <p:cBhvr>
                                        <p:cTn id="71" dur="1" fill="hold">
                                          <p:stCondLst>
                                            <p:cond delay="0"/>
                                          </p:stCondLst>
                                        </p:cTn>
                                        <p:tgtEl>
                                          <p:spTgt spid="41"/>
                                        </p:tgtEl>
                                        <p:attrNameLst>
                                          <p:attrName>style.visibility</p:attrName>
                                        </p:attrNameLst>
                                      </p:cBhvr>
                                      <p:to>
                                        <p:strVal val="visible"/>
                                      </p:to>
                                    </p:set>
                                    <p:animEffect transition="in" filter="wipe(left)">
                                      <p:cBhvr>
                                        <p:cTn id="72" dur="1250"/>
                                        <p:tgtEl>
                                          <p:spTgt spid="41"/>
                                        </p:tgtEl>
                                      </p:cBhvr>
                                    </p:animEffect>
                                  </p:childTnLst>
                                </p:cTn>
                              </p:par>
                              <p:par>
                                <p:cTn id="73" presetID="22" presetClass="entr" presetSubtype="8" fill="hold" grpId="0" nodeType="withEffect">
                                  <p:stCondLst>
                                    <p:cond delay="2750"/>
                                  </p:stCondLst>
                                  <p:childTnLst>
                                    <p:set>
                                      <p:cBhvr>
                                        <p:cTn id="74" dur="1" fill="hold">
                                          <p:stCondLst>
                                            <p:cond delay="0"/>
                                          </p:stCondLst>
                                        </p:cTn>
                                        <p:tgtEl>
                                          <p:spTgt spid="42"/>
                                        </p:tgtEl>
                                        <p:attrNameLst>
                                          <p:attrName>style.visibility</p:attrName>
                                        </p:attrNameLst>
                                      </p:cBhvr>
                                      <p:to>
                                        <p:strVal val="visible"/>
                                      </p:to>
                                    </p:set>
                                    <p:animEffect transition="in" filter="wipe(left)">
                                      <p:cBhvr>
                                        <p:cTn id="75" dur="1250"/>
                                        <p:tgtEl>
                                          <p:spTgt spid="42"/>
                                        </p:tgtEl>
                                      </p:cBhvr>
                                    </p:animEffect>
                                  </p:childTnLst>
                                </p:cTn>
                              </p:par>
                              <p:par>
                                <p:cTn id="76" presetID="22" presetClass="entr" presetSubtype="8" fill="hold" grpId="0" nodeType="withEffect">
                                  <p:stCondLst>
                                    <p:cond delay="2750"/>
                                  </p:stCondLst>
                                  <p:childTnLst>
                                    <p:set>
                                      <p:cBhvr>
                                        <p:cTn id="77" dur="1" fill="hold">
                                          <p:stCondLst>
                                            <p:cond delay="0"/>
                                          </p:stCondLst>
                                        </p:cTn>
                                        <p:tgtEl>
                                          <p:spTgt spid="43"/>
                                        </p:tgtEl>
                                        <p:attrNameLst>
                                          <p:attrName>style.visibility</p:attrName>
                                        </p:attrNameLst>
                                      </p:cBhvr>
                                      <p:to>
                                        <p:strVal val="visible"/>
                                      </p:to>
                                    </p:set>
                                    <p:animEffect transition="in" filter="wipe(left)">
                                      <p:cBhvr>
                                        <p:cTn id="78" dur="1250"/>
                                        <p:tgtEl>
                                          <p:spTgt spid="43"/>
                                        </p:tgtEl>
                                      </p:cBhvr>
                                    </p:animEffect>
                                  </p:childTnLst>
                                </p:cTn>
                              </p:par>
                              <p:par>
                                <p:cTn id="79" presetID="22" presetClass="entr" presetSubtype="8" fill="hold" grpId="0" nodeType="withEffect">
                                  <p:stCondLst>
                                    <p:cond delay="2750"/>
                                  </p:stCondLst>
                                  <p:childTnLst>
                                    <p:set>
                                      <p:cBhvr>
                                        <p:cTn id="80" dur="1" fill="hold">
                                          <p:stCondLst>
                                            <p:cond delay="0"/>
                                          </p:stCondLst>
                                        </p:cTn>
                                        <p:tgtEl>
                                          <p:spTgt spid="44"/>
                                        </p:tgtEl>
                                        <p:attrNameLst>
                                          <p:attrName>style.visibility</p:attrName>
                                        </p:attrNameLst>
                                      </p:cBhvr>
                                      <p:to>
                                        <p:strVal val="visible"/>
                                      </p:to>
                                    </p:set>
                                    <p:animEffect transition="in" filter="wipe(left)">
                                      <p:cBhvr>
                                        <p:cTn id="81" dur="1250"/>
                                        <p:tgtEl>
                                          <p:spTgt spid="44"/>
                                        </p:tgtEl>
                                      </p:cBhvr>
                                    </p:animEffect>
                                  </p:childTnLst>
                                </p:cTn>
                              </p:par>
                              <p:par>
                                <p:cTn id="82" presetID="22" presetClass="entr" presetSubtype="8" fill="hold" grpId="0" nodeType="withEffect">
                                  <p:stCondLst>
                                    <p:cond delay="2750"/>
                                  </p:stCondLst>
                                  <p:childTnLst>
                                    <p:set>
                                      <p:cBhvr>
                                        <p:cTn id="83" dur="1" fill="hold">
                                          <p:stCondLst>
                                            <p:cond delay="0"/>
                                          </p:stCondLst>
                                        </p:cTn>
                                        <p:tgtEl>
                                          <p:spTgt spid="59"/>
                                        </p:tgtEl>
                                        <p:attrNameLst>
                                          <p:attrName>style.visibility</p:attrName>
                                        </p:attrNameLst>
                                      </p:cBhvr>
                                      <p:to>
                                        <p:strVal val="visible"/>
                                      </p:to>
                                    </p:set>
                                    <p:animEffect transition="in" filter="wipe(left)">
                                      <p:cBhvr>
                                        <p:cTn id="84" dur="1250"/>
                                        <p:tgtEl>
                                          <p:spTgt spid="59"/>
                                        </p:tgtEl>
                                      </p:cBhvr>
                                    </p:animEffect>
                                  </p:childTnLst>
                                </p:cTn>
                              </p:par>
                              <p:par>
                                <p:cTn id="85" presetID="22" presetClass="entr" presetSubtype="8" fill="hold" grpId="0" nodeType="withEffect">
                                  <p:stCondLst>
                                    <p:cond delay="2750"/>
                                  </p:stCondLst>
                                  <p:childTnLst>
                                    <p:set>
                                      <p:cBhvr>
                                        <p:cTn id="86" dur="1" fill="hold">
                                          <p:stCondLst>
                                            <p:cond delay="0"/>
                                          </p:stCondLst>
                                        </p:cTn>
                                        <p:tgtEl>
                                          <p:spTgt spid="58"/>
                                        </p:tgtEl>
                                        <p:attrNameLst>
                                          <p:attrName>style.visibility</p:attrName>
                                        </p:attrNameLst>
                                      </p:cBhvr>
                                      <p:to>
                                        <p:strVal val="visible"/>
                                      </p:to>
                                    </p:set>
                                    <p:animEffect transition="in" filter="wipe(left)">
                                      <p:cBhvr>
                                        <p:cTn id="87" dur="1250"/>
                                        <p:tgtEl>
                                          <p:spTgt spid="58"/>
                                        </p:tgtEl>
                                      </p:cBhvr>
                                    </p:animEffect>
                                  </p:childTnLst>
                                </p:cTn>
                              </p:par>
                              <p:par>
                                <p:cTn id="88" presetID="22" presetClass="entr" presetSubtype="8" fill="hold" grpId="0" nodeType="withEffect">
                                  <p:stCondLst>
                                    <p:cond delay="2750"/>
                                  </p:stCondLst>
                                  <p:childTnLst>
                                    <p:set>
                                      <p:cBhvr>
                                        <p:cTn id="89" dur="1" fill="hold">
                                          <p:stCondLst>
                                            <p:cond delay="0"/>
                                          </p:stCondLst>
                                        </p:cTn>
                                        <p:tgtEl>
                                          <p:spTgt spid="27"/>
                                        </p:tgtEl>
                                        <p:attrNameLst>
                                          <p:attrName>style.visibility</p:attrName>
                                        </p:attrNameLst>
                                      </p:cBhvr>
                                      <p:to>
                                        <p:strVal val="visible"/>
                                      </p:to>
                                    </p:set>
                                    <p:animEffect transition="in" filter="wipe(left)">
                                      <p:cBhvr>
                                        <p:cTn id="90" dur="1250"/>
                                        <p:tgtEl>
                                          <p:spTgt spid="27"/>
                                        </p:tgtEl>
                                      </p:cBhvr>
                                    </p:animEffect>
                                  </p:childTnLst>
                                </p:cTn>
                              </p:par>
                              <p:par>
                                <p:cTn id="91" presetID="55" presetClass="entr" presetSubtype="0" fill="hold" grpId="0" nodeType="withEffect">
                                  <p:stCondLst>
                                    <p:cond delay="3250"/>
                                  </p:stCondLst>
                                  <p:childTnLst>
                                    <p:set>
                                      <p:cBhvr>
                                        <p:cTn id="92" dur="1" fill="hold">
                                          <p:stCondLst>
                                            <p:cond delay="0"/>
                                          </p:stCondLst>
                                        </p:cTn>
                                        <p:tgtEl>
                                          <p:spTgt spid="54"/>
                                        </p:tgtEl>
                                        <p:attrNameLst>
                                          <p:attrName>style.visibility</p:attrName>
                                        </p:attrNameLst>
                                      </p:cBhvr>
                                      <p:to>
                                        <p:strVal val="visible"/>
                                      </p:to>
                                    </p:set>
                                    <p:anim calcmode="lin" valueType="num">
                                      <p:cBhvr>
                                        <p:cTn id="93" dur="1000" fill="hold"/>
                                        <p:tgtEl>
                                          <p:spTgt spid="54"/>
                                        </p:tgtEl>
                                        <p:attrNameLst>
                                          <p:attrName>ppt_w</p:attrName>
                                        </p:attrNameLst>
                                      </p:cBhvr>
                                      <p:tavLst>
                                        <p:tav tm="0">
                                          <p:val>
                                            <p:strVal val="#ppt_w*0.70"/>
                                          </p:val>
                                        </p:tav>
                                        <p:tav tm="100000">
                                          <p:val>
                                            <p:strVal val="#ppt_w"/>
                                          </p:val>
                                        </p:tav>
                                      </p:tavLst>
                                    </p:anim>
                                    <p:anim calcmode="lin" valueType="num">
                                      <p:cBhvr>
                                        <p:cTn id="94" dur="1000" fill="hold"/>
                                        <p:tgtEl>
                                          <p:spTgt spid="54"/>
                                        </p:tgtEl>
                                        <p:attrNameLst>
                                          <p:attrName>ppt_h</p:attrName>
                                        </p:attrNameLst>
                                      </p:cBhvr>
                                      <p:tavLst>
                                        <p:tav tm="0">
                                          <p:val>
                                            <p:strVal val="#ppt_h"/>
                                          </p:val>
                                        </p:tav>
                                        <p:tav tm="100000">
                                          <p:val>
                                            <p:strVal val="#ppt_h"/>
                                          </p:val>
                                        </p:tav>
                                      </p:tavLst>
                                    </p:anim>
                                    <p:animEffect transition="in" filter="fade">
                                      <p:cBhvr>
                                        <p:cTn id="95" dur="1000"/>
                                        <p:tgtEl>
                                          <p:spTgt spid="54"/>
                                        </p:tgtEl>
                                      </p:cBhvr>
                                    </p:animEffect>
                                  </p:childTnLst>
                                </p:cTn>
                              </p:par>
                              <p:par>
                                <p:cTn id="96" presetID="55" presetClass="entr" presetSubtype="0" fill="hold" grpId="0" nodeType="withEffect">
                                  <p:stCondLst>
                                    <p:cond delay="3250"/>
                                  </p:stCondLst>
                                  <p:childTnLst>
                                    <p:set>
                                      <p:cBhvr>
                                        <p:cTn id="97" dur="1" fill="hold">
                                          <p:stCondLst>
                                            <p:cond delay="0"/>
                                          </p:stCondLst>
                                        </p:cTn>
                                        <p:tgtEl>
                                          <p:spTgt spid="62"/>
                                        </p:tgtEl>
                                        <p:attrNameLst>
                                          <p:attrName>style.visibility</p:attrName>
                                        </p:attrNameLst>
                                      </p:cBhvr>
                                      <p:to>
                                        <p:strVal val="visible"/>
                                      </p:to>
                                    </p:set>
                                    <p:anim calcmode="lin" valueType="num">
                                      <p:cBhvr>
                                        <p:cTn id="98" dur="1000" fill="hold"/>
                                        <p:tgtEl>
                                          <p:spTgt spid="62"/>
                                        </p:tgtEl>
                                        <p:attrNameLst>
                                          <p:attrName>ppt_w</p:attrName>
                                        </p:attrNameLst>
                                      </p:cBhvr>
                                      <p:tavLst>
                                        <p:tav tm="0">
                                          <p:val>
                                            <p:strVal val="#ppt_w*0.70"/>
                                          </p:val>
                                        </p:tav>
                                        <p:tav tm="100000">
                                          <p:val>
                                            <p:strVal val="#ppt_w"/>
                                          </p:val>
                                        </p:tav>
                                      </p:tavLst>
                                    </p:anim>
                                    <p:anim calcmode="lin" valueType="num">
                                      <p:cBhvr>
                                        <p:cTn id="99" dur="1000" fill="hold"/>
                                        <p:tgtEl>
                                          <p:spTgt spid="62"/>
                                        </p:tgtEl>
                                        <p:attrNameLst>
                                          <p:attrName>ppt_h</p:attrName>
                                        </p:attrNameLst>
                                      </p:cBhvr>
                                      <p:tavLst>
                                        <p:tav tm="0">
                                          <p:val>
                                            <p:strVal val="#ppt_h"/>
                                          </p:val>
                                        </p:tav>
                                        <p:tav tm="100000">
                                          <p:val>
                                            <p:strVal val="#ppt_h"/>
                                          </p:val>
                                        </p:tav>
                                      </p:tavLst>
                                    </p:anim>
                                    <p:animEffect transition="in" filter="fade">
                                      <p:cBhvr>
                                        <p:cTn id="100" dur="1000"/>
                                        <p:tgtEl>
                                          <p:spTgt spid="62"/>
                                        </p:tgtEl>
                                      </p:cBhvr>
                                    </p:animEffect>
                                  </p:childTnLst>
                                </p:cTn>
                              </p:par>
                              <p:par>
                                <p:cTn id="101" presetID="55" presetClass="entr" presetSubtype="0" fill="hold" grpId="0" nodeType="withEffect">
                                  <p:stCondLst>
                                    <p:cond delay="3250"/>
                                  </p:stCondLst>
                                  <p:childTnLst>
                                    <p:set>
                                      <p:cBhvr>
                                        <p:cTn id="102" dur="1" fill="hold">
                                          <p:stCondLst>
                                            <p:cond delay="0"/>
                                          </p:stCondLst>
                                        </p:cTn>
                                        <p:tgtEl>
                                          <p:spTgt spid="63"/>
                                        </p:tgtEl>
                                        <p:attrNameLst>
                                          <p:attrName>style.visibility</p:attrName>
                                        </p:attrNameLst>
                                      </p:cBhvr>
                                      <p:to>
                                        <p:strVal val="visible"/>
                                      </p:to>
                                    </p:set>
                                    <p:anim calcmode="lin" valueType="num">
                                      <p:cBhvr>
                                        <p:cTn id="103" dur="1000" fill="hold"/>
                                        <p:tgtEl>
                                          <p:spTgt spid="63"/>
                                        </p:tgtEl>
                                        <p:attrNameLst>
                                          <p:attrName>ppt_w</p:attrName>
                                        </p:attrNameLst>
                                      </p:cBhvr>
                                      <p:tavLst>
                                        <p:tav tm="0">
                                          <p:val>
                                            <p:strVal val="#ppt_w*0.70"/>
                                          </p:val>
                                        </p:tav>
                                        <p:tav tm="100000">
                                          <p:val>
                                            <p:strVal val="#ppt_w"/>
                                          </p:val>
                                        </p:tav>
                                      </p:tavLst>
                                    </p:anim>
                                    <p:anim calcmode="lin" valueType="num">
                                      <p:cBhvr>
                                        <p:cTn id="104" dur="1000" fill="hold"/>
                                        <p:tgtEl>
                                          <p:spTgt spid="63"/>
                                        </p:tgtEl>
                                        <p:attrNameLst>
                                          <p:attrName>ppt_h</p:attrName>
                                        </p:attrNameLst>
                                      </p:cBhvr>
                                      <p:tavLst>
                                        <p:tav tm="0">
                                          <p:val>
                                            <p:strVal val="#ppt_h"/>
                                          </p:val>
                                        </p:tav>
                                        <p:tav tm="100000">
                                          <p:val>
                                            <p:strVal val="#ppt_h"/>
                                          </p:val>
                                        </p:tav>
                                      </p:tavLst>
                                    </p:anim>
                                    <p:animEffect transition="in" filter="fade">
                                      <p:cBhvr>
                                        <p:cTn id="105" dur="1000"/>
                                        <p:tgtEl>
                                          <p:spTgt spid="63"/>
                                        </p:tgtEl>
                                      </p:cBhvr>
                                    </p:animEffect>
                                  </p:childTnLst>
                                </p:cTn>
                              </p:par>
                              <p:par>
                                <p:cTn id="106" presetID="55" presetClass="entr" presetSubtype="0" fill="hold" grpId="0" nodeType="withEffect">
                                  <p:stCondLst>
                                    <p:cond delay="3250"/>
                                  </p:stCondLst>
                                  <p:childTnLst>
                                    <p:set>
                                      <p:cBhvr>
                                        <p:cTn id="107" dur="1" fill="hold">
                                          <p:stCondLst>
                                            <p:cond delay="0"/>
                                          </p:stCondLst>
                                        </p:cTn>
                                        <p:tgtEl>
                                          <p:spTgt spid="64"/>
                                        </p:tgtEl>
                                        <p:attrNameLst>
                                          <p:attrName>style.visibility</p:attrName>
                                        </p:attrNameLst>
                                      </p:cBhvr>
                                      <p:to>
                                        <p:strVal val="visible"/>
                                      </p:to>
                                    </p:set>
                                    <p:anim calcmode="lin" valueType="num">
                                      <p:cBhvr>
                                        <p:cTn id="108" dur="1000" fill="hold"/>
                                        <p:tgtEl>
                                          <p:spTgt spid="64"/>
                                        </p:tgtEl>
                                        <p:attrNameLst>
                                          <p:attrName>ppt_w</p:attrName>
                                        </p:attrNameLst>
                                      </p:cBhvr>
                                      <p:tavLst>
                                        <p:tav tm="0">
                                          <p:val>
                                            <p:strVal val="#ppt_w*0.70"/>
                                          </p:val>
                                        </p:tav>
                                        <p:tav tm="100000">
                                          <p:val>
                                            <p:strVal val="#ppt_w"/>
                                          </p:val>
                                        </p:tav>
                                      </p:tavLst>
                                    </p:anim>
                                    <p:anim calcmode="lin" valueType="num">
                                      <p:cBhvr>
                                        <p:cTn id="109" dur="1000" fill="hold"/>
                                        <p:tgtEl>
                                          <p:spTgt spid="64"/>
                                        </p:tgtEl>
                                        <p:attrNameLst>
                                          <p:attrName>ppt_h</p:attrName>
                                        </p:attrNameLst>
                                      </p:cBhvr>
                                      <p:tavLst>
                                        <p:tav tm="0">
                                          <p:val>
                                            <p:strVal val="#ppt_h"/>
                                          </p:val>
                                        </p:tav>
                                        <p:tav tm="100000">
                                          <p:val>
                                            <p:strVal val="#ppt_h"/>
                                          </p:val>
                                        </p:tav>
                                      </p:tavLst>
                                    </p:anim>
                                    <p:animEffect transition="in" filter="fade">
                                      <p:cBhvr>
                                        <p:cTn id="110" dur="1000"/>
                                        <p:tgtEl>
                                          <p:spTgt spid="64"/>
                                        </p:tgtEl>
                                      </p:cBhvr>
                                    </p:animEffect>
                                  </p:childTnLst>
                                </p:cTn>
                              </p:par>
                              <p:par>
                                <p:cTn id="111" presetID="12" presetClass="entr" presetSubtype="4" fill="hold" nodeType="withEffect">
                                  <p:stCondLst>
                                    <p:cond delay="4000"/>
                                  </p:stCondLst>
                                  <p:childTnLst>
                                    <p:set>
                                      <p:cBhvr>
                                        <p:cTn id="112" dur="1" fill="hold">
                                          <p:stCondLst>
                                            <p:cond delay="0"/>
                                          </p:stCondLst>
                                        </p:cTn>
                                        <p:tgtEl>
                                          <p:spTgt spid="21"/>
                                        </p:tgtEl>
                                        <p:attrNameLst>
                                          <p:attrName>style.visibility</p:attrName>
                                        </p:attrNameLst>
                                      </p:cBhvr>
                                      <p:to>
                                        <p:strVal val="visible"/>
                                      </p:to>
                                    </p:set>
                                    <p:anim calcmode="lin" valueType="num">
                                      <p:cBhvr additive="base">
                                        <p:cTn id="113" dur="1000"/>
                                        <p:tgtEl>
                                          <p:spTgt spid="21"/>
                                        </p:tgtEl>
                                        <p:attrNameLst>
                                          <p:attrName>ppt_y</p:attrName>
                                        </p:attrNameLst>
                                      </p:cBhvr>
                                      <p:tavLst>
                                        <p:tav tm="0">
                                          <p:val>
                                            <p:strVal val="#ppt_y+#ppt_h*1.125000"/>
                                          </p:val>
                                        </p:tav>
                                        <p:tav tm="100000">
                                          <p:val>
                                            <p:strVal val="#ppt_y"/>
                                          </p:val>
                                        </p:tav>
                                      </p:tavLst>
                                    </p:anim>
                                    <p:animEffect transition="in" filter="wipe(up)">
                                      <p:cBhvr>
                                        <p:cTn id="114" dur="1000"/>
                                        <p:tgtEl>
                                          <p:spTgt spid="21"/>
                                        </p:tgtEl>
                                      </p:cBhvr>
                                    </p:animEffect>
                                  </p:childTnLst>
                                </p:cTn>
                              </p:par>
                              <p:par>
                                <p:cTn id="115" presetID="12" presetClass="entr" presetSubtype="4" fill="hold" nodeType="withEffect">
                                  <p:stCondLst>
                                    <p:cond delay="4500"/>
                                  </p:stCondLst>
                                  <p:childTnLst>
                                    <p:set>
                                      <p:cBhvr>
                                        <p:cTn id="116" dur="1" fill="hold">
                                          <p:stCondLst>
                                            <p:cond delay="0"/>
                                          </p:stCondLst>
                                        </p:cTn>
                                        <p:tgtEl>
                                          <p:spTgt spid="22"/>
                                        </p:tgtEl>
                                        <p:attrNameLst>
                                          <p:attrName>style.visibility</p:attrName>
                                        </p:attrNameLst>
                                      </p:cBhvr>
                                      <p:to>
                                        <p:strVal val="visible"/>
                                      </p:to>
                                    </p:set>
                                    <p:anim calcmode="lin" valueType="num">
                                      <p:cBhvr additive="base">
                                        <p:cTn id="117" dur="1000"/>
                                        <p:tgtEl>
                                          <p:spTgt spid="22"/>
                                        </p:tgtEl>
                                        <p:attrNameLst>
                                          <p:attrName>ppt_y</p:attrName>
                                        </p:attrNameLst>
                                      </p:cBhvr>
                                      <p:tavLst>
                                        <p:tav tm="0">
                                          <p:val>
                                            <p:strVal val="#ppt_y+#ppt_h*1.125000"/>
                                          </p:val>
                                        </p:tav>
                                        <p:tav tm="100000">
                                          <p:val>
                                            <p:strVal val="#ppt_y"/>
                                          </p:val>
                                        </p:tav>
                                      </p:tavLst>
                                    </p:anim>
                                    <p:animEffect transition="in" filter="wipe(up)">
                                      <p:cBhvr>
                                        <p:cTn id="118"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p:bldP spid="23" grpId="0"/>
      <p:bldP spid="24" grpId="0"/>
      <p:bldP spid="25" grpId="0"/>
      <p:bldP spid="27" grpId="0"/>
      <p:bldP spid="41" grpId="0"/>
      <p:bldP spid="42" grpId="0"/>
      <p:bldP spid="43" grpId="0"/>
      <p:bldP spid="44" grpId="0"/>
      <p:bldP spid="58" grpId="0"/>
      <p:bldP spid="59" grpId="0"/>
      <p:bldP spid="47" grpId="0"/>
      <p:bldP spid="48" grpId="0"/>
      <p:bldP spid="49" grpId="0"/>
      <p:bldP spid="50" grpId="0"/>
      <p:bldP spid="51" grpId="0"/>
      <p:bldP spid="54" grpId="0" animBg="1"/>
      <p:bldP spid="62" grpId="0" animBg="1"/>
      <p:bldP spid="63" grpId="0" animBg="1"/>
      <p:bldP spid="64" grpId="0" animBg="1"/>
      <p:bldP spid="3" grpId="0" animBg="1"/>
      <p:bldP spid="4" grpId="0" animBg="1"/>
      <p:bldP spid="11" grpId="0" animBg="1"/>
      <p:bldP spid="12"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Chevron 1">
            <a:extLst>
              <a:ext uri="{FF2B5EF4-FFF2-40B4-BE49-F238E27FC236}">
                <a16:creationId xmlns:a16="http://schemas.microsoft.com/office/drawing/2014/main" id="{754E7A64-B4E2-4092-9FD5-486E0D5BC931}"/>
              </a:ext>
            </a:extLst>
          </p:cNvPr>
          <p:cNvSpPr/>
          <p:nvPr/>
        </p:nvSpPr>
        <p:spPr>
          <a:xfrm>
            <a:off x="653611" y="1305130"/>
            <a:ext cx="2478798" cy="3886200"/>
          </a:xfrm>
          <a:prstGeom prst="chevron">
            <a:avLst>
              <a:gd name="adj" fmla="val 14975"/>
            </a:avLst>
          </a:prstGeom>
          <a:solidFill>
            <a:srgbClr val="684FE3"/>
          </a:solidFill>
          <a:ln w="19050">
            <a:solidFill>
              <a:schemeClr val="bg1"/>
            </a:solidFill>
          </a:ln>
          <a:effectLst>
            <a:innerShdw blurRad="135252" dist="127000" dir="10800000">
              <a:schemeClr val="tx1">
                <a:alpha val="16048"/>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377C3357-3F2F-4D65-92AB-913BBD3D7DEA}"/>
              </a:ext>
            </a:extLst>
          </p:cNvPr>
          <p:cNvSpPr/>
          <p:nvPr/>
        </p:nvSpPr>
        <p:spPr>
          <a:xfrm>
            <a:off x="2755106" y="1305130"/>
            <a:ext cx="2478798" cy="3886200"/>
          </a:xfrm>
          <a:prstGeom prst="chevron">
            <a:avLst>
              <a:gd name="adj" fmla="val 14975"/>
            </a:avLst>
          </a:prstGeom>
          <a:solidFill>
            <a:srgbClr val="486DC9"/>
          </a:solidFill>
          <a:ln w="19050">
            <a:solidFill>
              <a:schemeClr val="bg1"/>
            </a:solidFill>
          </a:ln>
          <a:effectLst>
            <a:innerShdw blurRad="135252" dist="127000" dir="10800000">
              <a:schemeClr val="tx1">
                <a:alpha val="16048"/>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C80780E2-A655-475C-8756-CC4C23F8FC2F}"/>
              </a:ext>
            </a:extLst>
          </p:cNvPr>
          <p:cNvSpPr/>
          <p:nvPr/>
        </p:nvSpPr>
        <p:spPr>
          <a:xfrm>
            <a:off x="4856602" y="1305130"/>
            <a:ext cx="2478798" cy="3886200"/>
          </a:xfrm>
          <a:prstGeom prst="chevron">
            <a:avLst>
              <a:gd name="adj" fmla="val 14975"/>
            </a:avLst>
          </a:prstGeom>
          <a:solidFill>
            <a:srgbClr val="0094AA"/>
          </a:solidFill>
          <a:ln w="19050">
            <a:solidFill>
              <a:schemeClr val="bg1"/>
            </a:solidFill>
          </a:ln>
          <a:effectLst>
            <a:innerShdw blurRad="135252" dist="127000" dir="10800000">
              <a:schemeClr val="tx1">
                <a:alpha val="16048"/>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B0EA5112-6F61-4FB5-8395-1121BB6BBD1E}"/>
              </a:ext>
            </a:extLst>
          </p:cNvPr>
          <p:cNvSpPr/>
          <p:nvPr/>
        </p:nvSpPr>
        <p:spPr>
          <a:xfrm>
            <a:off x="6958097" y="1305130"/>
            <a:ext cx="2478798" cy="3886200"/>
          </a:xfrm>
          <a:prstGeom prst="chevron">
            <a:avLst>
              <a:gd name="adj" fmla="val 14975"/>
            </a:avLst>
          </a:prstGeom>
          <a:solidFill>
            <a:srgbClr val="00AF95"/>
          </a:solidFill>
          <a:ln w="19050">
            <a:solidFill>
              <a:schemeClr val="bg1"/>
            </a:solidFill>
          </a:ln>
          <a:effectLst>
            <a:innerShdw blurRad="135252" dist="127000" dir="10800000">
              <a:schemeClr val="tx1">
                <a:alpha val="16048"/>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D4A564A0-DA78-4865-BF2D-4F8B18FB35C0}"/>
              </a:ext>
            </a:extLst>
          </p:cNvPr>
          <p:cNvSpPr/>
          <p:nvPr/>
        </p:nvSpPr>
        <p:spPr>
          <a:xfrm>
            <a:off x="9059592" y="1305130"/>
            <a:ext cx="2478798" cy="3886200"/>
          </a:xfrm>
          <a:prstGeom prst="chevron">
            <a:avLst>
              <a:gd name="adj" fmla="val 14975"/>
            </a:avLst>
          </a:prstGeom>
          <a:solidFill>
            <a:schemeClr val="accent2"/>
          </a:solidFill>
          <a:ln w="19050">
            <a:solidFill>
              <a:schemeClr val="bg1"/>
            </a:solidFill>
          </a:ln>
          <a:effectLst>
            <a:innerShdw blurRad="135252" dist="127000" dir="10800000">
              <a:schemeClr val="tx1">
                <a:alpha val="16048"/>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58191990-1DE9-47E5-8BDB-75F9DE516EB4}"/>
              </a:ext>
            </a:extLst>
          </p:cNvPr>
          <p:cNvSpPr/>
          <p:nvPr/>
        </p:nvSpPr>
        <p:spPr>
          <a:xfrm>
            <a:off x="0" y="5179138"/>
            <a:ext cx="12192000" cy="1678862"/>
          </a:xfrm>
          <a:prstGeom prst="rect">
            <a:avLst/>
          </a:prstGeom>
          <a:solidFill>
            <a:srgbClr val="F4F6F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97DF328-6F56-4B60-8CFA-EE806ACBE6E5}"/>
              </a:ext>
            </a:extLst>
          </p:cNvPr>
          <p:cNvSpPr/>
          <p:nvPr/>
        </p:nvSpPr>
        <p:spPr>
          <a:xfrm>
            <a:off x="0" y="0"/>
            <a:ext cx="12192000" cy="1317322"/>
          </a:xfrm>
          <a:prstGeom prst="rect">
            <a:avLst/>
          </a:prstGeom>
          <a:solidFill>
            <a:srgbClr val="F4F6F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C57C8EC-6692-8120-1654-F4EF85BB4DF8}"/>
              </a:ext>
            </a:extLst>
          </p:cNvPr>
          <p:cNvSpPr txBox="1"/>
          <p:nvPr/>
        </p:nvSpPr>
        <p:spPr>
          <a:xfrm>
            <a:off x="1098906" y="5590706"/>
            <a:ext cx="9971154" cy="870944"/>
          </a:xfrm>
          <a:prstGeom prst="rect">
            <a:avLst/>
          </a:prstGeom>
          <a:noFill/>
        </p:spPr>
        <p:txBody>
          <a:bodyPr wrap="square" rtlCol="0">
            <a:spAutoFit/>
          </a:bodyPr>
          <a:lstStyle/>
          <a:p>
            <a:pPr algn="ctr">
              <a:lnSpc>
                <a:spcPts val="2100"/>
              </a:lnSpc>
            </a:pPr>
            <a:r>
              <a:rPr lang="en-US" sz="1200" dirty="0">
                <a:solidFill>
                  <a:schemeClr val="tx2"/>
                </a:solidFill>
                <a:latin typeface="Montserrat" panose="00000500000000000000" pitchFamily="50" charset="0"/>
              </a:rPr>
              <a:t>S</a:t>
            </a:r>
            <a:r>
              <a:rPr lang="en-US" sz="1200" i="0" dirty="0">
                <a:solidFill>
                  <a:schemeClr val="tx2"/>
                </a:solidFill>
                <a:effectLst/>
                <a:latin typeface="Montserrat" panose="00000500000000000000" pitchFamily="50" charset="0"/>
              </a:rPr>
              <a:t>print is a five-day process for answering critical business questions through design, prototyping, and testing ideas with customers. Originally developed by Google Ventures, Sprint is now used not just for product design or by early-stage startups, but also for all kinds of big and small problems across different departments for various sizes of business organizations.</a:t>
            </a:r>
            <a:endParaRPr lang="en-US" sz="1200" dirty="0">
              <a:solidFill>
                <a:schemeClr val="tx2"/>
              </a:solidFill>
              <a:latin typeface="Montserrat" panose="00000500000000000000" pitchFamily="50" charset="0"/>
            </a:endParaRPr>
          </a:p>
        </p:txBody>
      </p:sp>
      <p:sp>
        <p:nvSpPr>
          <p:cNvPr id="23" name="Rectangle 22">
            <a:extLst>
              <a:ext uri="{FF2B5EF4-FFF2-40B4-BE49-F238E27FC236}">
                <a16:creationId xmlns:a16="http://schemas.microsoft.com/office/drawing/2014/main" id="{278552BD-C5BF-4D9E-A06E-96FE10B673D0}"/>
              </a:ext>
            </a:extLst>
          </p:cNvPr>
          <p:cNvSpPr/>
          <p:nvPr/>
        </p:nvSpPr>
        <p:spPr>
          <a:xfrm>
            <a:off x="653610" y="2867230"/>
            <a:ext cx="10884779" cy="762000"/>
          </a:xfrm>
          <a:prstGeom prst="rect">
            <a:avLst/>
          </a:prstGeom>
          <a:solidFill>
            <a:schemeClr val="bg1">
              <a:alpha val="39581"/>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465D3B7-9524-4892-95C3-32DBE9A149AF}"/>
              </a:ext>
            </a:extLst>
          </p:cNvPr>
          <p:cNvSpPr txBox="1"/>
          <p:nvPr/>
        </p:nvSpPr>
        <p:spPr>
          <a:xfrm>
            <a:off x="1726896" y="3078954"/>
            <a:ext cx="688010" cy="338554"/>
          </a:xfrm>
          <a:prstGeom prst="rect">
            <a:avLst/>
          </a:prstGeom>
          <a:noFill/>
        </p:spPr>
        <p:txBody>
          <a:bodyPr wrap="none" rtlCol="0" anchor="ctr" anchorCtr="0">
            <a:spAutoFit/>
          </a:bodyPr>
          <a:lstStyle/>
          <a:p>
            <a:pPr algn="ctr"/>
            <a:r>
              <a:rPr lang="en-US" sz="1600" b="1" dirty="0">
                <a:solidFill>
                  <a:schemeClr val="bg1"/>
                </a:solidFill>
                <a:latin typeface="Montserrat" panose="00000500000000000000" pitchFamily="50" charset="0"/>
              </a:rPr>
              <a:t>MAP</a:t>
            </a:r>
          </a:p>
        </p:txBody>
      </p:sp>
      <p:sp>
        <p:nvSpPr>
          <p:cNvPr id="11" name="TextBox 10">
            <a:extLst>
              <a:ext uri="{FF2B5EF4-FFF2-40B4-BE49-F238E27FC236}">
                <a16:creationId xmlns:a16="http://schemas.microsoft.com/office/drawing/2014/main" id="{2A61F69F-5BEB-48DD-BC3E-E47A18FA3F79}"/>
              </a:ext>
            </a:extLst>
          </p:cNvPr>
          <p:cNvSpPr txBox="1"/>
          <p:nvPr/>
        </p:nvSpPr>
        <p:spPr>
          <a:xfrm>
            <a:off x="3661780" y="3078954"/>
            <a:ext cx="1048685" cy="338554"/>
          </a:xfrm>
          <a:prstGeom prst="rect">
            <a:avLst/>
          </a:prstGeom>
          <a:noFill/>
        </p:spPr>
        <p:txBody>
          <a:bodyPr wrap="none" rtlCol="0" anchor="ctr" anchorCtr="0">
            <a:spAutoFit/>
          </a:bodyPr>
          <a:lstStyle/>
          <a:p>
            <a:pPr algn="ctr"/>
            <a:r>
              <a:rPr lang="en-US" sz="1600" b="1" dirty="0">
                <a:solidFill>
                  <a:schemeClr val="bg1"/>
                </a:solidFill>
                <a:latin typeface="Montserrat" panose="00000500000000000000" pitchFamily="50" charset="0"/>
              </a:rPr>
              <a:t>SKETCH</a:t>
            </a:r>
          </a:p>
        </p:txBody>
      </p:sp>
      <p:sp>
        <p:nvSpPr>
          <p:cNvPr id="12" name="TextBox 11">
            <a:extLst>
              <a:ext uri="{FF2B5EF4-FFF2-40B4-BE49-F238E27FC236}">
                <a16:creationId xmlns:a16="http://schemas.microsoft.com/office/drawing/2014/main" id="{FEA1BBC2-BCE4-4955-9F52-7384EC91B22A}"/>
              </a:ext>
            </a:extLst>
          </p:cNvPr>
          <p:cNvSpPr txBox="1"/>
          <p:nvPr/>
        </p:nvSpPr>
        <p:spPr>
          <a:xfrm>
            <a:off x="5792231" y="3078954"/>
            <a:ext cx="1018227" cy="338554"/>
          </a:xfrm>
          <a:prstGeom prst="rect">
            <a:avLst/>
          </a:prstGeom>
          <a:noFill/>
        </p:spPr>
        <p:txBody>
          <a:bodyPr wrap="none" rtlCol="0" anchor="ctr" anchorCtr="0">
            <a:spAutoFit/>
          </a:bodyPr>
          <a:lstStyle/>
          <a:p>
            <a:pPr algn="ctr"/>
            <a:r>
              <a:rPr lang="en-US" sz="1600" b="1" dirty="0">
                <a:solidFill>
                  <a:schemeClr val="bg1"/>
                </a:solidFill>
                <a:latin typeface="Montserrat" panose="00000500000000000000" pitchFamily="50" charset="0"/>
              </a:rPr>
              <a:t>DECIDE</a:t>
            </a:r>
          </a:p>
        </p:txBody>
      </p:sp>
      <p:sp>
        <p:nvSpPr>
          <p:cNvPr id="13" name="TextBox 12">
            <a:extLst>
              <a:ext uri="{FF2B5EF4-FFF2-40B4-BE49-F238E27FC236}">
                <a16:creationId xmlns:a16="http://schemas.microsoft.com/office/drawing/2014/main" id="{FB1BE3CC-DCD3-4C32-88F7-460A97408350}"/>
              </a:ext>
            </a:extLst>
          </p:cNvPr>
          <p:cNvSpPr txBox="1"/>
          <p:nvPr/>
        </p:nvSpPr>
        <p:spPr>
          <a:xfrm>
            <a:off x="7659785" y="3078954"/>
            <a:ext cx="1513556" cy="338554"/>
          </a:xfrm>
          <a:prstGeom prst="rect">
            <a:avLst/>
          </a:prstGeom>
          <a:noFill/>
        </p:spPr>
        <p:txBody>
          <a:bodyPr wrap="none" rtlCol="0" anchor="ctr" anchorCtr="0">
            <a:spAutoFit/>
          </a:bodyPr>
          <a:lstStyle/>
          <a:p>
            <a:pPr algn="ctr"/>
            <a:r>
              <a:rPr lang="en-US" sz="1600" b="1" dirty="0">
                <a:solidFill>
                  <a:schemeClr val="bg1"/>
                </a:solidFill>
                <a:latin typeface="Montserrat" panose="00000500000000000000" pitchFamily="50" charset="0"/>
              </a:rPr>
              <a:t>PROTOTYPE</a:t>
            </a:r>
          </a:p>
        </p:txBody>
      </p:sp>
      <p:sp>
        <p:nvSpPr>
          <p:cNvPr id="14" name="TextBox 13">
            <a:extLst>
              <a:ext uri="{FF2B5EF4-FFF2-40B4-BE49-F238E27FC236}">
                <a16:creationId xmlns:a16="http://schemas.microsoft.com/office/drawing/2014/main" id="{E45A3DAA-AF6F-4206-AAB3-7B2C3ED5B54F}"/>
              </a:ext>
            </a:extLst>
          </p:cNvPr>
          <p:cNvSpPr txBox="1"/>
          <p:nvPr/>
        </p:nvSpPr>
        <p:spPr>
          <a:xfrm>
            <a:off x="10178158" y="3078954"/>
            <a:ext cx="707245" cy="338554"/>
          </a:xfrm>
          <a:prstGeom prst="rect">
            <a:avLst/>
          </a:prstGeom>
          <a:noFill/>
        </p:spPr>
        <p:txBody>
          <a:bodyPr wrap="none" rtlCol="0" anchor="ctr" anchorCtr="0">
            <a:spAutoFit/>
          </a:bodyPr>
          <a:lstStyle/>
          <a:p>
            <a:pPr algn="ctr"/>
            <a:r>
              <a:rPr lang="en-US" sz="1600" b="1" dirty="0">
                <a:solidFill>
                  <a:schemeClr val="bg1"/>
                </a:solidFill>
                <a:latin typeface="Montserrat" panose="00000500000000000000" pitchFamily="50" charset="0"/>
              </a:rPr>
              <a:t>TEST</a:t>
            </a:r>
          </a:p>
        </p:txBody>
      </p:sp>
      <p:grpSp>
        <p:nvGrpSpPr>
          <p:cNvPr id="15" name="Group 14">
            <a:extLst>
              <a:ext uri="{FF2B5EF4-FFF2-40B4-BE49-F238E27FC236}">
                <a16:creationId xmlns:a16="http://schemas.microsoft.com/office/drawing/2014/main" id="{91CA7C04-4676-418B-B34C-32D76E954233}"/>
              </a:ext>
            </a:extLst>
          </p:cNvPr>
          <p:cNvGrpSpPr/>
          <p:nvPr/>
        </p:nvGrpSpPr>
        <p:grpSpPr>
          <a:xfrm>
            <a:off x="3471135" y="1777569"/>
            <a:ext cx="1164835" cy="762003"/>
            <a:chOff x="380580" y="2981538"/>
            <a:chExt cx="2812475" cy="1839844"/>
          </a:xfrm>
        </p:grpSpPr>
        <p:sp>
          <p:nvSpPr>
            <p:cNvPr id="16" name="Freeform: Shape 78">
              <a:extLst>
                <a:ext uri="{FF2B5EF4-FFF2-40B4-BE49-F238E27FC236}">
                  <a16:creationId xmlns:a16="http://schemas.microsoft.com/office/drawing/2014/main" id="{3FBD1466-0BD8-4F33-B120-59497F1714FA}"/>
                </a:ext>
              </a:extLst>
            </p:cNvPr>
            <p:cNvSpPr/>
            <p:nvPr/>
          </p:nvSpPr>
          <p:spPr>
            <a:xfrm>
              <a:off x="495340" y="4486153"/>
              <a:ext cx="2582955" cy="335229"/>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ontserrat" panose="00000500000000000000" pitchFamily="50" charset="0"/>
              </a:endParaRPr>
            </a:p>
          </p:txBody>
        </p:sp>
        <p:sp>
          <p:nvSpPr>
            <p:cNvPr id="17" name="Rectangle 16">
              <a:extLst>
                <a:ext uri="{FF2B5EF4-FFF2-40B4-BE49-F238E27FC236}">
                  <a16:creationId xmlns:a16="http://schemas.microsoft.com/office/drawing/2014/main" id="{70686450-256D-4EE6-8A8C-76EF52864D8C}"/>
                </a:ext>
              </a:extLst>
            </p:cNvPr>
            <p:cNvSpPr/>
            <p:nvPr/>
          </p:nvSpPr>
          <p:spPr>
            <a:xfrm>
              <a:off x="380582" y="2981541"/>
              <a:ext cx="2812473" cy="1839839"/>
            </a:xfrm>
            <a:prstGeom prst="rect">
              <a:avLst/>
            </a:prstGeom>
            <a:gradFill flip="none" rotWithShape="1">
              <a:gsLst>
                <a:gs pos="0">
                  <a:schemeClr val="bg1">
                    <a:lumMod val="95000"/>
                  </a:schemeClr>
                </a:gs>
                <a:gs pos="100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100" noProof="1">
                  <a:solidFill>
                    <a:schemeClr val="tx1">
                      <a:lumMod val="95000"/>
                      <a:lumOff val="5000"/>
                    </a:schemeClr>
                  </a:solidFill>
                  <a:latin typeface="Montserrat" panose="00000500000000000000" pitchFamily="50" charset="0"/>
                </a:rPr>
                <a:t>Remix &amp; Improve</a:t>
              </a:r>
            </a:p>
          </p:txBody>
        </p:sp>
        <p:sp>
          <p:nvSpPr>
            <p:cNvPr id="18" name="Rectangle 17">
              <a:extLst>
                <a:ext uri="{FF2B5EF4-FFF2-40B4-BE49-F238E27FC236}">
                  <a16:creationId xmlns:a16="http://schemas.microsoft.com/office/drawing/2014/main" id="{774A9370-5BEA-4177-B153-1B8744AF4730}"/>
                </a:ext>
              </a:extLst>
            </p:cNvPr>
            <p:cNvSpPr/>
            <p:nvPr/>
          </p:nvSpPr>
          <p:spPr>
            <a:xfrm>
              <a:off x="380580" y="2981538"/>
              <a:ext cx="2812473" cy="540328"/>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ontserrat" panose="00000500000000000000" pitchFamily="50" charset="0"/>
              </a:endParaRPr>
            </a:p>
          </p:txBody>
        </p:sp>
      </p:grpSp>
      <p:grpSp>
        <p:nvGrpSpPr>
          <p:cNvPr id="19" name="Group 18">
            <a:extLst>
              <a:ext uri="{FF2B5EF4-FFF2-40B4-BE49-F238E27FC236}">
                <a16:creationId xmlns:a16="http://schemas.microsoft.com/office/drawing/2014/main" id="{C3B07411-7C6B-4265-B7B6-CF1EF2264E79}"/>
              </a:ext>
            </a:extLst>
          </p:cNvPr>
          <p:cNvGrpSpPr/>
          <p:nvPr/>
        </p:nvGrpSpPr>
        <p:grpSpPr>
          <a:xfrm>
            <a:off x="1339764" y="1931399"/>
            <a:ext cx="1164834" cy="548088"/>
            <a:chOff x="4205677" y="4107136"/>
            <a:chExt cx="1454725" cy="544717"/>
          </a:xfrm>
        </p:grpSpPr>
        <p:sp>
          <p:nvSpPr>
            <p:cNvPr id="20" name="Freeform: Shape 49">
              <a:extLst>
                <a:ext uri="{FF2B5EF4-FFF2-40B4-BE49-F238E27FC236}">
                  <a16:creationId xmlns:a16="http://schemas.microsoft.com/office/drawing/2014/main" id="{92945A65-3DDD-48C8-8F66-323C66F832E7}"/>
                </a:ext>
              </a:extLst>
            </p:cNvPr>
            <p:cNvSpPr/>
            <p:nvPr/>
          </p:nvSpPr>
          <p:spPr>
            <a:xfrm>
              <a:off x="4265036" y="4509459"/>
              <a:ext cx="1350521" cy="142393"/>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ontserrat" panose="00000500000000000000" pitchFamily="50" charset="0"/>
              </a:endParaRPr>
            </a:p>
          </p:txBody>
        </p:sp>
        <p:sp>
          <p:nvSpPr>
            <p:cNvPr id="21" name="Rectangle 20">
              <a:extLst>
                <a:ext uri="{FF2B5EF4-FFF2-40B4-BE49-F238E27FC236}">
                  <a16:creationId xmlns:a16="http://schemas.microsoft.com/office/drawing/2014/main" id="{6971B4A2-5A61-46CE-ABCD-27919099D323}"/>
                </a:ext>
              </a:extLst>
            </p:cNvPr>
            <p:cNvSpPr/>
            <p:nvPr/>
          </p:nvSpPr>
          <p:spPr>
            <a:xfrm>
              <a:off x="4205677" y="4107137"/>
              <a:ext cx="1454725" cy="544716"/>
            </a:xfrm>
            <a:prstGeom prst="rect">
              <a:avLst/>
            </a:prstGeom>
            <a:gradFill flip="none" rotWithShape="1">
              <a:gsLst>
                <a:gs pos="0">
                  <a:schemeClr val="bg1">
                    <a:lumMod val="95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noProof="1">
                  <a:solidFill>
                    <a:schemeClr val="tx1">
                      <a:lumMod val="95000"/>
                      <a:lumOff val="5000"/>
                    </a:schemeClr>
                  </a:solidFill>
                  <a:latin typeface="Montserrat" panose="00000500000000000000" pitchFamily="50" charset="0"/>
                </a:rPr>
                <a:t>Start at the end</a:t>
              </a:r>
            </a:p>
          </p:txBody>
        </p:sp>
        <p:sp>
          <p:nvSpPr>
            <p:cNvPr id="22" name="Rectangle 21">
              <a:extLst>
                <a:ext uri="{FF2B5EF4-FFF2-40B4-BE49-F238E27FC236}">
                  <a16:creationId xmlns:a16="http://schemas.microsoft.com/office/drawing/2014/main" id="{B5B2F207-4E1D-42AA-83DC-E143E7FE5077}"/>
                </a:ext>
              </a:extLst>
            </p:cNvPr>
            <p:cNvSpPr/>
            <p:nvPr/>
          </p:nvSpPr>
          <p:spPr>
            <a:xfrm rot="16200000">
              <a:off x="4073059" y="4239754"/>
              <a:ext cx="544715" cy="279479"/>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ontserrat" panose="00000500000000000000" pitchFamily="50" charset="0"/>
              </a:endParaRPr>
            </a:p>
          </p:txBody>
        </p:sp>
      </p:grpSp>
      <p:grpSp>
        <p:nvGrpSpPr>
          <p:cNvPr id="24" name="Group 23">
            <a:extLst>
              <a:ext uri="{FF2B5EF4-FFF2-40B4-BE49-F238E27FC236}">
                <a16:creationId xmlns:a16="http://schemas.microsoft.com/office/drawing/2014/main" id="{DDDC7063-C3B6-4F46-BBDE-8E7196698465}"/>
              </a:ext>
            </a:extLst>
          </p:cNvPr>
          <p:cNvGrpSpPr/>
          <p:nvPr/>
        </p:nvGrpSpPr>
        <p:grpSpPr>
          <a:xfrm>
            <a:off x="1150972" y="3806420"/>
            <a:ext cx="1164834" cy="548088"/>
            <a:chOff x="4205677" y="4107136"/>
            <a:chExt cx="1454725" cy="544717"/>
          </a:xfrm>
        </p:grpSpPr>
        <p:sp>
          <p:nvSpPr>
            <p:cNvPr id="25" name="Freeform: Shape 49">
              <a:extLst>
                <a:ext uri="{FF2B5EF4-FFF2-40B4-BE49-F238E27FC236}">
                  <a16:creationId xmlns:a16="http://schemas.microsoft.com/office/drawing/2014/main" id="{6EF45FA1-2BB3-4D7F-9B0A-07014CCCA10A}"/>
                </a:ext>
              </a:extLst>
            </p:cNvPr>
            <p:cNvSpPr/>
            <p:nvPr/>
          </p:nvSpPr>
          <p:spPr>
            <a:xfrm>
              <a:off x="4265036" y="4509459"/>
              <a:ext cx="1350521" cy="142393"/>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ontserrat" panose="00000500000000000000" pitchFamily="50" charset="0"/>
              </a:endParaRPr>
            </a:p>
          </p:txBody>
        </p:sp>
        <p:sp>
          <p:nvSpPr>
            <p:cNvPr id="26" name="Rectangle 25">
              <a:extLst>
                <a:ext uri="{FF2B5EF4-FFF2-40B4-BE49-F238E27FC236}">
                  <a16:creationId xmlns:a16="http://schemas.microsoft.com/office/drawing/2014/main" id="{CB3C05E0-639C-419D-BD09-0E6B1709167B}"/>
                </a:ext>
              </a:extLst>
            </p:cNvPr>
            <p:cNvSpPr/>
            <p:nvPr/>
          </p:nvSpPr>
          <p:spPr>
            <a:xfrm>
              <a:off x="4205677" y="4107137"/>
              <a:ext cx="1454725" cy="544716"/>
            </a:xfrm>
            <a:prstGeom prst="rect">
              <a:avLst/>
            </a:prstGeom>
            <a:gradFill flip="none" rotWithShape="1">
              <a:gsLst>
                <a:gs pos="0">
                  <a:schemeClr val="bg1">
                    <a:lumMod val="95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noProof="1">
                  <a:solidFill>
                    <a:schemeClr val="tx1">
                      <a:lumMod val="95000"/>
                      <a:lumOff val="5000"/>
                    </a:schemeClr>
                  </a:solidFill>
                  <a:latin typeface="Montserrat" panose="00000500000000000000" pitchFamily="50" charset="0"/>
                </a:rPr>
                <a:t>Ask the experts</a:t>
              </a:r>
            </a:p>
          </p:txBody>
        </p:sp>
        <p:sp>
          <p:nvSpPr>
            <p:cNvPr id="27" name="Rectangle 26">
              <a:extLst>
                <a:ext uri="{FF2B5EF4-FFF2-40B4-BE49-F238E27FC236}">
                  <a16:creationId xmlns:a16="http://schemas.microsoft.com/office/drawing/2014/main" id="{4C34A4D2-31E9-4A82-A2CD-104F688A998C}"/>
                </a:ext>
              </a:extLst>
            </p:cNvPr>
            <p:cNvSpPr/>
            <p:nvPr/>
          </p:nvSpPr>
          <p:spPr>
            <a:xfrm rot="16200000">
              <a:off x="4073059" y="4239754"/>
              <a:ext cx="544715" cy="279479"/>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ontserrat" panose="00000500000000000000" pitchFamily="50" charset="0"/>
              </a:endParaRPr>
            </a:p>
          </p:txBody>
        </p:sp>
      </p:grpSp>
      <p:grpSp>
        <p:nvGrpSpPr>
          <p:cNvPr id="28" name="Group 27">
            <a:extLst>
              <a:ext uri="{FF2B5EF4-FFF2-40B4-BE49-F238E27FC236}">
                <a16:creationId xmlns:a16="http://schemas.microsoft.com/office/drawing/2014/main" id="{165995D9-EA10-41F5-B13C-AB8FB301241F}"/>
              </a:ext>
            </a:extLst>
          </p:cNvPr>
          <p:cNvGrpSpPr/>
          <p:nvPr/>
        </p:nvGrpSpPr>
        <p:grpSpPr>
          <a:xfrm>
            <a:off x="1478117" y="4475788"/>
            <a:ext cx="1164834" cy="397352"/>
            <a:chOff x="4205677" y="4256945"/>
            <a:chExt cx="1454725" cy="394908"/>
          </a:xfrm>
        </p:grpSpPr>
        <p:sp>
          <p:nvSpPr>
            <p:cNvPr id="29" name="Freeform: Shape 49">
              <a:extLst>
                <a:ext uri="{FF2B5EF4-FFF2-40B4-BE49-F238E27FC236}">
                  <a16:creationId xmlns:a16="http://schemas.microsoft.com/office/drawing/2014/main" id="{2ACEBF88-784B-4274-918C-AF14EA543F65}"/>
                </a:ext>
              </a:extLst>
            </p:cNvPr>
            <p:cNvSpPr/>
            <p:nvPr/>
          </p:nvSpPr>
          <p:spPr>
            <a:xfrm>
              <a:off x="4265036" y="4509459"/>
              <a:ext cx="1350521" cy="142393"/>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ontserrat" panose="00000500000000000000" pitchFamily="50" charset="0"/>
              </a:endParaRPr>
            </a:p>
          </p:txBody>
        </p:sp>
        <p:sp>
          <p:nvSpPr>
            <p:cNvPr id="30" name="Rectangle 29">
              <a:extLst>
                <a:ext uri="{FF2B5EF4-FFF2-40B4-BE49-F238E27FC236}">
                  <a16:creationId xmlns:a16="http://schemas.microsoft.com/office/drawing/2014/main" id="{EC9DF185-0742-4383-88AA-178227193E4F}"/>
                </a:ext>
              </a:extLst>
            </p:cNvPr>
            <p:cNvSpPr/>
            <p:nvPr/>
          </p:nvSpPr>
          <p:spPr>
            <a:xfrm>
              <a:off x="4205677" y="4256947"/>
              <a:ext cx="1454725" cy="394906"/>
            </a:xfrm>
            <a:prstGeom prst="rect">
              <a:avLst/>
            </a:prstGeom>
            <a:gradFill flip="none" rotWithShape="1">
              <a:gsLst>
                <a:gs pos="0">
                  <a:schemeClr val="bg1">
                    <a:lumMod val="95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noProof="1">
                  <a:solidFill>
                    <a:schemeClr val="tx1">
                      <a:lumMod val="95000"/>
                      <a:lumOff val="5000"/>
                    </a:schemeClr>
                  </a:solidFill>
                  <a:latin typeface="Montserrat" panose="00000500000000000000" pitchFamily="50" charset="0"/>
                </a:rPr>
                <a:t>Target</a:t>
              </a:r>
            </a:p>
          </p:txBody>
        </p:sp>
        <p:sp>
          <p:nvSpPr>
            <p:cNvPr id="31" name="Rectangle 30">
              <a:extLst>
                <a:ext uri="{FF2B5EF4-FFF2-40B4-BE49-F238E27FC236}">
                  <a16:creationId xmlns:a16="http://schemas.microsoft.com/office/drawing/2014/main" id="{E6AEF2E0-5989-45B1-83CA-CBAA296D8ED3}"/>
                </a:ext>
              </a:extLst>
            </p:cNvPr>
            <p:cNvSpPr/>
            <p:nvPr/>
          </p:nvSpPr>
          <p:spPr>
            <a:xfrm rot="16200000">
              <a:off x="4147964" y="4314658"/>
              <a:ext cx="394905" cy="279479"/>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ontserrat" panose="00000500000000000000" pitchFamily="50" charset="0"/>
              </a:endParaRPr>
            </a:p>
          </p:txBody>
        </p:sp>
      </p:grpSp>
      <p:grpSp>
        <p:nvGrpSpPr>
          <p:cNvPr id="32" name="Group 31">
            <a:extLst>
              <a:ext uri="{FF2B5EF4-FFF2-40B4-BE49-F238E27FC236}">
                <a16:creationId xmlns:a16="http://schemas.microsoft.com/office/drawing/2014/main" id="{8BDB4C83-CAA1-4960-A0EC-992B6CAF0637}"/>
              </a:ext>
            </a:extLst>
          </p:cNvPr>
          <p:cNvGrpSpPr/>
          <p:nvPr/>
        </p:nvGrpSpPr>
        <p:grpSpPr>
          <a:xfrm>
            <a:off x="5613959" y="3956888"/>
            <a:ext cx="1164834" cy="548088"/>
            <a:chOff x="4205677" y="4107136"/>
            <a:chExt cx="1454725" cy="544717"/>
          </a:xfrm>
        </p:grpSpPr>
        <p:sp>
          <p:nvSpPr>
            <p:cNvPr id="33" name="Freeform: Shape 49">
              <a:extLst>
                <a:ext uri="{FF2B5EF4-FFF2-40B4-BE49-F238E27FC236}">
                  <a16:creationId xmlns:a16="http://schemas.microsoft.com/office/drawing/2014/main" id="{83BD9D4D-4E7E-4BB0-827F-DC931AE07E9B}"/>
                </a:ext>
              </a:extLst>
            </p:cNvPr>
            <p:cNvSpPr/>
            <p:nvPr/>
          </p:nvSpPr>
          <p:spPr>
            <a:xfrm>
              <a:off x="4265036" y="4509459"/>
              <a:ext cx="1350521" cy="142393"/>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ontserrat" panose="00000500000000000000" pitchFamily="50" charset="0"/>
              </a:endParaRPr>
            </a:p>
          </p:txBody>
        </p:sp>
        <p:sp>
          <p:nvSpPr>
            <p:cNvPr id="34" name="Rectangle 33">
              <a:extLst>
                <a:ext uri="{FF2B5EF4-FFF2-40B4-BE49-F238E27FC236}">
                  <a16:creationId xmlns:a16="http://schemas.microsoft.com/office/drawing/2014/main" id="{A6086B2E-2920-40A7-B60D-9106541BC6F5}"/>
                </a:ext>
              </a:extLst>
            </p:cNvPr>
            <p:cNvSpPr/>
            <p:nvPr/>
          </p:nvSpPr>
          <p:spPr>
            <a:xfrm>
              <a:off x="4205677" y="4107137"/>
              <a:ext cx="1454725" cy="544716"/>
            </a:xfrm>
            <a:prstGeom prst="rect">
              <a:avLst/>
            </a:prstGeom>
            <a:gradFill flip="none" rotWithShape="1">
              <a:gsLst>
                <a:gs pos="0">
                  <a:schemeClr val="bg1">
                    <a:lumMod val="95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noProof="1">
                  <a:solidFill>
                    <a:schemeClr val="tx1">
                      <a:lumMod val="95000"/>
                      <a:lumOff val="5000"/>
                    </a:schemeClr>
                  </a:solidFill>
                  <a:latin typeface="Montserrat" panose="00000500000000000000" pitchFamily="50" charset="0"/>
                </a:rPr>
                <a:t>Storyboard</a:t>
              </a:r>
            </a:p>
          </p:txBody>
        </p:sp>
        <p:sp>
          <p:nvSpPr>
            <p:cNvPr id="35" name="Rectangle 34">
              <a:extLst>
                <a:ext uri="{FF2B5EF4-FFF2-40B4-BE49-F238E27FC236}">
                  <a16:creationId xmlns:a16="http://schemas.microsoft.com/office/drawing/2014/main" id="{98CE7D21-BB06-4E2A-A121-0FB190B4FC9C}"/>
                </a:ext>
              </a:extLst>
            </p:cNvPr>
            <p:cNvSpPr/>
            <p:nvPr/>
          </p:nvSpPr>
          <p:spPr>
            <a:xfrm rot="16200000">
              <a:off x="4073059" y="4239754"/>
              <a:ext cx="544715" cy="279479"/>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ontserrat" panose="00000500000000000000" pitchFamily="50" charset="0"/>
              </a:endParaRPr>
            </a:p>
          </p:txBody>
        </p:sp>
      </p:grpSp>
      <p:grpSp>
        <p:nvGrpSpPr>
          <p:cNvPr id="36" name="Group 35">
            <a:extLst>
              <a:ext uri="{FF2B5EF4-FFF2-40B4-BE49-F238E27FC236}">
                <a16:creationId xmlns:a16="http://schemas.microsoft.com/office/drawing/2014/main" id="{5A4984D9-DC24-4264-82FF-4EF9CC14F438}"/>
              </a:ext>
            </a:extLst>
          </p:cNvPr>
          <p:cNvGrpSpPr/>
          <p:nvPr/>
        </p:nvGrpSpPr>
        <p:grpSpPr>
          <a:xfrm>
            <a:off x="5502066" y="2079061"/>
            <a:ext cx="1164834" cy="548088"/>
            <a:chOff x="4205677" y="4107136"/>
            <a:chExt cx="1454725" cy="544717"/>
          </a:xfrm>
        </p:grpSpPr>
        <p:sp>
          <p:nvSpPr>
            <p:cNvPr id="37" name="Freeform: Shape 49">
              <a:extLst>
                <a:ext uri="{FF2B5EF4-FFF2-40B4-BE49-F238E27FC236}">
                  <a16:creationId xmlns:a16="http://schemas.microsoft.com/office/drawing/2014/main" id="{C6083C5E-B23A-4A97-B1DB-A8FE3052E8E4}"/>
                </a:ext>
              </a:extLst>
            </p:cNvPr>
            <p:cNvSpPr/>
            <p:nvPr/>
          </p:nvSpPr>
          <p:spPr>
            <a:xfrm>
              <a:off x="4265036" y="4509459"/>
              <a:ext cx="1350521" cy="142393"/>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ontserrat" panose="00000500000000000000" pitchFamily="50" charset="0"/>
              </a:endParaRPr>
            </a:p>
          </p:txBody>
        </p:sp>
        <p:sp>
          <p:nvSpPr>
            <p:cNvPr id="38" name="Rectangle 37">
              <a:extLst>
                <a:ext uri="{FF2B5EF4-FFF2-40B4-BE49-F238E27FC236}">
                  <a16:creationId xmlns:a16="http://schemas.microsoft.com/office/drawing/2014/main" id="{AE12A627-84F6-4EB4-B44A-3808EE6AE052}"/>
                </a:ext>
              </a:extLst>
            </p:cNvPr>
            <p:cNvSpPr/>
            <p:nvPr/>
          </p:nvSpPr>
          <p:spPr>
            <a:xfrm>
              <a:off x="4205677" y="4107137"/>
              <a:ext cx="1454725" cy="544716"/>
            </a:xfrm>
            <a:prstGeom prst="rect">
              <a:avLst/>
            </a:prstGeom>
            <a:gradFill flip="none" rotWithShape="1">
              <a:gsLst>
                <a:gs pos="0">
                  <a:schemeClr val="bg1">
                    <a:lumMod val="95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noProof="1">
                  <a:solidFill>
                    <a:schemeClr val="tx1">
                      <a:lumMod val="95000"/>
                      <a:lumOff val="5000"/>
                    </a:schemeClr>
                  </a:solidFill>
                  <a:latin typeface="Montserrat" panose="00000500000000000000" pitchFamily="50" charset="0"/>
                </a:rPr>
                <a:t>Rumble</a:t>
              </a:r>
            </a:p>
          </p:txBody>
        </p:sp>
        <p:sp>
          <p:nvSpPr>
            <p:cNvPr id="39" name="Rectangle 38">
              <a:extLst>
                <a:ext uri="{FF2B5EF4-FFF2-40B4-BE49-F238E27FC236}">
                  <a16:creationId xmlns:a16="http://schemas.microsoft.com/office/drawing/2014/main" id="{5A70098D-3B3A-42B7-9DF8-3BFCB6AFDFBF}"/>
                </a:ext>
              </a:extLst>
            </p:cNvPr>
            <p:cNvSpPr/>
            <p:nvPr/>
          </p:nvSpPr>
          <p:spPr>
            <a:xfrm rot="16200000">
              <a:off x="4073059" y="4239754"/>
              <a:ext cx="544715" cy="279479"/>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ontserrat" panose="00000500000000000000" pitchFamily="50" charset="0"/>
              </a:endParaRPr>
            </a:p>
          </p:txBody>
        </p:sp>
      </p:grpSp>
      <p:grpSp>
        <p:nvGrpSpPr>
          <p:cNvPr id="40" name="Group 39">
            <a:extLst>
              <a:ext uri="{FF2B5EF4-FFF2-40B4-BE49-F238E27FC236}">
                <a16:creationId xmlns:a16="http://schemas.microsoft.com/office/drawing/2014/main" id="{3EB8A0E4-5105-4C1D-9A97-59275A104948}"/>
              </a:ext>
            </a:extLst>
          </p:cNvPr>
          <p:cNvGrpSpPr/>
          <p:nvPr/>
        </p:nvGrpSpPr>
        <p:grpSpPr>
          <a:xfrm>
            <a:off x="9905225" y="3956887"/>
            <a:ext cx="1164834" cy="548088"/>
            <a:chOff x="4205677" y="4107136"/>
            <a:chExt cx="1454725" cy="544717"/>
          </a:xfrm>
        </p:grpSpPr>
        <p:sp>
          <p:nvSpPr>
            <p:cNvPr id="41" name="Freeform: Shape 49">
              <a:extLst>
                <a:ext uri="{FF2B5EF4-FFF2-40B4-BE49-F238E27FC236}">
                  <a16:creationId xmlns:a16="http://schemas.microsoft.com/office/drawing/2014/main" id="{FDC7A7E9-6994-4F4A-8ACE-B844E37EBFF6}"/>
                </a:ext>
              </a:extLst>
            </p:cNvPr>
            <p:cNvSpPr/>
            <p:nvPr/>
          </p:nvSpPr>
          <p:spPr>
            <a:xfrm>
              <a:off x="4265036" y="4509459"/>
              <a:ext cx="1350521" cy="142393"/>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0 h 599217"/>
                <a:gd name="connsiteX0" fmla="*/ 30550 w 2843023"/>
                <a:gd name="connsiteY0" fmla="*/ 0 h 599217"/>
                <a:gd name="connsiteX1" fmla="*/ 2843023 w 2843023"/>
                <a:gd name="connsiteY1" fmla="*/ 0 h 599217"/>
                <a:gd name="connsiteX2" fmla="*/ 2843023 w 2843023"/>
                <a:gd name="connsiteY2" fmla="*/ 599216 h 599217"/>
                <a:gd name="connsiteX3" fmla="*/ 2815635 w 2843023"/>
                <a:gd name="connsiteY3" fmla="*/ 584277 h 599217"/>
                <a:gd name="connsiteX4" fmla="*/ 1436787 w 2843023"/>
                <a:gd name="connsiteY4" fmla="*/ 301128 h 599217"/>
                <a:gd name="connsiteX5" fmla="*/ 30550 w 2843023"/>
                <a:gd name="connsiteY5" fmla="*/ 0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ontserrat" panose="00000500000000000000" pitchFamily="50" charset="0"/>
              </a:endParaRPr>
            </a:p>
          </p:txBody>
        </p:sp>
        <p:sp>
          <p:nvSpPr>
            <p:cNvPr id="42" name="Rectangle 41">
              <a:extLst>
                <a:ext uri="{FF2B5EF4-FFF2-40B4-BE49-F238E27FC236}">
                  <a16:creationId xmlns:a16="http://schemas.microsoft.com/office/drawing/2014/main" id="{2FD54D21-43B8-49C2-AD2D-45E5F10DB648}"/>
                </a:ext>
              </a:extLst>
            </p:cNvPr>
            <p:cNvSpPr/>
            <p:nvPr/>
          </p:nvSpPr>
          <p:spPr>
            <a:xfrm>
              <a:off x="4205677" y="4107137"/>
              <a:ext cx="1454725" cy="544716"/>
            </a:xfrm>
            <a:prstGeom prst="rect">
              <a:avLst/>
            </a:prstGeom>
            <a:gradFill flip="none" rotWithShape="1">
              <a:gsLst>
                <a:gs pos="0">
                  <a:schemeClr val="bg1">
                    <a:lumMod val="95000"/>
                  </a:schemeClr>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noProof="1">
                  <a:solidFill>
                    <a:schemeClr val="tx1">
                      <a:lumMod val="95000"/>
                      <a:lumOff val="5000"/>
                    </a:schemeClr>
                  </a:solidFill>
                  <a:latin typeface="Montserrat" panose="00000500000000000000" pitchFamily="50" charset="0"/>
                </a:rPr>
                <a:t>Learn</a:t>
              </a:r>
            </a:p>
          </p:txBody>
        </p:sp>
        <p:sp>
          <p:nvSpPr>
            <p:cNvPr id="43" name="Rectangle 42">
              <a:extLst>
                <a:ext uri="{FF2B5EF4-FFF2-40B4-BE49-F238E27FC236}">
                  <a16:creationId xmlns:a16="http://schemas.microsoft.com/office/drawing/2014/main" id="{50811E37-918E-4CFA-A191-4ADB903CDB72}"/>
                </a:ext>
              </a:extLst>
            </p:cNvPr>
            <p:cNvSpPr/>
            <p:nvPr/>
          </p:nvSpPr>
          <p:spPr>
            <a:xfrm rot="16200000">
              <a:off x="4073059" y="4239754"/>
              <a:ext cx="544715" cy="279479"/>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ontserrat" panose="00000500000000000000" pitchFamily="50" charset="0"/>
              </a:endParaRPr>
            </a:p>
          </p:txBody>
        </p:sp>
      </p:grpSp>
      <p:sp>
        <p:nvSpPr>
          <p:cNvPr id="46" name="Rectangle 45">
            <a:extLst>
              <a:ext uri="{FF2B5EF4-FFF2-40B4-BE49-F238E27FC236}">
                <a16:creationId xmlns:a16="http://schemas.microsoft.com/office/drawing/2014/main" id="{8F46C70A-AD41-49F8-8986-A5A9DBCDF6DB}"/>
              </a:ext>
            </a:extLst>
          </p:cNvPr>
          <p:cNvSpPr/>
          <p:nvPr/>
        </p:nvSpPr>
        <p:spPr>
          <a:xfrm>
            <a:off x="1172177" y="875157"/>
            <a:ext cx="1122423" cy="323165"/>
          </a:xfrm>
          <a:prstGeom prst="rect">
            <a:avLst/>
          </a:prstGeom>
        </p:spPr>
        <p:txBody>
          <a:bodyPr wrap="none">
            <a:spAutoFit/>
          </a:bodyPr>
          <a:lstStyle/>
          <a:p>
            <a:pPr algn="ctr"/>
            <a:r>
              <a:rPr lang="en-US" sz="1500" b="1" dirty="0">
                <a:solidFill>
                  <a:srgbClr val="684FE3"/>
                </a:solidFill>
                <a:latin typeface="Montserrat" panose="00000500000000000000" pitchFamily="50" charset="0"/>
              </a:rPr>
              <a:t>MONDAY</a:t>
            </a:r>
          </a:p>
        </p:txBody>
      </p:sp>
      <p:sp>
        <p:nvSpPr>
          <p:cNvPr id="47" name="Rectangle 46">
            <a:extLst>
              <a:ext uri="{FF2B5EF4-FFF2-40B4-BE49-F238E27FC236}">
                <a16:creationId xmlns:a16="http://schemas.microsoft.com/office/drawing/2014/main" id="{F0A31F5C-E025-4337-A046-2A116B4046EC}"/>
              </a:ext>
            </a:extLst>
          </p:cNvPr>
          <p:cNvSpPr/>
          <p:nvPr/>
        </p:nvSpPr>
        <p:spPr>
          <a:xfrm>
            <a:off x="3135028" y="875157"/>
            <a:ext cx="1144865" cy="323165"/>
          </a:xfrm>
          <a:prstGeom prst="rect">
            <a:avLst/>
          </a:prstGeom>
        </p:spPr>
        <p:txBody>
          <a:bodyPr wrap="none">
            <a:spAutoFit/>
          </a:bodyPr>
          <a:lstStyle/>
          <a:p>
            <a:pPr algn="ctr"/>
            <a:r>
              <a:rPr lang="en-US" sz="1500" b="1" dirty="0">
                <a:solidFill>
                  <a:srgbClr val="486DC9"/>
                </a:solidFill>
                <a:latin typeface="Montserrat" panose="00000500000000000000" pitchFamily="50" charset="0"/>
              </a:rPr>
              <a:t>TUESDAY</a:t>
            </a:r>
          </a:p>
        </p:txBody>
      </p:sp>
      <p:sp>
        <p:nvSpPr>
          <p:cNvPr id="48" name="Rectangle 47">
            <a:extLst>
              <a:ext uri="{FF2B5EF4-FFF2-40B4-BE49-F238E27FC236}">
                <a16:creationId xmlns:a16="http://schemas.microsoft.com/office/drawing/2014/main" id="{E5D0F24F-2197-4964-95E2-4457D706EB03}"/>
              </a:ext>
            </a:extLst>
          </p:cNvPr>
          <p:cNvSpPr/>
          <p:nvPr/>
        </p:nvSpPr>
        <p:spPr>
          <a:xfrm>
            <a:off x="5120321" y="875157"/>
            <a:ext cx="1542410" cy="323165"/>
          </a:xfrm>
          <a:prstGeom prst="rect">
            <a:avLst/>
          </a:prstGeom>
        </p:spPr>
        <p:txBody>
          <a:bodyPr wrap="none">
            <a:spAutoFit/>
          </a:bodyPr>
          <a:lstStyle/>
          <a:p>
            <a:pPr algn="ctr"/>
            <a:r>
              <a:rPr lang="en-US" sz="1500" b="1" dirty="0">
                <a:solidFill>
                  <a:srgbClr val="0094AA"/>
                </a:solidFill>
                <a:latin typeface="Montserrat" panose="00000500000000000000" pitchFamily="50" charset="0"/>
              </a:rPr>
              <a:t>WEDNESDAY</a:t>
            </a:r>
          </a:p>
        </p:txBody>
      </p:sp>
      <p:sp>
        <p:nvSpPr>
          <p:cNvPr id="49" name="Rectangle 48">
            <a:extLst>
              <a:ext uri="{FF2B5EF4-FFF2-40B4-BE49-F238E27FC236}">
                <a16:creationId xmlns:a16="http://schemas.microsoft.com/office/drawing/2014/main" id="{70B519FB-B7F0-4854-B2AA-7C9C2B8E88C7}"/>
              </a:ext>
            </a:extLst>
          </p:cNvPr>
          <p:cNvSpPr/>
          <p:nvPr/>
        </p:nvSpPr>
        <p:spPr>
          <a:xfrm>
            <a:off x="7503159" y="875157"/>
            <a:ext cx="1311576" cy="323165"/>
          </a:xfrm>
          <a:prstGeom prst="rect">
            <a:avLst/>
          </a:prstGeom>
        </p:spPr>
        <p:txBody>
          <a:bodyPr wrap="none">
            <a:spAutoFit/>
          </a:bodyPr>
          <a:lstStyle/>
          <a:p>
            <a:pPr algn="ctr"/>
            <a:r>
              <a:rPr lang="en-US" sz="1500" b="1" dirty="0">
                <a:solidFill>
                  <a:srgbClr val="00AF95"/>
                </a:solidFill>
                <a:latin typeface="Montserrat" panose="00000500000000000000" pitchFamily="50" charset="0"/>
              </a:rPr>
              <a:t>THURSDAY</a:t>
            </a:r>
          </a:p>
        </p:txBody>
      </p:sp>
      <p:sp>
        <p:nvSpPr>
          <p:cNvPr id="50" name="Rectangle 49">
            <a:extLst>
              <a:ext uri="{FF2B5EF4-FFF2-40B4-BE49-F238E27FC236}">
                <a16:creationId xmlns:a16="http://schemas.microsoft.com/office/drawing/2014/main" id="{F9977050-1A2C-4C9D-B45B-2F09E274E964}"/>
              </a:ext>
            </a:extLst>
          </p:cNvPr>
          <p:cNvSpPr/>
          <p:nvPr/>
        </p:nvSpPr>
        <p:spPr>
          <a:xfrm>
            <a:off x="9655163" y="875157"/>
            <a:ext cx="947695" cy="323165"/>
          </a:xfrm>
          <a:prstGeom prst="rect">
            <a:avLst/>
          </a:prstGeom>
        </p:spPr>
        <p:txBody>
          <a:bodyPr wrap="none">
            <a:spAutoFit/>
          </a:bodyPr>
          <a:lstStyle/>
          <a:p>
            <a:pPr algn="ctr"/>
            <a:r>
              <a:rPr lang="en-US" sz="1500" b="1" dirty="0">
                <a:solidFill>
                  <a:schemeClr val="accent2"/>
                </a:solidFill>
                <a:latin typeface="Montserrat" panose="00000500000000000000" pitchFamily="50" charset="0"/>
              </a:rPr>
              <a:t>FRIDAY</a:t>
            </a:r>
          </a:p>
        </p:txBody>
      </p:sp>
    </p:spTree>
    <p:extLst>
      <p:ext uri="{BB962C8B-B14F-4D97-AF65-F5344CB8AC3E}">
        <p14:creationId xmlns:p14="http://schemas.microsoft.com/office/powerpoint/2010/main" val="173101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Horizontal)">
                                      <p:cBhvr>
                                        <p:cTn id="7" dur="1500"/>
                                        <p:tgtEl>
                                          <p:spTgt spid="8"/>
                                        </p:tgtEl>
                                      </p:cBhvr>
                                    </p:animEffect>
                                  </p:childTnLst>
                                </p:cTn>
                              </p:par>
                              <p:par>
                                <p:cTn id="8" presetID="63" presetClass="path" presetSubtype="0" accel="50000" decel="50000" fill="hold" grpId="1" nodeType="withEffect">
                                  <p:stCondLst>
                                    <p:cond delay="0"/>
                                  </p:stCondLst>
                                  <p:childTnLst>
                                    <p:animMotion origin="layout" path="M -0.17226 -1.11111E-6 L -1.45833E-6 -1.11111E-6 " pathEditMode="relative" rAng="0" ptsTypes="AA">
                                      <p:cBhvr>
                                        <p:cTn id="9" dur="1500" fill="hold"/>
                                        <p:tgtEl>
                                          <p:spTgt spid="8"/>
                                        </p:tgtEl>
                                        <p:attrNameLst>
                                          <p:attrName>ppt_x</p:attrName>
                                          <p:attrName>ppt_y</p:attrName>
                                        </p:attrNameLst>
                                      </p:cBhvr>
                                      <p:rCtr x="8555" y="0"/>
                                    </p:animMotion>
                                  </p:childTnLst>
                                </p:cTn>
                              </p:par>
                              <p:par>
                                <p:cTn id="10" presetID="42" presetClass="entr" presetSubtype="0" fill="hold" grpId="0"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000"/>
                                        <p:tgtEl>
                                          <p:spTgt spid="53"/>
                                        </p:tgtEl>
                                      </p:cBhvr>
                                    </p:animEffect>
                                    <p:anim calcmode="lin" valueType="num">
                                      <p:cBhvr>
                                        <p:cTn id="13" dur="2000" fill="hold"/>
                                        <p:tgtEl>
                                          <p:spTgt spid="53"/>
                                        </p:tgtEl>
                                        <p:attrNameLst>
                                          <p:attrName>ppt_x</p:attrName>
                                        </p:attrNameLst>
                                      </p:cBhvr>
                                      <p:tavLst>
                                        <p:tav tm="0">
                                          <p:val>
                                            <p:strVal val="#ppt_x"/>
                                          </p:val>
                                        </p:tav>
                                        <p:tav tm="100000">
                                          <p:val>
                                            <p:strVal val="#ppt_x"/>
                                          </p:val>
                                        </p:tav>
                                      </p:tavLst>
                                    </p:anim>
                                    <p:anim calcmode="lin" valueType="num">
                                      <p:cBhvr>
                                        <p:cTn id="14" dur="2000" fill="hold"/>
                                        <p:tgtEl>
                                          <p:spTgt spid="53"/>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2000"/>
                                        <p:tgtEl>
                                          <p:spTgt spid="52"/>
                                        </p:tgtEl>
                                      </p:cBhvr>
                                    </p:animEffect>
                                    <p:anim calcmode="lin" valueType="num">
                                      <p:cBhvr>
                                        <p:cTn id="18" dur="2000" fill="hold"/>
                                        <p:tgtEl>
                                          <p:spTgt spid="52"/>
                                        </p:tgtEl>
                                        <p:attrNameLst>
                                          <p:attrName>ppt_x</p:attrName>
                                        </p:attrNameLst>
                                      </p:cBhvr>
                                      <p:tavLst>
                                        <p:tav tm="0">
                                          <p:val>
                                            <p:strVal val="#ppt_x"/>
                                          </p:val>
                                        </p:tav>
                                        <p:tav tm="100000">
                                          <p:val>
                                            <p:strVal val="#ppt_x"/>
                                          </p:val>
                                        </p:tav>
                                      </p:tavLst>
                                    </p:anim>
                                    <p:anim calcmode="lin" valueType="num">
                                      <p:cBhvr>
                                        <p:cTn id="19" dur="2000" fill="hold"/>
                                        <p:tgtEl>
                                          <p:spTgt spid="52"/>
                                        </p:tgtEl>
                                        <p:attrNameLst>
                                          <p:attrName>ppt_y</p:attrName>
                                        </p:attrNameLst>
                                      </p:cBhvr>
                                      <p:tavLst>
                                        <p:tav tm="0">
                                          <p:val>
                                            <p:strVal val="#ppt_y-.1"/>
                                          </p:val>
                                        </p:tav>
                                        <p:tav tm="100000">
                                          <p:val>
                                            <p:strVal val="#ppt_y"/>
                                          </p:val>
                                        </p:tav>
                                      </p:tavLst>
                                    </p:anim>
                                  </p:childTnLst>
                                </p:cTn>
                              </p:par>
                              <p:par>
                                <p:cTn id="20" presetID="16" presetClass="entr" presetSubtype="42" fill="hold" grpId="0" nodeType="withEffect">
                                  <p:stCondLst>
                                    <p:cond delay="250"/>
                                  </p:stCondLst>
                                  <p:childTnLst>
                                    <p:set>
                                      <p:cBhvr>
                                        <p:cTn id="21" dur="1" fill="hold">
                                          <p:stCondLst>
                                            <p:cond delay="0"/>
                                          </p:stCondLst>
                                        </p:cTn>
                                        <p:tgtEl>
                                          <p:spTgt spid="7"/>
                                        </p:tgtEl>
                                        <p:attrNameLst>
                                          <p:attrName>style.visibility</p:attrName>
                                        </p:attrNameLst>
                                      </p:cBhvr>
                                      <p:to>
                                        <p:strVal val="visible"/>
                                      </p:to>
                                    </p:set>
                                    <p:animEffect transition="in" filter="barn(outHorizontal)">
                                      <p:cBhvr>
                                        <p:cTn id="22" dur="1500"/>
                                        <p:tgtEl>
                                          <p:spTgt spid="7"/>
                                        </p:tgtEl>
                                      </p:cBhvr>
                                    </p:animEffect>
                                  </p:childTnLst>
                                </p:cTn>
                              </p:par>
                              <p:par>
                                <p:cTn id="23" presetID="63" presetClass="path" presetSubtype="0" accel="50000" decel="50000" fill="hold" grpId="1" nodeType="withEffect">
                                  <p:stCondLst>
                                    <p:cond delay="250"/>
                                  </p:stCondLst>
                                  <p:childTnLst>
                                    <p:animMotion origin="layout" path="M -0.17226 -1.11111E-6 L -1.45833E-6 -1.11111E-6 " pathEditMode="relative" rAng="0" ptsTypes="AA">
                                      <p:cBhvr>
                                        <p:cTn id="24" dur="1500" fill="hold"/>
                                        <p:tgtEl>
                                          <p:spTgt spid="7"/>
                                        </p:tgtEl>
                                        <p:attrNameLst>
                                          <p:attrName>ppt_x</p:attrName>
                                          <p:attrName>ppt_y</p:attrName>
                                        </p:attrNameLst>
                                      </p:cBhvr>
                                      <p:rCtr x="8555" y="0"/>
                                    </p:animMotion>
                                  </p:childTnLst>
                                </p:cTn>
                              </p:par>
                              <p:par>
                                <p:cTn id="25" presetID="16" presetClass="entr" presetSubtype="42" fill="hold" grpId="0" nodeType="withEffect">
                                  <p:stCondLst>
                                    <p:cond delay="500"/>
                                  </p:stCondLst>
                                  <p:childTnLst>
                                    <p:set>
                                      <p:cBhvr>
                                        <p:cTn id="26" dur="1" fill="hold">
                                          <p:stCondLst>
                                            <p:cond delay="0"/>
                                          </p:stCondLst>
                                        </p:cTn>
                                        <p:tgtEl>
                                          <p:spTgt spid="6"/>
                                        </p:tgtEl>
                                        <p:attrNameLst>
                                          <p:attrName>style.visibility</p:attrName>
                                        </p:attrNameLst>
                                      </p:cBhvr>
                                      <p:to>
                                        <p:strVal val="visible"/>
                                      </p:to>
                                    </p:set>
                                    <p:animEffect transition="in" filter="barn(outHorizontal)">
                                      <p:cBhvr>
                                        <p:cTn id="27" dur="1500"/>
                                        <p:tgtEl>
                                          <p:spTgt spid="6"/>
                                        </p:tgtEl>
                                      </p:cBhvr>
                                    </p:animEffect>
                                  </p:childTnLst>
                                </p:cTn>
                              </p:par>
                              <p:par>
                                <p:cTn id="28" presetID="63" presetClass="path" presetSubtype="0" accel="50000" decel="50000" fill="hold" grpId="1" nodeType="withEffect">
                                  <p:stCondLst>
                                    <p:cond delay="500"/>
                                  </p:stCondLst>
                                  <p:childTnLst>
                                    <p:animMotion origin="layout" path="M -0.17226 -1.11111E-6 L -1.45833E-6 -1.11111E-6 " pathEditMode="relative" rAng="0" ptsTypes="AA">
                                      <p:cBhvr>
                                        <p:cTn id="29" dur="1500" fill="hold"/>
                                        <p:tgtEl>
                                          <p:spTgt spid="6"/>
                                        </p:tgtEl>
                                        <p:attrNameLst>
                                          <p:attrName>ppt_x</p:attrName>
                                          <p:attrName>ppt_y</p:attrName>
                                        </p:attrNameLst>
                                      </p:cBhvr>
                                      <p:rCtr x="8555" y="0"/>
                                    </p:animMotion>
                                  </p:childTnLst>
                                </p:cTn>
                              </p:par>
                              <p:par>
                                <p:cTn id="30" presetID="16" presetClass="entr" presetSubtype="42" fill="hold" grpId="0" nodeType="withEffect">
                                  <p:stCondLst>
                                    <p:cond delay="750"/>
                                  </p:stCondLst>
                                  <p:childTnLst>
                                    <p:set>
                                      <p:cBhvr>
                                        <p:cTn id="31" dur="1" fill="hold">
                                          <p:stCondLst>
                                            <p:cond delay="0"/>
                                          </p:stCondLst>
                                        </p:cTn>
                                        <p:tgtEl>
                                          <p:spTgt spid="5"/>
                                        </p:tgtEl>
                                        <p:attrNameLst>
                                          <p:attrName>style.visibility</p:attrName>
                                        </p:attrNameLst>
                                      </p:cBhvr>
                                      <p:to>
                                        <p:strVal val="visible"/>
                                      </p:to>
                                    </p:set>
                                    <p:animEffect transition="in" filter="barn(outHorizontal)">
                                      <p:cBhvr>
                                        <p:cTn id="32" dur="1500"/>
                                        <p:tgtEl>
                                          <p:spTgt spid="5"/>
                                        </p:tgtEl>
                                      </p:cBhvr>
                                    </p:animEffect>
                                  </p:childTnLst>
                                </p:cTn>
                              </p:par>
                              <p:par>
                                <p:cTn id="33" presetID="63" presetClass="path" presetSubtype="0" accel="50000" decel="50000" fill="hold" grpId="1" nodeType="withEffect">
                                  <p:stCondLst>
                                    <p:cond delay="750"/>
                                  </p:stCondLst>
                                  <p:childTnLst>
                                    <p:animMotion origin="layout" path="M -0.17226 -1.11111E-6 L -1.45833E-6 -1.11111E-6 " pathEditMode="relative" rAng="0" ptsTypes="AA">
                                      <p:cBhvr>
                                        <p:cTn id="34" dur="1500" fill="hold"/>
                                        <p:tgtEl>
                                          <p:spTgt spid="5"/>
                                        </p:tgtEl>
                                        <p:attrNameLst>
                                          <p:attrName>ppt_x</p:attrName>
                                          <p:attrName>ppt_y</p:attrName>
                                        </p:attrNameLst>
                                      </p:cBhvr>
                                      <p:rCtr x="8555" y="0"/>
                                    </p:animMotion>
                                  </p:childTnLst>
                                </p:cTn>
                              </p:par>
                              <p:par>
                                <p:cTn id="35" presetID="16" presetClass="entr" presetSubtype="42" fill="hold" grpId="0" nodeType="withEffect">
                                  <p:stCondLst>
                                    <p:cond delay="1000"/>
                                  </p:stCondLst>
                                  <p:childTnLst>
                                    <p:set>
                                      <p:cBhvr>
                                        <p:cTn id="36" dur="1" fill="hold">
                                          <p:stCondLst>
                                            <p:cond delay="0"/>
                                          </p:stCondLst>
                                        </p:cTn>
                                        <p:tgtEl>
                                          <p:spTgt spid="2"/>
                                        </p:tgtEl>
                                        <p:attrNameLst>
                                          <p:attrName>style.visibility</p:attrName>
                                        </p:attrNameLst>
                                      </p:cBhvr>
                                      <p:to>
                                        <p:strVal val="visible"/>
                                      </p:to>
                                    </p:set>
                                    <p:animEffect transition="in" filter="barn(outHorizontal)">
                                      <p:cBhvr>
                                        <p:cTn id="37" dur="1500"/>
                                        <p:tgtEl>
                                          <p:spTgt spid="2"/>
                                        </p:tgtEl>
                                      </p:cBhvr>
                                    </p:animEffect>
                                  </p:childTnLst>
                                </p:cTn>
                              </p:par>
                              <p:par>
                                <p:cTn id="38" presetID="63" presetClass="path" presetSubtype="0" accel="50000" decel="50000" fill="hold" grpId="1" nodeType="withEffect">
                                  <p:stCondLst>
                                    <p:cond delay="1000"/>
                                  </p:stCondLst>
                                  <p:childTnLst>
                                    <p:animMotion origin="layout" path="M -0.17226 -1.11111E-6 L -1.45833E-6 -1.11111E-6 " pathEditMode="relative" rAng="0" ptsTypes="AA">
                                      <p:cBhvr>
                                        <p:cTn id="39" dur="1500" fill="hold"/>
                                        <p:tgtEl>
                                          <p:spTgt spid="2"/>
                                        </p:tgtEl>
                                        <p:attrNameLst>
                                          <p:attrName>ppt_x</p:attrName>
                                          <p:attrName>ppt_y</p:attrName>
                                        </p:attrNameLst>
                                      </p:cBhvr>
                                      <p:rCtr x="8555" y="0"/>
                                    </p:animMotion>
                                  </p:childTnLst>
                                </p:cTn>
                              </p:par>
                              <p:par>
                                <p:cTn id="40" presetID="12" presetClass="entr" presetSubtype="4" fill="hold" grpId="0" nodeType="withEffect">
                                  <p:stCondLst>
                                    <p:cond delay="2500"/>
                                  </p:stCondLst>
                                  <p:childTnLst>
                                    <p:set>
                                      <p:cBhvr>
                                        <p:cTn id="41" dur="1" fill="hold">
                                          <p:stCondLst>
                                            <p:cond delay="0"/>
                                          </p:stCondLst>
                                        </p:cTn>
                                        <p:tgtEl>
                                          <p:spTgt spid="50"/>
                                        </p:tgtEl>
                                        <p:attrNameLst>
                                          <p:attrName>style.visibility</p:attrName>
                                        </p:attrNameLst>
                                      </p:cBhvr>
                                      <p:to>
                                        <p:strVal val="visible"/>
                                      </p:to>
                                    </p:set>
                                    <p:anim calcmode="lin" valueType="num">
                                      <p:cBhvr additive="base">
                                        <p:cTn id="42" dur="1000"/>
                                        <p:tgtEl>
                                          <p:spTgt spid="50"/>
                                        </p:tgtEl>
                                        <p:attrNameLst>
                                          <p:attrName>ppt_y</p:attrName>
                                        </p:attrNameLst>
                                      </p:cBhvr>
                                      <p:tavLst>
                                        <p:tav tm="0">
                                          <p:val>
                                            <p:strVal val="#ppt_y+#ppt_h*1.125000"/>
                                          </p:val>
                                        </p:tav>
                                        <p:tav tm="100000">
                                          <p:val>
                                            <p:strVal val="#ppt_y"/>
                                          </p:val>
                                        </p:tav>
                                      </p:tavLst>
                                    </p:anim>
                                    <p:animEffect transition="in" filter="wipe(up)">
                                      <p:cBhvr>
                                        <p:cTn id="43" dur="1000"/>
                                        <p:tgtEl>
                                          <p:spTgt spid="50"/>
                                        </p:tgtEl>
                                      </p:cBhvr>
                                    </p:animEffect>
                                  </p:childTnLst>
                                </p:cTn>
                              </p:par>
                              <p:par>
                                <p:cTn id="44" presetID="12" presetClass="entr" presetSubtype="4" fill="hold" grpId="0" nodeType="withEffect">
                                  <p:stCondLst>
                                    <p:cond delay="2500"/>
                                  </p:stCondLst>
                                  <p:childTnLst>
                                    <p:set>
                                      <p:cBhvr>
                                        <p:cTn id="45" dur="1" fill="hold">
                                          <p:stCondLst>
                                            <p:cond delay="0"/>
                                          </p:stCondLst>
                                        </p:cTn>
                                        <p:tgtEl>
                                          <p:spTgt spid="49"/>
                                        </p:tgtEl>
                                        <p:attrNameLst>
                                          <p:attrName>style.visibility</p:attrName>
                                        </p:attrNameLst>
                                      </p:cBhvr>
                                      <p:to>
                                        <p:strVal val="visible"/>
                                      </p:to>
                                    </p:set>
                                    <p:anim calcmode="lin" valueType="num">
                                      <p:cBhvr additive="base">
                                        <p:cTn id="46" dur="1000"/>
                                        <p:tgtEl>
                                          <p:spTgt spid="49"/>
                                        </p:tgtEl>
                                        <p:attrNameLst>
                                          <p:attrName>ppt_y</p:attrName>
                                        </p:attrNameLst>
                                      </p:cBhvr>
                                      <p:tavLst>
                                        <p:tav tm="0">
                                          <p:val>
                                            <p:strVal val="#ppt_y+#ppt_h*1.125000"/>
                                          </p:val>
                                        </p:tav>
                                        <p:tav tm="100000">
                                          <p:val>
                                            <p:strVal val="#ppt_y"/>
                                          </p:val>
                                        </p:tav>
                                      </p:tavLst>
                                    </p:anim>
                                    <p:animEffect transition="in" filter="wipe(up)">
                                      <p:cBhvr>
                                        <p:cTn id="47" dur="1000"/>
                                        <p:tgtEl>
                                          <p:spTgt spid="49"/>
                                        </p:tgtEl>
                                      </p:cBhvr>
                                    </p:animEffect>
                                  </p:childTnLst>
                                </p:cTn>
                              </p:par>
                              <p:par>
                                <p:cTn id="48" presetID="12" presetClass="entr" presetSubtype="4" fill="hold" grpId="0" nodeType="withEffect">
                                  <p:stCondLst>
                                    <p:cond delay="2500"/>
                                  </p:stCondLst>
                                  <p:childTnLst>
                                    <p:set>
                                      <p:cBhvr>
                                        <p:cTn id="49" dur="1" fill="hold">
                                          <p:stCondLst>
                                            <p:cond delay="0"/>
                                          </p:stCondLst>
                                        </p:cTn>
                                        <p:tgtEl>
                                          <p:spTgt spid="48"/>
                                        </p:tgtEl>
                                        <p:attrNameLst>
                                          <p:attrName>style.visibility</p:attrName>
                                        </p:attrNameLst>
                                      </p:cBhvr>
                                      <p:to>
                                        <p:strVal val="visible"/>
                                      </p:to>
                                    </p:set>
                                    <p:anim calcmode="lin" valueType="num">
                                      <p:cBhvr additive="base">
                                        <p:cTn id="50" dur="1000"/>
                                        <p:tgtEl>
                                          <p:spTgt spid="48"/>
                                        </p:tgtEl>
                                        <p:attrNameLst>
                                          <p:attrName>ppt_y</p:attrName>
                                        </p:attrNameLst>
                                      </p:cBhvr>
                                      <p:tavLst>
                                        <p:tav tm="0">
                                          <p:val>
                                            <p:strVal val="#ppt_y+#ppt_h*1.125000"/>
                                          </p:val>
                                        </p:tav>
                                        <p:tav tm="100000">
                                          <p:val>
                                            <p:strVal val="#ppt_y"/>
                                          </p:val>
                                        </p:tav>
                                      </p:tavLst>
                                    </p:anim>
                                    <p:animEffect transition="in" filter="wipe(up)">
                                      <p:cBhvr>
                                        <p:cTn id="51" dur="1000"/>
                                        <p:tgtEl>
                                          <p:spTgt spid="48"/>
                                        </p:tgtEl>
                                      </p:cBhvr>
                                    </p:animEffect>
                                  </p:childTnLst>
                                </p:cTn>
                              </p:par>
                              <p:par>
                                <p:cTn id="52" presetID="12" presetClass="entr" presetSubtype="4" fill="hold" grpId="0" nodeType="withEffect">
                                  <p:stCondLst>
                                    <p:cond delay="2500"/>
                                  </p:stCondLst>
                                  <p:childTnLst>
                                    <p:set>
                                      <p:cBhvr>
                                        <p:cTn id="53" dur="1" fill="hold">
                                          <p:stCondLst>
                                            <p:cond delay="0"/>
                                          </p:stCondLst>
                                        </p:cTn>
                                        <p:tgtEl>
                                          <p:spTgt spid="47"/>
                                        </p:tgtEl>
                                        <p:attrNameLst>
                                          <p:attrName>style.visibility</p:attrName>
                                        </p:attrNameLst>
                                      </p:cBhvr>
                                      <p:to>
                                        <p:strVal val="visible"/>
                                      </p:to>
                                    </p:set>
                                    <p:anim calcmode="lin" valueType="num">
                                      <p:cBhvr additive="base">
                                        <p:cTn id="54" dur="1000"/>
                                        <p:tgtEl>
                                          <p:spTgt spid="47"/>
                                        </p:tgtEl>
                                        <p:attrNameLst>
                                          <p:attrName>ppt_y</p:attrName>
                                        </p:attrNameLst>
                                      </p:cBhvr>
                                      <p:tavLst>
                                        <p:tav tm="0">
                                          <p:val>
                                            <p:strVal val="#ppt_y+#ppt_h*1.125000"/>
                                          </p:val>
                                        </p:tav>
                                        <p:tav tm="100000">
                                          <p:val>
                                            <p:strVal val="#ppt_y"/>
                                          </p:val>
                                        </p:tav>
                                      </p:tavLst>
                                    </p:anim>
                                    <p:animEffect transition="in" filter="wipe(up)">
                                      <p:cBhvr>
                                        <p:cTn id="55" dur="1000"/>
                                        <p:tgtEl>
                                          <p:spTgt spid="47"/>
                                        </p:tgtEl>
                                      </p:cBhvr>
                                    </p:animEffect>
                                  </p:childTnLst>
                                </p:cTn>
                              </p:par>
                              <p:par>
                                <p:cTn id="56" presetID="12" presetClass="entr" presetSubtype="4" fill="hold" grpId="0" nodeType="withEffect">
                                  <p:stCondLst>
                                    <p:cond delay="2500"/>
                                  </p:stCondLst>
                                  <p:childTnLst>
                                    <p:set>
                                      <p:cBhvr>
                                        <p:cTn id="57" dur="1" fill="hold">
                                          <p:stCondLst>
                                            <p:cond delay="0"/>
                                          </p:stCondLst>
                                        </p:cTn>
                                        <p:tgtEl>
                                          <p:spTgt spid="46"/>
                                        </p:tgtEl>
                                        <p:attrNameLst>
                                          <p:attrName>style.visibility</p:attrName>
                                        </p:attrNameLst>
                                      </p:cBhvr>
                                      <p:to>
                                        <p:strVal val="visible"/>
                                      </p:to>
                                    </p:set>
                                    <p:anim calcmode="lin" valueType="num">
                                      <p:cBhvr additive="base">
                                        <p:cTn id="58" dur="1000"/>
                                        <p:tgtEl>
                                          <p:spTgt spid="46"/>
                                        </p:tgtEl>
                                        <p:attrNameLst>
                                          <p:attrName>ppt_y</p:attrName>
                                        </p:attrNameLst>
                                      </p:cBhvr>
                                      <p:tavLst>
                                        <p:tav tm="0">
                                          <p:val>
                                            <p:strVal val="#ppt_y+#ppt_h*1.125000"/>
                                          </p:val>
                                        </p:tav>
                                        <p:tav tm="100000">
                                          <p:val>
                                            <p:strVal val="#ppt_y"/>
                                          </p:val>
                                        </p:tav>
                                      </p:tavLst>
                                    </p:anim>
                                    <p:animEffect transition="in" filter="wipe(up)">
                                      <p:cBhvr>
                                        <p:cTn id="59" dur="1000"/>
                                        <p:tgtEl>
                                          <p:spTgt spid="46"/>
                                        </p:tgtEl>
                                      </p:cBhvr>
                                    </p:animEffect>
                                  </p:childTnLst>
                                </p:cTn>
                              </p:par>
                              <p:par>
                                <p:cTn id="60" presetID="16" presetClass="entr" presetSubtype="42" fill="hold" grpId="0" nodeType="withEffect">
                                  <p:stCondLst>
                                    <p:cond delay="2500"/>
                                  </p:stCondLst>
                                  <p:childTnLst>
                                    <p:set>
                                      <p:cBhvr>
                                        <p:cTn id="61" dur="1" fill="hold">
                                          <p:stCondLst>
                                            <p:cond delay="0"/>
                                          </p:stCondLst>
                                        </p:cTn>
                                        <p:tgtEl>
                                          <p:spTgt spid="23"/>
                                        </p:tgtEl>
                                        <p:attrNameLst>
                                          <p:attrName>style.visibility</p:attrName>
                                        </p:attrNameLst>
                                      </p:cBhvr>
                                      <p:to>
                                        <p:strVal val="visible"/>
                                      </p:to>
                                    </p:set>
                                    <p:animEffect transition="in" filter="barn(outHorizontal)">
                                      <p:cBhvr>
                                        <p:cTn id="62" dur="1000"/>
                                        <p:tgtEl>
                                          <p:spTgt spid="23"/>
                                        </p:tgtEl>
                                      </p:cBhvr>
                                    </p:animEffect>
                                  </p:childTnLst>
                                </p:cTn>
                              </p:par>
                              <p:par>
                                <p:cTn id="63" presetID="55" presetClass="entr" presetSubtype="0" fill="hold" grpId="0" nodeType="withEffect">
                                  <p:stCondLst>
                                    <p:cond delay="2500"/>
                                  </p:stCondLst>
                                  <p:childTnLst>
                                    <p:set>
                                      <p:cBhvr>
                                        <p:cTn id="64" dur="1" fill="hold">
                                          <p:stCondLst>
                                            <p:cond delay="0"/>
                                          </p:stCondLst>
                                        </p:cTn>
                                        <p:tgtEl>
                                          <p:spTgt spid="9"/>
                                        </p:tgtEl>
                                        <p:attrNameLst>
                                          <p:attrName>style.visibility</p:attrName>
                                        </p:attrNameLst>
                                      </p:cBhvr>
                                      <p:to>
                                        <p:strVal val="visible"/>
                                      </p:to>
                                    </p:set>
                                    <p:anim calcmode="lin" valueType="num">
                                      <p:cBhvr>
                                        <p:cTn id="65" dur="1000" fill="hold"/>
                                        <p:tgtEl>
                                          <p:spTgt spid="9"/>
                                        </p:tgtEl>
                                        <p:attrNameLst>
                                          <p:attrName>ppt_w</p:attrName>
                                        </p:attrNameLst>
                                      </p:cBhvr>
                                      <p:tavLst>
                                        <p:tav tm="0">
                                          <p:val>
                                            <p:strVal val="#ppt_w*0.70"/>
                                          </p:val>
                                        </p:tav>
                                        <p:tav tm="100000">
                                          <p:val>
                                            <p:strVal val="#ppt_w"/>
                                          </p:val>
                                        </p:tav>
                                      </p:tavLst>
                                    </p:anim>
                                    <p:anim calcmode="lin" valueType="num">
                                      <p:cBhvr>
                                        <p:cTn id="66" dur="1000" fill="hold"/>
                                        <p:tgtEl>
                                          <p:spTgt spid="9"/>
                                        </p:tgtEl>
                                        <p:attrNameLst>
                                          <p:attrName>ppt_h</p:attrName>
                                        </p:attrNameLst>
                                      </p:cBhvr>
                                      <p:tavLst>
                                        <p:tav tm="0">
                                          <p:val>
                                            <p:strVal val="#ppt_h"/>
                                          </p:val>
                                        </p:tav>
                                        <p:tav tm="100000">
                                          <p:val>
                                            <p:strVal val="#ppt_h"/>
                                          </p:val>
                                        </p:tav>
                                      </p:tavLst>
                                    </p:anim>
                                    <p:animEffect transition="in" filter="fade">
                                      <p:cBhvr>
                                        <p:cTn id="67" dur="1000"/>
                                        <p:tgtEl>
                                          <p:spTgt spid="9"/>
                                        </p:tgtEl>
                                      </p:cBhvr>
                                    </p:animEffect>
                                  </p:childTnLst>
                                </p:cTn>
                              </p:par>
                              <p:par>
                                <p:cTn id="68" presetID="55" presetClass="entr" presetSubtype="0" fill="hold" grpId="0" nodeType="withEffect">
                                  <p:stCondLst>
                                    <p:cond delay="2500"/>
                                  </p:stCondLst>
                                  <p:childTnLst>
                                    <p:set>
                                      <p:cBhvr>
                                        <p:cTn id="69" dur="1" fill="hold">
                                          <p:stCondLst>
                                            <p:cond delay="0"/>
                                          </p:stCondLst>
                                        </p:cTn>
                                        <p:tgtEl>
                                          <p:spTgt spid="11"/>
                                        </p:tgtEl>
                                        <p:attrNameLst>
                                          <p:attrName>style.visibility</p:attrName>
                                        </p:attrNameLst>
                                      </p:cBhvr>
                                      <p:to>
                                        <p:strVal val="visible"/>
                                      </p:to>
                                    </p:set>
                                    <p:anim calcmode="lin" valueType="num">
                                      <p:cBhvr>
                                        <p:cTn id="70" dur="1000" fill="hold"/>
                                        <p:tgtEl>
                                          <p:spTgt spid="11"/>
                                        </p:tgtEl>
                                        <p:attrNameLst>
                                          <p:attrName>ppt_w</p:attrName>
                                        </p:attrNameLst>
                                      </p:cBhvr>
                                      <p:tavLst>
                                        <p:tav tm="0">
                                          <p:val>
                                            <p:strVal val="#ppt_w*0.70"/>
                                          </p:val>
                                        </p:tav>
                                        <p:tav tm="100000">
                                          <p:val>
                                            <p:strVal val="#ppt_w"/>
                                          </p:val>
                                        </p:tav>
                                      </p:tavLst>
                                    </p:anim>
                                    <p:anim calcmode="lin" valueType="num">
                                      <p:cBhvr>
                                        <p:cTn id="71" dur="1000" fill="hold"/>
                                        <p:tgtEl>
                                          <p:spTgt spid="11"/>
                                        </p:tgtEl>
                                        <p:attrNameLst>
                                          <p:attrName>ppt_h</p:attrName>
                                        </p:attrNameLst>
                                      </p:cBhvr>
                                      <p:tavLst>
                                        <p:tav tm="0">
                                          <p:val>
                                            <p:strVal val="#ppt_h"/>
                                          </p:val>
                                        </p:tav>
                                        <p:tav tm="100000">
                                          <p:val>
                                            <p:strVal val="#ppt_h"/>
                                          </p:val>
                                        </p:tav>
                                      </p:tavLst>
                                    </p:anim>
                                    <p:animEffect transition="in" filter="fade">
                                      <p:cBhvr>
                                        <p:cTn id="72" dur="1000"/>
                                        <p:tgtEl>
                                          <p:spTgt spid="11"/>
                                        </p:tgtEl>
                                      </p:cBhvr>
                                    </p:animEffect>
                                  </p:childTnLst>
                                </p:cTn>
                              </p:par>
                              <p:par>
                                <p:cTn id="73" presetID="55" presetClass="entr" presetSubtype="0" fill="hold" grpId="0" nodeType="withEffect">
                                  <p:stCondLst>
                                    <p:cond delay="2500"/>
                                  </p:stCondLst>
                                  <p:childTnLst>
                                    <p:set>
                                      <p:cBhvr>
                                        <p:cTn id="74" dur="1" fill="hold">
                                          <p:stCondLst>
                                            <p:cond delay="0"/>
                                          </p:stCondLst>
                                        </p:cTn>
                                        <p:tgtEl>
                                          <p:spTgt spid="12"/>
                                        </p:tgtEl>
                                        <p:attrNameLst>
                                          <p:attrName>style.visibility</p:attrName>
                                        </p:attrNameLst>
                                      </p:cBhvr>
                                      <p:to>
                                        <p:strVal val="visible"/>
                                      </p:to>
                                    </p:set>
                                    <p:anim calcmode="lin" valueType="num">
                                      <p:cBhvr>
                                        <p:cTn id="75" dur="1000" fill="hold"/>
                                        <p:tgtEl>
                                          <p:spTgt spid="12"/>
                                        </p:tgtEl>
                                        <p:attrNameLst>
                                          <p:attrName>ppt_w</p:attrName>
                                        </p:attrNameLst>
                                      </p:cBhvr>
                                      <p:tavLst>
                                        <p:tav tm="0">
                                          <p:val>
                                            <p:strVal val="#ppt_w*0.70"/>
                                          </p:val>
                                        </p:tav>
                                        <p:tav tm="100000">
                                          <p:val>
                                            <p:strVal val="#ppt_w"/>
                                          </p:val>
                                        </p:tav>
                                      </p:tavLst>
                                    </p:anim>
                                    <p:anim calcmode="lin" valueType="num">
                                      <p:cBhvr>
                                        <p:cTn id="76" dur="1000" fill="hold"/>
                                        <p:tgtEl>
                                          <p:spTgt spid="12"/>
                                        </p:tgtEl>
                                        <p:attrNameLst>
                                          <p:attrName>ppt_h</p:attrName>
                                        </p:attrNameLst>
                                      </p:cBhvr>
                                      <p:tavLst>
                                        <p:tav tm="0">
                                          <p:val>
                                            <p:strVal val="#ppt_h"/>
                                          </p:val>
                                        </p:tav>
                                        <p:tav tm="100000">
                                          <p:val>
                                            <p:strVal val="#ppt_h"/>
                                          </p:val>
                                        </p:tav>
                                      </p:tavLst>
                                    </p:anim>
                                    <p:animEffect transition="in" filter="fade">
                                      <p:cBhvr>
                                        <p:cTn id="77" dur="1000"/>
                                        <p:tgtEl>
                                          <p:spTgt spid="12"/>
                                        </p:tgtEl>
                                      </p:cBhvr>
                                    </p:animEffect>
                                  </p:childTnLst>
                                </p:cTn>
                              </p:par>
                              <p:par>
                                <p:cTn id="78" presetID="55" presetClass="entr" presetSubtype="0" fill="hold" grpId="0" nodeType="withEffect">
                                  <p:stCondLst>
                                    <p:cond delay="2500"/>
                                  </p:stCondLst>
                                  <p:childTnLst>
                                    <p:set>
                                      <p:cBhvr>
                                        <p:cTn id="79" dur="1" fill="hold">
                                          <p:stCondLst>
                                            <p:cond delay="0"/>
                                          </p:stCondLst>
                                        </p:cTn>
                                        <p:tgtEl>
                                          <p:spTgt spid="13"/>
                                        </p:tgtEl>
                                        <p:attrNameLst>
                                          <p:attrName>style.visibility</p:attrName>
                                        </p:attrNameLst>
                                      </p:cBhvr>
                                      <p:to>
                                        <p:strVal val="visible"/>
                                      </p:to>
                                    </p:set>
                                    <p:anim calcmode="lin" valueType="num">
                                      <p:cBhvr>
                                        <p:cTn id="80" dur="1000" fill="hold"/>
                                        <p:tgtEl>
                                          <p:spTgt spid="13"/>
                                        </p:tgtEl>
                                        <p:attrNameLst>
                                          <p:attrName>ppt_w</p:attrName>
                                        </p:attrNameLst>
                                      </p:cBhvr>
                                      <p:tavLst>
                                        <p:tav tm="0">
                                          <p:val>
                                            <p:strVal val="#ppt_w*0.70"/>
                                          </p:val>
                                        </p:tav>
                                        <p:tav tm="100000">
                                          <p:val>
                                            <p:strVal val="#ppt_w"/>
                                          </p:val>
                                        </p:tav>
                                      </p:tavLst>
                                    </p:anim>
                                    <p:anim calcmode="lin" valueType="num">
                                      <p:cBhvr>
                                        <p:cTn id="81" dur="1000" fill="hold"/>
                                        <p:tgtEl>
                                          <p:spTgt spid="13"/>
                                        </p:tgtEl>
                                        <p:attrNameLst>
                                          <p:attrName>ppt_h</p:attrName>
                                        </p:attrNameLst>
                                      </p:cBhvr>
                                      <p:tavLst>
                                        <p:tav tm="0">
                                          <p:val>
                                            <p:strVal val="#ppt_h"/>
                                          </p:val>
                                        </p:tav>
                                        <p:tav tm="100000">
                                          <p:val>
                                            <p:strVal val="#ppt_h"/>
                                          </p:val>
                                        </p:tav>
                                      </p:tavLst>
                                    </p:anim>
                                    <p:animEffect transition="in" filter="fade">
                                      <p:cBhvr>
                                        <p:cTn id="82" dur="1000"/>
                                        <p:tgtEl>
                                          <p:spTgt spid="13"/>
                                        </p:tgtEl>
                                      </p:cBhvr>
                                    </p:animEffect>
                                  </p:childTnLst>
                                </p:cTn>
                              </p:par>
                              <p:par>
                                <p:cTn id="83" presetID="55" presetClass="entr" presetSubtype="0" fill="hold" grpId="0" nodeType="withEffect">
                                  <p:stCondLst>
                                    <p:cond delay="2500"/>
                                  </p:stCondLst>
                                  <p:childTnLst>
                                    <p:set>
                                      <p:cBhvr>
                                        <p:cTn id="84" dur="1" fill="hold">
                                          <p:stCondLst>
                                            <p:cond delay="0"/>
                                          </p:stCondLst>
                                        </p:cTn>
                                        <p:tgtEl>
                                          <p:spTgt spid="14"/>
                                        </p:tgtEl>
                                        <p:attrNameLst>
                                          <p:attrName>style.visibility</p:attrName>
                                        </p:attrNameLst>
                                      </p:cBhvr>
                                      <p:to>
                                        <p:strVal val="visible"/>
                                      </p:to>
                                    </p:set>
                                    <p:anim calcmode="lin" valueType="num">
                                      <p:cBhvr>
                                        <p:cTn id="85" dur="1000" fill="hold"/>
                                        <p:tgtEl>
                                          <p:spTgt spid="14"/>
                                        </p:tgtEl>
                                        <p:attrNameLst>
                                          <p:attrName>ppt_w</p:attrName>
                                        </p:attrNameLst>
                                      </p:cBhvr>
                                      <p:tavLst>
                                        <p:tav tm="0">
                                          <p:val>
                                            <p:strVal val="#ppt_w*0.70"/>
                                          </p:val>
                                        </p:tav>
                                        <p:tav tm="100000">
                                          <p:val>
                                            <p:strVal val="#ppt_w"/>
                                          </p:val>
                                        </p:tav>
                                      </p:tavLst>
                                    </p:anim>
                                    <p:anim calcmode="lin" valueType="num">
                                      <p:cBhvr>
                                        <p:cTn id="86" dur="1000" fill="hold"/>
                                        <p:tgtEl>
                                          <p:spTgt spid="14"/>
                                        </p:tgtEl>
                                        <p:attrNameLst>
                                          <p:attrName>ppt_h</p:attrName>
                                        </p:attrNameLst>
                                      </p:cBhvr>
                                      <p:tavLst>
                                        <p:tav tm="0">
                                          <p:val>
                                            <p:strVal val="#ppt_h"/>
                                          </p:val>
                                        </p:tav>
                                        <p:tav tm="100000">
                                          <p:val>
                                            <p:strVal val="#ppt_h"/>
                                          </p:val>
                                        </p:tav>
                                      </p:tavLst>
                                    </p:anim>
                                    <p:animEffect transition="in" filter="fade">
                                      <p:cBhvr>
                                        <p:cTn id="87" dur="1000"/>
                                        <p:tgtEl>
                                          <p:spTgt spid="14"/>
                                        </p:tgtEl>
                                      </p:cBhvr>
                                    </p:animEffect>
                                  </p:childTnLst>
                                </p:cTn>
                              </p:par>
                              <p:par>
                                <p:cTn id="88" presetID="10" presetClass="entr" presetSubtype="0" fill="hold" grpId="0" nodeType="withEffect">
                                  <p:stCondLst>
                                    <p:cond delay="2500"/>
                                  </p:stCondLst>
                                  <p:childTnLst>
                                    <p:set>
                                      <p:cBhvr>
                                        <p:cTn id="89" dur="1" fill="hold">
                                          <p:stCondLst>
                                            <p:cond delay="0"/>
                                          </p:stCondLst>
                                        </p:cTn>
                                        <p:tgtEl>
                                          <p:spTgt spid="4"/>
                                        </p:tgtEl>
                                        <p:attrNameLst>
                                          <p:attrName>style.visibility</p:attrName>
                                        </p:attrNameLst>
                                      </p:cBhvr>
                                      <p:to>
                                        <p:strVal val="visible"/>
                                      </p:to>
                                    </p:set>
                                    <p:animEffect transition="in" filter="fade">
                                      <p:cBhvr>
                                        <p:cTn id="90" dur="1000"/>
                                        <p:tgtEl>
                                          <p:spTgt spid="4"/>
                                        </p:tgtEl>
                                      </p:cBhvr>
                                    </p:animEffect>
                                  </p:childTnLst>
                                </p:cTn>
                              </p:par>
                              <p:par>
                                <p:cTn id="91" presetID="22" presetClass="entr" presetSubtype="8" fill="hold" nodeType="withEffect">
                                  <p:stCondLst>
                                    <p:cond delay="3500"/>
                                  </p:stCondLst>
                                  <p:childTnLst>
                                    <p:set>
                                      <p:cBhvr>
                                        <p:cTn id="92" dur="1" fill="hold">
                                          <p:stCondLst>
                                            <p:cond delay="0"/>
                                          </p:stCondLst>
                                        </p:cTn>
                                        <p:tgtEl>
                                          <p:spTgt spid="19"/>
                                        </p:tgtEl>
                                        <p:attrNameLst>
                                          <p:attrName>style.visibility</p:attrName>
                                        </p:attrNameLst>
                                      </p:cBhvr>
                                      <p:to>
                                        <p:strVal val="visible"/>
                                      </p:to>
                                    </p:set>
                                    <p:animEffect transition="in" filter="wipe(left)">
                                      <p:cBhvr>
                                        <p:cTn id="93" dur="1000"/>
                                        <p:tgtEl>
                                          <p:spTgt spid="19"/>
                                        </p:tgtEl>
                                      </p:cBhvr>
                                    </p:animEffect>
                                  </p:childTnLst>
                                </p:cTn>
                              </p:par>
                              <p:par>
                                <p:cTn id="94" presetID="22" presetClass="entr" presetSubtype="8" fill="hold" nodeType="withEffect">
                                  <p:stCondLst>
                                    <p:cond delay="3500"/>
                                  </p:stCondLst>
                                  <p:childTnLst>
                                    <p:set>
                                      <p:cBhvr>
                                        <p:cTn id="95" dur="1" fill="hold">
                                          <p:stCondLst>
                                            <p:cond delay="0"/>
                                          </p:stCondLst>
                                        </p:cTn>
                                        <p:tgtEl>
                                          <p:spTgt spid="24"/>
                                        </p:tgtEl>
                                        <p:attrNameLst>
                                          <p:attrName>style.visibility</p:attrName>
                                        </p:attrNameLst>
                                      </p:cBhvr>
                                      <p:to>
                                        <p:strVal val="visible"/>
                                      </p:to>
                                    </p:set>
                                    <p:animEffect transition="in" filter="wipe(left)">
                                      <p:cBhvr>
                                        <p:cTn id="96" dur="1000"/>
                                        <p:tgtEl>
                                          <p:spTgt spid="24"/>
                                        </p:tgtEl>
                                      </p:cBhvr>
                                    </p:animEffect>
                                  </p:childTnLst>
                                </p:cTn>
                              </p:par>
                              <p:par>
                                <p:cTn id="97" presetID="22" presetClass="entr" presetSubtype="8" fill="hold" nodeType="withEffect">
                                  <p:stCondLst>
                                    <p:cond delay="3500"/>
                                  </p:stCondLst>
                                  <p:childTnLst>
                                    <p:set>
                                      <p:cBhvr>
                                        <p:cTn id="98" dur="1" fill="hold">
                                          <p:stCondLst>
                                            <p:cond delay="0"/>
                                          </p:stCondLst>
                                        </p:cTn>
                                        <p:tgtEl>
                                          <p:spTgt spid="28"/>
                                        </p:tgtEl>
                                        <p:attrNameLst>
                                          <p:attrName>style.visibility</p:attrName>
                                        </p:attrNameLst>
                                      </p:cBhvr>
                                      <p:to>
                                        <p:strVal val="visible"/>
                                      </p:to>
                                    </p:set>
                                    <p:animEffect transition="in" filter="wipe(left)">
                                      <p:cBhvr>
                                        <p:cTn id="99" dur="1000"/>
                                        <p:tgtEl>
                                          <p:spTgt spid="28"/>
                                        </p:tgtEl>
                                      </p:cBhvr>
                                    </p:animEffect>
                                  </p:childTnLst>
                                </p:cTn>
                              </p:par>
                              <p:par>
                                <p:cTn id="100" presetID="22" presetClass="entr" presetSubtype="8" fill="hold" nodeType="withEffect">
                                  <p:stCondLst>
                                    <p:cond delay="4000"/>
                                  </p:stCondLst>
                                  <p:childTnLst>
                                    <p:set>
                                      <p:cBhvr>
                                        <p:cTn id="101" dur="1" fill="hold">
                                          <p:stCondLst>
                                            <p:cond delay="0"/>
                                          </p:stCondLst>
                                        </p:cTn>
                                        <p:tgtEl>
                                          <p:spTgt spid="15"/>
                                        </p:tgtEl>
                                        <p:attrNameLst>
                                          <p:attrName>style.visibility</p:attrName>
                                        </p:attrNameLst>
                                      </p:cBhvr>
                                      <p:to>
                                        <p:strVal val="visible"/>
                                      </p:to>
                                    </p:set>
                                    <p:animEffect transition="in" filter="wipe(left)">
                                      <p:cBhvr>
                                        <p:cTn id="102" dur="1000"/>
                                        <p:tgtEl>
                                          <p:spTgt spid="15"/>
                                        </p:tgtEl>
                                      </p:cBhvr>
                                    </p:animEffect>
                                  </p:childTnLst>
                                </p:cTn>
                              </p:par>
                              <p:par>
                                <p:cTn id="103" presetID="22" presetClass="entr" presetSubtype="8" fill="hold" nodeType="withEffect">
                                  <p:stCondLst>
                                    <p:cond delay="4500"/>
                                  </p:stCondLst>
                                  <p:childTnLst>
                                    <p:set>
                                      <p:cBhvr>
                                        <p:cTn id="104" dur="1" fill="hold">
                                          <p:stCondLst>
                                            <p:cond delay="0"/>
                                          </p:stCondLst>
                                        </p:cTn>
                                        <p:tgtEl>
                                          <p:spTgt spid="36"/>
                                        </p:tgtEl>
                                        <p:attrNameLst>
                                          <p:attrName>style.visibility</p:attrName>
                                        </p:attrNameLst>
                                      </p:cBhvr>
                                      <p:to>
                                        <p:strVal val="visible"/>
                                      </p:to>
                                    </p:set>
                                    <p:animEffect transition="in" filter="wipe(left)">
                                      <p:cBhvr>
                                        <p:cTn id="105" dur="1000"/>
                                        <p:tgtEl>
                                          <p:spTgt spid="36"/>
                                        </p:tgtEl>
                                      </p:cBhvr>
                                    </p:animEffect>
                                  </p:childTnLst>
                                </p:cTn>
                              </p:par>
                              <p:par>
                                <p:cTn id="106" presetID="22" presetClass="entr" presetSubtype="8" fill="hold" nodeType="withEffect">
                                  <p:stCondLst>
                                    <p:cond delay="4500"/>
                                  </p:stCondLst>
                                  <p:childTnLst>
                                    <p:set>
                                      <p:cBhvr>
                                        <p:cTn id="107" dur="1" fill="hold">
                                          <p:stCondLst>
                                            <p:cond delay="0"/>
                                          </p:stCondLst>
                                        </p:cTn>
                                        <p:tgtEl>
                                          <p:spTgt spid="32"/>
                                        </p:tgtEl>
                                        <p:attrNameLst>
                                          <p:attrName>style.visibility</p:attrName>
                                        </p:attrNameLst>
                                      </p:cBhvr>
                                      <p:to>
                                        <p:strVal val="visible"/>
                                      </p:to>
                                    </p:set>
                                    <p:animEffect transition="in" filter="wipe(left)">
                                      <p:cBhvr>
                                        <p:cTn id="108" dur="1000"/>
                                        <p:tgtEl>
                                          <p:spTgt spid="32"/>
                                        </p:tgtEl>
                                      </p:cBhvr>
                                    </p:animEffect>
                                  </p:childTnLst>
                                </p:cTn>
                              </p:par>
                              <p:par>
                                <p:cTn id="109" presetID="22" presetClass="entr" presetSubtype="8" fill="hold" nodeType="withEffect">
                                  <p:stCondLst>
                                    <p:cond delay="5000"/>
                                  </p:stCondLst>
                                  <p:childTnLst>
                                    <p:set>
                                      <p:cBhvr>
                                        <p:cTn id="110" dur="1" fill="hold">
                                          <p:stCondLst>
                                            <p:cond delay="0"/>
                                          </p:stCondLst>
                                        </p:cTn>
                                        <p:tgtEl>
                                          <p:spTgt spid="40"/>
                                        </p:tgtEl>
                                        <p:attrNameLst>
                                          <p:attrName>style.visibility</p:attrName>
                                        </p:attrNameLst>
                                      </p:cBhvr>
                                      <p:to>
                                        <p:strVal val="visible"/>
                                      </p:to>
                                    </p:set>
                                    <p:animEffect transition="in" filter="wipe(left)">
                                      <p:cBhvr>
                                        <p:cTn id="111"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6" grpId="0" animBg="1"/>
      <p:bldP spid="6" grpId="1" animBg="1"/>
      <p:bldP spid="7" grpId="0" animBg="1"/>
      <p:bldP spid="7" grpId="1" animBg="1"/>
      <p:bldP spid="8" grpId="0" animBg="1"/>
      <p:bldP spid="8" grpId="1" animBg="1"/>
      <p:bldP spid="53" grpId="0" animBg="1"/>
      <p:bldP spid="52" grpId="0" animBg="1"/>
      <p:bldP spid="4" grpId="0"/>
      <p:bldP spid="23" grpId="0" animBg="1"/>
      <p:bldP spid="9" grpId="0"/>
      <p:bldP spid="11" grpId="0"/>
      <p:bldP spid="12" grpId="0"/>
      <p:bldP spid="13" grpId="0"/>
      <p:bldP spid="14" grpId="0"/>
      <p:bldP spid="46" grpId="0"/>
      <p:bldP spid="47" grpId="0"/>
      <p:bldP spid="48" grpId="0"/>
      <p:bldP spid="49" grpId="0"/>
      <p:bldP spid="5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B4B4CBE-DCDE-487C-8726-34C680D388AB}"/>
              </a:ext>
            </a:extLst>
          </p:cNvPr>
          <p:cNvGrpSpPr/>
          <p:nvPr/>
        </p:nvGrpSpPr>
        <p:grpSpPr>
          <a:xfrm>
            <a:off x="5777196" y="2242188"/>
            <a:ext cx="5340434" cy="2410316"/>
            <a:chOff x="6096000" y="2390825"/>
            <a:chExt cx="5340434" cy="2410316"/>
          </a:xfrm>
        </p:grpSpPr>
        <p:sp>
          <p:nvSpPr>
            <p:cNvPr id="2" name="TextBox 1">
              <a:extLst>
                <a:ext uri="{FF2B5EF4-FFF2-40B4-BE49-F238E27FC236}">
                  <a16:creationId xmlns:a16="http://schemas.microsoft.com/office/drawing/2014/main" id="{95CFEAA5-2514-769F-5029-EDBD9A45CE7C}"/>
                </a:ext>
              </a:extLst>
            </p:cNvPr>
            <p:cNvSpPr txBox="1"/>
            <p:nvPr/>
          </p:nvSpPr>
          <p:spPr>
            <a:xfrm>
              <a:off x="6096000" y="2390825"/>
              <a:ext cx="5340434" cy="938719"/>
            </a:xfrm>
            <a:prstGeom prst="rect">
              <a:avLst/>
            </a:prstGeom>
            <a:noFill/>
          </p:spPr>
          <p:txBody>
            <a:bodyPr wrap="square" rtlCol="0">
              <a:spAutoFit/>
            </a:bodyPr>
            <a:lstStyle/>
            <a:p>
              <a:pPr algn="r">
                <a:spcAft>
                  <a:spcPts val="600"/>
                </a:spcAft>
              </a:pPr>
              <a:r>
                <a:rPr lang="en-US" sz="2000" b="1" dirty="0">
                  <a:gradFill>
                    <a:gsLst>
                      <a:gs pos="0">
                        <a:schemeClr val="accent2"/>
                      </a:gs>
                      <a:gs pos="100000">
                        <a:schemeClr val="accent1"/>
                      </a:gs>
                    </a:gsLst>
                    <a:lin ang="0" scaled="0"/>
                  </a:gradFill>
                  <a:latin typeface="Montserrat" panose="00000500000000000000" pitchFamily="50" charset="0"/>
                </a:rPr>
                <a:t>PRE-SPRINT</a:t>
              </a:r>
            </a:p>
            <a:p>
              <a:pPr algn="r">
                <a:spcAft>
                  <a:spcPts val="600"/>
                </a:spcAft>
              </a:pPr>
              <a:r>
                <a:rPr lang="en-US" sz="3000" b="1" dirty="0">
                  <a:solidFill>
                    <a:schemeClr val="tx2"/>
                  </a:solidFill>
                  <a:latin typeface="Montserrat" panose="00000500000000000000" pitchFamily="50" charset="0"/>
                </a:rPr>
                <a:t>SET THE STAGE</a:t>
              </a:r>
              <a:endParaRPr lang="en-US" sz="3000" dirty="0">
                <a:solidFill>
                  <a:schemeClr val="tx2"/>
                </a:solidFill>
                <a:latin typeface="Montserrat" panose="00000500000000000000" pitchFamily="50" charset="0"/>
              </a:endParaRPr>
            </a:p>
          </p:txBody>
        </p:sp>
        <p:sp>
          <p:nvSpPr>
            <p:cNvPr id="4" name="TextBox 3">
              <a:extLst>
                <a:ext uri="{FF2B5EF4-FFF2-40B4-BE49-F238E27FC236}">
                  <a16:creationId xmlns:a16="http://schemas.microsoft.com/office/drawing/2014/main" id="{CEDD01E0-F747-70B6-C339-4CB6BC4B5501}"/>
                </a:ext>
              </a:extLst>
            </p:cNvPr>
            <p:cNvSpPr txBox="1"/>
            <p:nvPr/>
          </p:nvSpPr>
          <p:spPr>
            <a:xfrm>
              <a:off x="6223000" y="3458338"/>
              <a:ext cx="5213434" cy="1342803"/>
            </a:xfrm>
            <a:prstGeom prst="rect">
              <a:avLst/>
            </a:prstGeom>
            <a:noFill/>
          </p:spPr>
          <p:txBody>
            <a:bodyPr wrap="square" rtlCol="0">
              <a:spAutoFit/>
            </a:bodyPr>
            <a:lstStyle/>
            <a:p>
              <a:pPr algn="r">
                <a:lnSpc>
                  <a:spcPts val="2500"/>
                </a:lnSpc>
              </a:pPr>
              <a:r>
                <a:rPr lang="en-US" sz="1600" dirty="0">
                  <a:latin typeface="Montserrat" panose="00000500000000000000" pitchFamily="50" charset="0"/>
                </a:rPr>
                <a:t>Before the sprint begins, identify the right business challenge and assemble the right team. Also allocate the time and space to conduct your sprint, weather in-person or remotely.</a:t>
              </a:r>
            </a:p>
          </p:txBody>
        </p:sp>
      </p:grpSp>
      <p:grpSp>
        <p:nvGrpSpPr>
          <p:cNvPr id="9" name="Group 8">
            <a:extLst>
              <a:ext uri="{FF2B5EF4-FFF2-40B4-BE49-F238E27FC236}">
                <a16:creationId xmlns:a16="http://schemas.microsoft.com/office/drawing/2014/main" id="{B343BE70-2A62-4492-9F44-8FE51BACBC57}"/>
              </a:ext>
            </a:extLst>
          </p:cNvPr>
          <p:cNvGrpSpPr/>
          <p:nvPr/>
        </p:nvGrpSpPr>
        <p:grpSpPr>
          <a:xfrm rot="5400000">
            <a:off x="-942991" y="-2466958"/>
            <a:ext cx="9550137" cy="14484057"/>
            <a:chOff x="-330200" y="0"/>
            <a:chExt cx="5901249" cy="8950032"/>
          </a:xfrm>
        </p:grpSpPr>
        <p:sp>
          <p:nvSpPr>
            <p:cNvPr id="7" name="Right Triangle 6">
              <a:extLst>
                <a:ext uri="{FF2B5EF4-FFF2-40B4-BE49-F238E27FC236}">
                  <a16:creationId xmlns:a16="http://schemas.microsoft.com/office/drawing/2014/main" id="{4F2ABC7D-18C5-4B37-BD68-ABC40C8495B6}"/>
                </a:ext>
              </a:extLst>
            </p:cNvPr>
            <p:cNvSpPr/>
            <p:nvPr/>
          </p:nvSpPr>
          <p:spPr>
            <a:xfrm rot="20600972">
              <a:off x="831625" y="1900940"/>
              <a:ext cx="1145877" cy="3819590"/>
            </a:xfrm>
            <a:prstGeom prst="rtTriangle">
              <a:avLst/>
            </a:prstGeom>
            <a:gradFill flip="none" rotWithShape="1">
              <a:gsLst>
                <a:gs pos="100000">
                  <a:schemeClr val="accent2"/>
                </a:gs>
                <a:gs pos="0">
                  <a:schemeClr val="accent2">
                    <a:lumMod val="60000"/>
                    <a:lumOff val="4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241F6AD-7E55-49D7-8A61-E620BE20E019}"/>
                </a:ext>
              </a:extLst>
            </p:cNvPr>
            <p:cNvSpPr/>
            <p:nvPr/>
          </p:nvSpPr>
          <p:spPr>
            <a:xfrm rot="20600972">
              <a:off x="1854872" y="5130442"/>
              <a:ext cx="3716177" cy="3819590"/>
            </a:xfrm>
            <a:prstGeom prst="rect">
              <a:avLst/>
            </a:prstGeom>
            <a:gradFill flip="none" rotWithShape="1">
              <a:gsLst>
                <a:gs pos="100000">
                  <a:schemeClr val="accent1"/>
                </a:gs>
                <a:gs pos="0">
                  <a:schemeClr val="accent1">
                    <a:lumMod val="40000"/>
                    <a:lumOff val="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5A06BC99-513E-4694-B606-354EBF8BA8A6}"/>
                </a:ext>
              </a:extLst>
            </p:cNvPr>
            <p:cNvSpPr/>
            <p:nvPr/>
          </p:nvSpPr>
          <p:spPr>
            <a:xfrm>
              <a:off x="-330200" y="0"/>
              <a:ext cx="2057400" cy="6858000"/>
            </a:xfrm>
            <a:prstGeom prst="rtTriangle">
              <a:avLst/>
            </a:prstGeom>
            <a:gradFill flip="none" rotWithShape="1">
              <a:gsLst>
                <a:gs pos="100000">
                  <a:schemeClr val="accent1"/>
                </a:gs>
                <a:gs pos="0">
                  <a:schemeClr val="accent1">
                    <a:lumMod val="40000"/>
                    <a:lumOff val="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Shape 9">
            <a:extLst>
              <a:ext uri="{FF2B5EF4-FFF2-40B4-BE49-F238E27FC236}">
                <a16:creationId xmlns:a16="http://schemas.microsoft.com/office/drawing/2014/main" id="{95147B37-E1C3-4CBA-BF9B-1A8DF6A54B82}"/>
              </a:ext>
            </a:extLst>
          </p:cNvPr>
          <p:cNvSpPr/>
          <p:nvPr/>
        </p:nvSpPr>
        <p:spPr>
          <a:xfrm flipH="1" flipV="1">
            <a:off x="-1376786" y="4325058"/>
            <a:ext cx="13741400" cy="2132108"/>
          </a:xfrm>
          <a:custGeom>
            <a:avLst/>
            <a:gdLst>
              <a:gd name="connsiteX0" fmla="*/ 0 w 14706600"/>
              <a:gd name="connsiteY0" fmla="*/ 1233914 h 3178698"/>
              <a:gd name="connsiteX1" fmla="*/ 4508500 w 14706600"/>
              <a:gd name="connsiteY1" fmla="*/ 78214 h 3178698"/>
              <a:gd name="connsiteX2" fmla="*/ 11188700 w 14706600"/>
              <a:gd name="connsiteY2" fmla="*/ 3177014 h 3178698"/>
              <a:gd name="connsiteX3" fmla="*/ 14706600 w 14706600"/>
              <a:gd name="connsiteY3" fmla="*/ 421114 h 3178698"/>
            </a:gdLst>
            <a:ahLst/>
            <a:cxnLst>
              <a:cxn ang="0">
                <a:pos x="connsiteX0" y="connsiteY0"/>
              </a:cxn>
              <a:cxn ang="0">
                <a:pos x="connsiteX1" y="connsiteY1"/>
              </a:cxn>
              <a:cxn ang="0">
                <a:pos x="connsiteX2" y="connsiteY2"/>
              </a:cxn>
              <a:cxn ang="0">
                <a:pos x="connsiteX3" y="connsiteY3"/>
              </a:cxn>
            </a:cxnLst>
            <a:rect l="l" t="t" r="r" b="b"/>
            <a:pathLst>
              <a:path w="14706600" h="3178698">
                <a:moveTo>
                  <a:pt x="0" y="1233914"/>
                </a:moveTo>
                <a:cubicBezTo>
                  <a:pt x="1321858" y="494139"/>
                  <a:pt x="2643717" y="-245636"/>
                  <a:pt x="4508500" y="78214"/>
                </a:cubicBezTo>
                <a:cubicBezTo>
                  <a:pt x="6373283" y="402064"/>
                  <a:pt x="9489017" y="3119864"/>
                  <a:pt x="11188700" y="3177014"/>
                </a:cubicBezTo>
                <a:cubicBezTo>
                  <a:pt x="12888383" y="3234164"/>
                  <a:pt x="13797491" y="1827639"/>
                  <a:pt x="14706600" y="421114"/>
                </a:cubicBezTo>
              </a:path>
            </a:pathLst>
          </a:custGeom>
          <a:noFill/>
          <a:ln w="6350">
            <a:solidFill>
              <a:schemeClr val="tx1">
                <a:alpha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CFAB8FFC-8EC6-4A75-838E-122876A1FB51}"/>
              </a:ext>
            </a:extLst>
          </p:cNvPr>
          <p:cNvSpPr/>
          <p:nvPr/>
        </p:nvSpPr>
        <p:spPr>
          <a:xfrm rot="10800000" flipH="1" flipV="1">
            <a:off x="-2686050" y="3816392"/>
            <a:ext cx="15050664" cy="3041606"/>
          </a:xfrm>
          <a:custGeom>
            <a:avLst/>
            <a:gdLst>
              <a:gd name="connsiteX0" fmla="*/ 0 w 14706600"/>
              <a:gd name="connsiteY0" fmla="*/ 1233914 h 3178698"/>
              <a:gd name="connsiteX1" fmla="*/ 4508500 w 14706600"/>
              <a:gd name="connsiteY1" fmla="*/ 78214 h 3178698"/>
              <a:gd name="connsiteX2" fmla="*/ 11188700 w 14706600"/>
              <a:gd name="connsiteY2" fmla="*/ 3177014 h 3178698"/>
              <a:gd name="connsiteX3" fmla="*/ 14706600 w 14706600"/>
              <a:gd name="connsiteY3" fmla="*/ 421114 h 3178698"/>
            </a:gdLst>
            <a:ahLst/>
            <a:cxnLst>
              <a:cxn ang="0">
                <a:pos x="connsiteX0" y="connsiteY0"/>
              </a:cxn>
              <a:cxn ang="0">
                <a:pos x="connsiteX1" y="connsiteY1"/>
              </a:cxn>
              <a:cxn ang="0">
                <a:pos x="connsiteX2" y="connsiteY2"/>
              </a:cxn>
              <a:cxn ang="0">
                <a:pos x="connsiteX3" y="connsiteY3"/>
              </a:cxn>
            </a:cxnLst>
            <a:rect l="l" t="t" r="r" b="b"/>
            <a:pathLst>
              <a:path w="14706600" h="3178698">
                <a:moveTo>
                  <a:pt x="0" y="1233914"/>
                </a:moveTo>
                <a:cubicBezTo>
                  <a:pt x="1321858" y="494139"/>
                  <a:pt x="2643717" y="-245636"/>
                  <a:pt x="4508500" y="78214"/>
                </a:cubicBezTo>
                <a:cubicBezTo>
                  <a:pt x="6373283" y="402064"/>
                  <a:pt x="9489017" y="3119864"/>
                  <a:pt x="11188700" y="3177014"/>
                </a:cubicBezTo>
                <a:cubicBezTo>
                  <a:pt x="12888383" y="3234164"/>
                  <a:pt x="13797491" y="1827639"/>
                  <a:pt x="14706600" y="421114"/>
                </a:cubicBezTo>
              </a:path>
            </a:pathLst>
          </a:custGeom>
          <a:noFill/>
          <a:ln w="6350">
            <a:solidFill>
              <a:schemeClr val="tx1">
                <a:alpha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1476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FE4F3410-C4FF-4E8A-A8A1-A64D7D6DD110}"/>
              </a:ext>
            </a:extLst>
          </p:cNvPr>
          <p:cNvSpPr/>
          <p:nvPr/>
        </p:nvSpPr>
        <p:spPr>
          <a:xfrm rot="15515900" flipV="1">
            <a:off x="9136780" y="-2166395"/>
            <a:ext cx="6110441" cy="9814443"/>
          </a:xfrm>
          <a:prstGeom prst="rtTriangle">
            <a:avLst/>
          </a:prstGeom>
          <a:blipFill dpi="0" rotWithShape="0">
            <a:blip r:embed="rId2">
              <a:alphaModFix amt="50000"/>
              <a:extLst>
                <a:ext uri="{28A0092B-C50C-407E-A947-70E740481C1C}">
                  <a14:useLocalDpi xmlns:a14="http://schemas.microsoft.com/office/drawing/2010/main" val="0"/>
                </a:ext>
              </a:extLst>
            </a:blip>
            <a:srcRect/>
            <a:stretch>
              <a:fillRect t="-77197" b="-7719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4162F0CB-FAE1-4F98-8992-727733BC8AD3}"/>
              </a:ext>
            </a:extLst>
          </p:cNvPr>
          <p:cNvSpPr/>
          <p:nvPr/>
        </p:nvSpPr>
        <p:spPr>
          <a:xfrm rot="16200000" flipH="1">
            <a:off x="6542075" y="-1433044"/>
            <a:ext cx="4324350" cy="7190445"/>
          </a:xfrm>
          <a:prstGeom prst="rtTriangle">
            <a:avLst/>
          </a:prstGeom>
          <a:blipFill dpi="0" rotWithShape="0">
            <a:blip r:embed="rId3">
              <a:extLst>
                <a:ext uri="{28A0092B-C50C-407E-A947-70E740481C1C}">
                  <a14:useLocalDpi xmlns:a14="http://schemas.microsoft.com/office/drawing/2010/main" val="0"/>
                </a:ext>
              </a:extLst>
            </a:blip>
            <a:srcRect/>
            <a:stretch>
              <a:fillRect t="-74708" b="-7470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FEDC88A2-FE3D-4821-8841-D77677F7ED24}"/>
              </a:ext>
            </a:extLst>
          </p:cNvPr>
          <p:cNvSpPr/>
          <p:nvPr/>
        </p:nvSpPr>
        <p:spPr>
          <a:xfrm flipH="1">
            <a:off x="7687056" y="2353056"/>
            <a:ext cx="4504943" cy="4504943"/>
          </a:xfrm>
          <a:prstGeom prst="rtTriangle">
            <a:avLst/>
          </a:prstGeom>
          <a:gradFill>
            <a:gsLst>
              <a:gs pos="67000">
                <a:srgbClr val="3484B5"/>
              </a:gs>
              <a:gs pos="100000">
                <a:schemeClr val="accent1"/>
              </a:gs>
              <a:gs pos="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E990718-B095-4EFB-AB27-E5F4B4EC9F28}"/>
              </a:ext>
            </a:extLst>
          </p:cNvPr>
          <p:cNvGrpSpPr/>
          <p:nvPr/>
        </p:nvGrpSpPr>
        <p:grpSpPr>
          <a:xfrm>
            <a:off x="891120" y="1511234"/>
            <a:ext cx="5509925" cy="3835532"/>
            <a:chOff x="891120" y="1190693"/>
            <a:chExt cx="5509925" cy="3835532"/>
          </a:xfrm>
        </p:grpSpPr>
        <p:sp>
          <p:nvSpPr>
            <p:cNvPr id="13" name="TextBox 12">
              <a:extLst>
                <a:ext uri="{FF2B5EF4-FFF2-40B4-BE49-F238E27FC236}">
                  <a16:creationId xmlns:a16="http://schemas.microsoft.com/office/drawing/2014/main" id="{D6E6A2DD-A933-4982-A7FE-56347BC8E338}"/>
                </a:ext>
              </a:extLst>
            </p:cNvPr>
            <p:cNvSpPr txBox="1"/>
            <p:nvPr/>
          </p:nvSpPr>
          <p:spPr>
            <a:xfrm>
              <a:off x="891120" y="1190693"/>
              <a:ext cx="5509925" cy="553998"/>
            </a:xfrm>
            <a:prstGeom prst="rect">
              <a:avLst/>
            </a:prstGeom>
            <a:noFill/>
          </p:spPr>
          <p:txBody>
            <a:bodyPr wrap="square" rtlCol="0">
              <a:spAutoFit/>
            </a:bodyPr>
            <a:lstStyle/>
            <a:p>
              <a:r>
                <a:rPr lang="en-US" sz="3000" b="1" dirty="0">
                  <a:solidFill>
                    <a:schemeClr val="tx2"/>
                  </a:solidFill>
                  <a:latin typeface="Montserrat" panose="00000500000000000000" pitchFamily="50" charset="0"/>
                </a:rPr>
                <a:t>PROBLEMS IDENTIFIED</a:t>
              </a:r>
            </a:p>
          </p:txBody>
        </p:sp>
        <p:sp>
          <p:nvSpPr>
            <p:cNvPr id="14" name="Rectangle: Rounded Corners 13">
              <a:extLst>
                <a:ext uri="{FF2B5EF4-FFF2-40B4-BE49-F238E27FC236}">
                  <a16:creationId xmlns:a16="http://schemas.microsoft.com/office/drawing/2014/main" id="{81DB5C04-D9AD-4D33-BCEC-D2607E0A0DB4}"/>
                </a:ext>
              </a:extLst>
            </p:cNvPr>
            <p:cNvSpPr/>
            <p:nvPr/>
          </p:nvSpPr>
          <p:spPr>
            <a:xfrm>
              <a:off x="922744" y="2132420"/>
              <a:ext cx="4595406" cy="1296580"/>
            </a:xfrm>
            <a:prstGeom prst="roundRect">
              <a:avLst>
                <a:gd name="adj" fmla="val 12423"/>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182880" rtlCol="0" anchor="ctr"/>
            <a:lstStyle/>
            <a:p>
              <a:pPr>
                <a:lnSpc>
                  <a:spcPts val="2100"/>
                </a:lnSpc>
              </a:pPr>
              <a:r>
                <a:rPr lang="en-US" sz="1400" b="1" dirty="0">
                  <a:gradFill flip="none" rotWithShape="1">
                    <a:gsLst>
                      <a:gs pos="100000">
                        <a:schemeClr val="accent1"/>
                      </a:gs>
                      <a:gs pos="0">
                        <a:schemeClr val="accent2"/>
                      </a:gs>
                    </a:gsLst>
                    <a:path path="circle">
                      <a:fillToRect l="100000" t="100000"/>
                    </a:path>
                    <a:tileRect r="-100000" b="-100000"/>
                  </a:gradFill>
                  <a:latin typeface="Montserrat" panose="00000500000000000000" pitchFamily="50" charset="0"/>
                </a:rPr>
                <a:t>Newly-joined users do not become returning users and do not take advantage of the benefits our product offers</a:t>
              </a:r>
            </a:p>
          </p:txBody>
        </p:sp>
        <p:sp>
          <p:nvSpPr>
            <p:cNvPr id="15" name="Rectangle: Rounded Corners 14">
              <a:extLst>
                <a:ext uri="{FF2B5EF4-FFF2-40B4-BE49-F238E27FC236}">
                  <a16:creationId xmlns:a16="http://schemas.microsoft.com/office/drawing/2014/main" id="{B9B6AD82-75D2-4F9F-9883-186A0BA37848}"/>
                </a:ext>
              </a:extLst>
            </p:cNvPr>
            <p:cNvSpPr/>
            <p:nvPr/>
          </p:nvSpPr>
          <p:spPr>
            <a:xfrm>
              <a:off x="922744" y="3729645"/>
              <a:ext cx="4595406" cy="1296580"/>
            </a:xfrm>
            <a:prstGeom prst="roundRect">
              <a:avLst>
                <a:gd name="adj" fmla="val 12423"/>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182880" rtlCol="0" anchor="ctr"/>
            <a:lstStyle/>
            <a:p>
              <a:pPr>
                <a:lnSpc>
                  <a:spcPts val="2100"/>
                </a:lnSpc>
              </a:pPr>
              <a:r>
                <a:rPr lang="en-US" sz="1400" b="1" dirty="0">
                  <a:gradFill flip="none" rotWithShape="1">
                    <a:gsLst>
                      <a:gs pos="100000">
                        <a:schemeClr val="accent1"/>
                      </a:gs>
                      <a:gs pos="0">
                        <a:schemeClr val="accent2"/>
                      </a:gs>
                    </a:gsLst>
                    <a:path path="circle">
                      <a:fillToRect l="100000" t="100000"/>
                    </a:path>
                    <a:tileRect r="-100000" b="-100000"/>
                  </a:gradFill>
                  <a:latin typeface="Montserrat" panose="00000500000000000000" pitchFamily="50" charset="0"/>
                </a:rPr>
                <a:t>Most users do not follow through the onboarding process and are therefore not educated about how the product works</a:t>
              </a:r>
            </a:p>
          </p:txBody>
        </p:sp>
      </p:grpSp>
      <p:sp>
        <p:nvSpPr>
          <p:cNvPr id="3" name="Right Triangle 2">
            <a:extLst>
              <a:ext uri="{FF2B5EF4-FFF2-40B4-BE49-F238E27FC236}">
                <a16:creationId xmlns:a16="http://schemas.microsoft.com/office/drawing/2014/main" id="{F93DECCC-841D-2F06-C2EA-D41435AD24DB}"/>
              </a:ext>
            </a:extLst>
          </p:cNvPr>
          <p:cNvSpPr/>
          <p:nvPr/>
        </p:nvSpPr>
        <p:spPr>
          <a:xfrm rot="16200000" flipH="1">
            <a:off x="6509663" y="-1433047"/>
            <a:ext cx="4324350" cy="7190445"/>
          </a:xfrm>
          <a:prstGeom prst="rtTriangle">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7836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1" name="Straight Connector 100">
            <a:extLst>
              <a:ext uri="{FF2B5EF4-FFF2-40B4-BE49-F238E27FC236}">
                <a16:creationId xmlns:a16="http://schemas.microsoft.com/office/drawing/2014/main" id="{91C5C13B-194A-4AFA-BC01-EE89D2A159AD}"/>
              </a:ext>
            </a:extLst>
          </p:cNvPr>
          <p:cNvCxnSpPr>
            <a:stCxn id="33" idx="3"/>
            <a:endCxn id="93" idx="1"/>
          </p:cNvCxnSpPr>
          <p:nvPr/>
        </p:nvCxnSpPr>
        <p:spPr>
          <a:xfrm>
            <a:off x="7167562" y="2167290"/>
            <a:ext cx="1767318" cy="0"/>
          </a:xfrm>
          <a:prstGeom prst="line">
            <a:avLst/>
          </a:prstGeom>
          <a:ln w="9525" cap="rnd">
            <a:solidFill>
              <a:schemeClr val="tx2">
                <a:lumMod val="40000"/>
                <a:lumOff val="60000"/>
                <a:alpha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3" name="Connector: Curved 72">
            <a:extLst>
              <a:ext uri="{FF2B5EF4-FFF2-40B4-BE49-F238E27FC236}">
                <a16:creationId xmlns:a16="http://schemas.microsoft.com/office/drawing/2014/main" id="{11420F1C-A0E0-481C-9E12-C1CFCB2DD7BE}"/>
              </a:ext>
            </a:extLst>
          </p:cNvPr>
          <p:cNvCxnSpPr>
            <a:stCxn id="33" idx="2"/>
            <a:endCxn id="49" idx="0"/>
          </p:cNvCxnSpPr>
          <p:nvPr/>
        </p:nvCxnSpPr>
        <p:spPr>
          <a:xfrm rot="5400000">
            <a:off x="2831095" y="1319190"/>
            <a:ext cx="2096119" cy="4433692"/>
          </a:xfrm>
          <a:prstGeom prst="curvedConnector3">
            <a:avLst>
              <a:gd name="adj1" fmla="val 17282"/>
            </a:avLst>
          </a:prstGeom>
          <a:ln w="9525" cap="rnd">
            <a:solidFill>
              <a:schemeClr val="tx2">
                <a:lumMod val="40000"/>
                <a:lumOff val="60000"/>
                <a:alpha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6" name="Connector: Curved 75">
            <a:extLst>
              <a:ext uri="{FF2B5EF4-FFF2-40B4-BE49-F238E27FC236}">
                <a16:creationId xmlns:a16="http://schemas.microsoft.com/office/drawing/2014/main" id="{B63C98F2-9F1C-4EE5-AC2C-BE3C424C89BD}"/>
              </a:ext>
            </a:extLst>
          </p:cNvPr>
          <p:cNvCxnSpPr>
            <a:cxnSpLocks/>
            <a:stCxn id="33" idx="2"/>
            <a:endCxn id="54" idx="0"/>
          </p:cNvCxnSpPr>
          <p:nvPr/>
        </p:nvCxnSpPr>
        <p:spPr>
          <a:xfrm rot="16200000" flipH="1">
            <a:off x="7264787" y="1319189"/>
            <a:ext cx="2096119" cy="4433693"/>
          </a:xfrm>
          <a:prstGeom prst="curvedConnector3">
            <a:avLst>
              <a:gd name="adj1" fmla="val 17888"/>
            </a:avLst>
          </a:prstGeom>
          <a:ln w="9525" cap="rnd">
            <a:solidFill>
              <a:schemeClr val="tx2">
                <a:lumMod val="40000"/>
                <a:lumOff val="60000"/>
                <a:alpha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0" name="Connector: Curved 79">
            <a:extLst>
              <a:ext uri="{FF2B5EF4-FFF2-40B4-BE49-F238E27FC236}">
                <a16:creationId xmlns:a16="http://schemas.microsoft.com/office/drawing/2014/main" id="{7C1E6961-7348-455D-9EBF-A566383533EA}"/>
              </a:ext>
            </a:extLst>
          </p:cNvPr>
          <p:cNvCxnSpPr>
            <a:cxnSpLocks/>
            <a:stCxn id="33" idx="2"/>
            <a:endCxn id="60" idx="0"/>
          </p:cNvCxnSpPr>
          <p:nvPr/>
        </p:nvCxnSpPr>
        <p:spPr>
          <a:xfrm rot="16200000" flipH="1">
            <a:off x="6570935" y="2013042"/>
            <a:ext cx="1266976" cy="2216846"/>
          </a:xfrm>
          <a:prstGeom prst="curvedConnector3">
            <a:avLst>
              <a:gd name="adj1" fmla="val 37971"/>
            </a:avLst>
          </a:prstGeom>
          <a:ln w="9525" cap="rnd">
            <a:solidFill>
              <a:schemeClr val="tx2">
                <a:lumMod val="40000"/>
                <a:lumOff val="60000"/>
                <a:alpha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4" name="Connector: Curved 83">
            <a:extLst>
              <a:ext uri="{FF2B5EF4-FFF2-40B4-BE49-F238E27FC236}">
                <a16:creationId xmlns:a16="http://schemas.microsoft.com/office/drawing/2014/main" id="{AF1FE7D1-4622-461D-A14F-E06075A2B461}"/>
              </a:ext>
            </a:extLst>
          </p:cNvPr>
          <p:cNvCxnSpPr>
            <a:cxnSpLocks/>
            <a:stCxn id="33" idx="2"/>
            <a:endCxn id="65" idx="0"/>
          </p:cNvCxnSpPr>
          <p:nvPr/>
        </p:nvCxnSpPr>
        <p:spPr>
          <a:xfrm rot="5400000">
            <a:off x="4354089" y="2013042"/>
            <a:ext cx="1266976" cy="2216846"/>
          </a:xfrm>
          <a:prstGeom prst="curvedConnector3">
            <a:avLst>
              <a:gd name="adj1" fmla="val 35967"/>
            </a:avLst>
          </a:prstGeom>
          <a:ln w="9525" cap="rnd">
            <a:solidFill>
              <a:schemeClr val="tx2">
                <a:lumMod val="40000"/>
                <a:lumOff val="60000"/>
                <a:alpha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699357F-B8FA-455C-82B4-2C21CCC57AA0}"/>
              </a:ext>
            </a:extLst>
          </p:cNvPr>
          <p:cNvCxnSpPr>
            <a:stCxn id="33" idx="2"/>
            <a:endCxn id="44" idx="0"/>
          </p:cNvCxnSpPr>
          <p:nvPr/>
        </p:nvCxnSpPr>
        <p:spPr>
          <a:xfrm>
            <a:off x="6096000" y="2487977"/>
            <a:ext cx="0" cy="437832"/>
          </a:xfrm>
          <a:prstGeom prst="line">
            <a:avLst/>
          </a:prstGeom>
          <a:ln w="9525" cap="rnd">
            <a:solidFill>
              <a:schemeClr val="tx2">
                <a:lumMod val="40000"/>
                <a:lumOff val="60000"/>
                <a:alpha val="5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9DF8E7BE-109D-4FEA-B06D-93993F590CEF}"/>
              </a:ext>
            </a:extLst>
          </p:cNvPr>
          <p:cNvGrpSpPr/>
          <p:nvPr/>
        </p:nvGrpSpPr>
        <p:grpSpPr>
          <a:xfrm>
            <a:off x="5024438" y="461960"/>
            <a:ext cx="2143124" cy="2026017"/>
            <a:chOff x="5024438" y="640982"/>
            <a:chExt cx="2143124" cy="2026017"/>
          </a:xfrm>
        </p:grpSpPr>
        <p:sp>
          <p:nvSpPr>
            <p:cNvPr id="39" name="Oval 38">
              <a:extLst>
                <a:ext uri="{FF2B5EF4-FFF2-40B4-BE49-F238E27FC236}">
                  <a16:creationId xmlns:a16="http://schemas.microsoft.com/office/drawing/2014/main" id="{4526F68A-0A39-4A37-981A-9E9A701B4BAD}"/>
                </a:ext>
              </a:extLst>
            </p:cNvPr>
            <p:cNvSpPr/>
            <p:nvPr/>
          </p:nvSpPr>
          <p:spPr>
            <a:xfrm>
              <a:off x="5300662" y="640982"/>
              <a:ext cx="1590676" cy="1590676"/>
            </a:xfrm>
            <a:prstGeom prst="ellipse">
              <a:avLst/>
            </a:prstGeom>
            <a:gradFill>
              <a:gsLst>
                <a:gs pos="0">
                  <a:schemeClr val="accent1"/>
                </a:gs>
                <a:gs pos="10000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6692EC21-6E04-7794-44B9-4D3F3DB5B540}"/>
                </a:ext>
              </a:extLst>
            </p:cNvPr>
            <p:cNvSpPr/>
            <p:nvPr/>
          </p:nvSpPr>
          <p:spPr>
            <a:xfrm>
              <a:off x="5372100" y="712420"/>
              <a:ext cx="1447800" cy="1447800"/>
            </a:xfrm>
            <a:prstGeom prst="ellipse">
              <a:avLst/>
            </a:prstGeom>
            <a:blipFill dpi="0" rotWithShape="1">
              <a:blip r:embed="rId3">
                <a:extLst>
                  <a:ext uri="{28A0092B-C50C-407E-A947-70E740481C1C}">
                    <a14:useLocalDpi xmlns:a14="http://schemas.microsoft.com/office/drawing/2010/main" val="0"/>
                  </a:ext>
                </a:extLst>
              </a:blip>
              <a:srcRect/>
              <a:stretch>
                <a:fillRect l="-37360" r="-49473" b="-244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70291FE8-4DC0-4CE5-B378-0AC8B03F6B24}"/>
                </a:ext>
              </a:extLst>
            </p:cNvPr>
            <p:cNvSpPr/>
            <p:nvPr/>
          </p:nvSpPr>
          <p:spPr>
            <a:xfrm>
              <a:off x="5024438" y="2025624"/>
              <a:ext cx="2143124" cy="641375"/>
            </a:xfrm>
            <a:prstGeom prst="roundRect">
              <a:avLst>
                <a:gd name="adj" fmla="val 15130"/>
              </a:avLst>
            </a:prstGeom>
            <a:solidFill>
              <a:schemeClr val="bg1"/>
            </a:solidFill>
            <a:ln>
              <a:noFill/>
            </a:ln>
            <a:effectLst>
              <a:outerShdw blurRad="469900" algn="ctr"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pPr algn="ctr">
                <a:lnSpc>
                  <a:spcPts val="1600"/>
                </a:lnSpc>
              </a:pPr>
              <a:r>
                <a:rPr lang="en-US" sz="1400" b="1" dirty="0">
                  <a:solidFill>
                    <a:schemeClr val="tx1"/>
                  </a:solidFill>
                  <a:latin typeface="Montserrat" panose="00000500000000000000" pitchFamily="50" charset="0"/>
                </a:rPr>
                <a:t>Tim Johnson</a:t>
              </a:r>
            </a:p>
            <a:p>
              <a:pPr algn="ctr">
                <a:lnSpc>
                  <a:spcPts val="1600"/>
                </a:lnSpc>
              </a:pPr>
              <a:r>
                <a:rPr lang="en-US" sz="1100" dirty="0">
                  <a:solidFill>
                    <a:schemeClr val="tx1"/>
                  </a:solidFill>
                  <a:latin typeface="Montserrat" panose="00000500000000000000" pitchFamily="50" charset="0"/>
                </a:rPr>
                <a:t>Head of Product</a:t>
              </a:r>
            </a:p>
          </p:txBody>
        </p:sp>
        <p:sp>
          <p:nvSpPr>
            <p:cNvPr id="40" name="Rectangle: Rounded Corners 39">
              <a:extLst>
                <a:ext uri="{FF2B5EF4-FFF2-40B4-BE49-F238E27FC236}">
                  <a16:creationId xmlns:a16="http://schemas.microsoft.com/office/drawing/2014/main" id="{A872BF49-C8DE-4553-8126-E57A12EABF3A}"/>
                </a:ext>
              </a:extLst>
            </p:cNvPr>
            <p:cNvSpPr/>
            <p:nvPr/>
          </p:nvSpPr>
          <p:spPr>
            <a:xfrm>
              <a:off x="5524500" y="1871663"/>
              <a:ext cx="1143000" cy="269682"/>
            </a:xfrm>
            <a:prstGeom prst="roundRect">
              <a:avLst>
                <a:gd name="adj" fmla="val 50000"/>
              </a:avLst>
            </a:prstGeom>
            <a:solidFill>
              <a:schemeClr val="accent1"/>
            </a:solidFill>
            <a:ln>
              <a:noFill/>
            </a:ln>
            <a:effectLst>
              <a:outerShdw blurRad="469900" algn="ctr"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anose="00000500000000000000" pitchFamily="50" charset="0"/>
                </a:rPr>
                <a:t>DECIDER</a:t>
              </a:r>
              <a:endParaRPr lang="en-US" sz="1200" dirty="0">
                <a:solidFill>
                  <a:schemeClr val="bg1"/>
                </a:solidFill>
                <a:latin typeface="Montserrat" panose="00000500000000000000" pitchFamily="50" charset="0"/>
              </a:endParaRPr>
            </a:p>
          </p:txBody>
        </p:sp>
      </p:grpSp>
      <p:grpSp>
        <p:nvGrpSpPr>
          <p:cNvPr id="95" name="Group 94">
            <a:extLst>
              <a:ext uri="{FF2B5EF4-FFF2-40B4-BE49-F238E27FC236}">
                <a16:creationId xmlns:a16="http://schemas.microsoft.com/office/drawing/2014/main" id="{09798792-0BAA-4DF9-B84C-5E4E9167DD58}"/>
              </a:ext>
            </a:extLst>
          </p:cNvPr>
          <p:cNvGrpSpPr/>
          <p:nvPr/>
        </p:nvGrpSpPr>
        <p:grpSpPr>
          <a:xfrm>
            <a:off x="590746" y="2925809"/>
            <a:ext cx="11010509" cy="3551906"/>
            <a:chOff x="590746" y="2925809"/>
            <a:chExt cx="11010509" cy="3551906"/>
          </a:xfrm>
        </p:grpSpPr>
        <p:grpSp>
          <p:nvGrpSpPr>
            <p:cNvPr id="43" name="Group 42">
              <a:extLst>
                <a:ext uri="{FF2B5EF4-FFF2-40B4-BE49-F238E27FC236}">
                  <a16:creationId xmlns:a16="http://schemas.microsoft.com/office/drawing/2014/main" id="{1110E952-ADE4-4CB9-B8A9-68B167C5BD44}"/>
                </a:ext>
              </a:extLst>
            </p:cNvPr>
            <p:cNvGrpSpPr/>
            <p:nvPr/>
          </p:nvGrpSpPr>
          <p:grpSpPr>
            <a:xfrm>
              <a:off x="5024438" y="2925809"/>
              <a:ext cx="2143124" cy="1893619"/>
              <a:chOff x="5024438" y="773380"/>
              <a:chExt cx="2143124" cy="1893619"/>
            </a:xfrm>
          </p:grpSpPr>
          <p:sp>
            <p:nvSpPr>
              <p:cNvPr id="44" name="Oval 43">
                <a:extLst>
                  <a:ext uri="{FF2B5EF4-FFF2-40B4-BE49-F238E27FC236}">
                    <a16:creationId xmlns:a16="http://schemas.microsoft.com/office/drawing/2014/main" id="{F930B5DF-EF8D-426F-AEC4-309441EA97A8}"/>
                  </a:ext>
                </a:extLst>
              </p:cNvPr>
              <p:cNvSpPr/>
              <p:nvPr/>
            </p:nvSpPr>
            <p:spPr>
              <a:xfrm>
                <a:off x="5412581" y="773380"/>
                <a:ext cx="1366838" cy="1366838"/>
              </a:xfrm>
              <a:prstGeom prst="ellipse">
                <a:avLst/>
              </a:prstGeom>
              <a:gradFill>
                <a:gsLst>
                  <a:gs pos="0">
                    <a:schemeClr val="accent2"/>
                  </a:gs>
                  <a:gs pos="10000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C4C43030-149B-49A7-BBDA-BAF88E654071}"/>
                  </a:ext>
                </a:extLst>
              </p:cNvPr>
              <p:cNvSpPr/>
              <p:nvPr/>
            </p:nvSpPr>
            <p:spPr>
              <a:xfrm>
                <a:off x="5473967" y="834766"/>
                <a:ext cx="1244067" cy="1244067"/>
              </a:xfrm>
              <a:prstGeom prst="ellipse">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Rounded Corners 45">
                <a:extLst>
                  <a:ext uri="{FF2B5EF4-FFF2-40B4-BE49-F238E27FC236}">
                    <a16:creationId xmlns:a16="http://schemas.microsoft.com/office/drawing/2014/main" id="{B0E8BA88-0E57-44B9-83BF-7D00B0E5C3EE}"/>
                  </a:ext>
                </a:extLst>
              </p:cNvPr>
              <p:cNvSpPr/>
              <p:nvPr/>
            </p:nvSpPr>
            <p:spPr>
              <a:xfrm>
                <a:off x="5024438" y="2025624"/>
                <a:ext cx="2143124" cy="641375"/>
              </a:xfrm>
              <a:prstGeom prst="roundRect">
                <a:avLst>
                  <a:gd name="adj" fmla="val 15130"/>
                </a:avLst>
              </a:prstGeom>
              <a:solidFill>
                <a:schemeClr val="bg1"/>
              </a:solidFill>
              <a:ln>
                <a:noFill/>
              </a:ln>
              <a:effectLst>
                <a:outerShdw blurRad="4699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pPr algn="ctr">
                  <a:lnSpc>
                    <a:spcPts val="1600"/>
                  </a:lnSpc>
                </a:pPr>
                <a:r>
                  <a:rPr lang="en-US" sz="1200" b="1" dirty="0">
                    <a:solidFill>
                      <a:schemeClr val="tx1"/>
                    </a:solidFill>
                    <a:latin typeface="Montserrat" panose="00000500000000000000" pitchFamily="50" charset="0"/>
                  </a:rPr>
                  <a:t>Uma Mehta</a:t>
                </a:r>
              </a:p>
              <a:p>
                <a:pPr algn="ctr">
                  <a:lnSpc>
                    <a:spcPts val="1600"/>
                  </a:lnSpc>
                </a:pPr>
                <a:r>
                  <a:rPr lang="en-US" sz="1000" dirty="0">
                    <a:solidFill>
                      <a:schemeClr val="tx1"/>
                    </a:solidFill>
                    <a:latin typeface="Montserrat" panose="00000500000000000000" pitchFamily="50" charset="0"/>
                  </a:rPr>
                  <a:t>Community Manager</a:t>
                </a:r>
              </a:p>
            </p:txBody>
          </p:sp>
          <p:sp>
            <p:nvSpPr>
              <p:cNvPr id="47" name="Rectangle: Rounded Corners 46">
                <a:extLst>
                  <a:ext uri="{FF2B5EF4-FFF2-40B4-BE49-F238E27FC236}">
                    <a16:creationId xmlns:a16="http://schemas.microsoft.com/office/drawing/2014/main" id="{B89941C4-E06F-42F5-AF95-EBBA2AE73515}"/>
                  </a:ext>
                </a:extLst>
              </p:cNvPr>
              <p:cNvSpPr/>
              <p:nvPr/>
            </p:nvSpPr>
            <p:spPr>
              <a:xfrm>
                <a:off x="5502275" y="1871663"/>
                <a:ext cx="1187450" cy="269682"/>
              </a:xfrm>
              <a:prstGeom prst="roundRect">
                <a:avLst>
                  <a:gd name="adj" fmla="val 50000"/>
                </a:avLst>
              </a:prstGeom>
              <a:solidFill>
                <a:schemeClr val="accent2"/>
              </a:solidFill>
              <a:ln>
                <a:noFill/>
              </a:ln>
              <a:effectLst>
                <a:outerShdw blurRad="4699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CUSTOMER</a:t>
                </a:r>
              </a:p>
            </p:txBody>
          </p:sp>
        </p:grpSp>
        <p:grpSp>
          <p:nvGrpSpPr>
            <p:cNvPr id="70" name="Group 69">
              <a:extLst>
                <a:ext uri="{FF2B5EF4-FFF2-40B4-BE49-F238E27FC236}">
                  <a16:creationId xmlns:a16="http://schemas.microsoft.com/office/drawing/2014/main" id="{EDA6FD1A-5DBA-4777-926F-F8E952B1FE80}"/>
                </a:ext>
              </a:extLst>
            </p:cNvPr>
            <p:cNvGrpSpPr/>
            <p:nvPr/>
          </p:nvGrpSpPr>
          <p:grpSpPr>
            <a:xfrm>
              <a:off x="590746" y="4584096"/>
              <a:ext cx="11010509" cy="1893619"/>
              <a:chOff x="590746" y="4584096"/>
              <a:chExt cx="11010509" cy="1893619"/>
            </a:xfrm>
          </p:grpSpPr>
          <p:grpSp>
            <p:nvGrpSpPr>
              <p:cNvPr id="48" name="Group 47">
                <a:extLst>
                  <a:ext uri="{FF2B5EF4-FFF2-40B4-BE49-F238E27FC236}">
                    <a16:creationId xmlns:a16="http://schemas.microsoft.com/office/drawing/2014/main" id="{570743DF-81C3-4151-8739-A26A3BACB291}"/>
                  </a:ext>
                </a:extLst>
              </p:cNvPr>
              <p:cNvGrpSpPr/>
              <p:nvPr/>
            </p:nvGrpSpPr>
            <p:grpSpPr>
              <a:xfrm>
                <a:off x="590746" y="4584096"/>
                <a:ext cx="2143124" cy="1893619"/>
                <a:chOff x="5024438" y="773380"/>
                <a:chExt cx="2143124" cy="1893619"/>
              </a:xfrm>
            </p:grpSpPr>
            <p:sp>
              <p:nvSpPr>
                <p:cNvPr id="49" name="Oval 48">
                  <a:extLst>
                    <a:ext uri="{FF2B5EF4-FFF2-40B4-BE49-F238E27FC236}">
                      <a16:creationId xmlns:a16="http://schemas.microsoft.com/office/drawing/2014/main" id="{616E0F82-374A-44D6-B093-B267EEBC3C35}"/>
                    </a:ext>
                  </a:extLst>
                </p:cNvPr>
                <p:cNvSpPr/>
                <p:nvPr/>
              </p:nvSpPr>
              <p:spPr>
                <a:xfrm>
                  <a:off x="5412581" y="773380"/>
                  <a:ext cx="1366838" cy="1366838"/>
                </a:xfrm>
                <a:prstGeom prst="ellipse">
                  <a:avLst/>
                </a:prstGeom>
                <a:gradFill>
                  <a:gsLst>
                    <a:gs pos="0">
                      <a:schemeClr val="accent2"/>
                    </a:gs>
                    <a:gs pos="10000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1FAF2924-E881-4428-9DE3-70C1E2E5D485}"/>
                    </a:ext>
                  </a:extLst>
                </p:cNvPr>
                <p:cNvSpPr/>
                <p:nvPr/>
              </p:nvSpPr>
              <p:spPr>
                <a:xfrm>
                  <a:off x="5473967" y="834766"/>
                  <a:ext cx="1244067" cy="1244067"/>
                </a:xfrm>
                <a:prstGeom prst="ellipse">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C0C80F7F-E6A4-48DD-96DB-75FF4234A0A0}"/>
                    </a:ext>
                  </a:extLst>
                </p:cNvPr>
                <p:cNvSpPr/>
                <p:nvPr/>
              </p:nvSpPr>
              <p:spPr>
                <a:xfrm>
                  <a:off x="5024438" y="2025624"/>
                  <a:ext cx="2143124" cy="641375"/>
                </a:xfrm>
                <a:prstGeom prst="roundRect">
                  <a:avLst>
                    <a:gd name="adj" fmla="val 15130"/>
                  </a:avLst>
                </a:prstGeom>
                <a:solidFill>
                  <a:schemeClr val="bg1"/>
                </a:solidFill>
                <a:ln>
                  <a:noFill/>
                </a:ln>
                <a:effectLst>
                  <a:outerShdw blurRad="4699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pPr algn="ctr">
                    <a:lnSpc>
                      <a:spcPts val="1600"/>
                    </a:lnSpc>
                  </a:pPr>
                  <a:r>
                    <a:rPr lang="en-US" sz="1200" b="1" dirty="0">
                      <a:solidFill>
                        <a:schemeClr val="tx1"/>
                      </a:solidFill>
                      <a:latin typeface="Montserrat" panose="00000500000000000000" pitchFamily="50" charset="0"/>
                    </a:rPr>
                    <a:t>Billy Goldsmith</a:t>
                  </a:r>
                </a:p>
                <a:p>
                  <a:pPr algn="ctr">
                    <a:lnSpc>
                      <a:spcPts val="1600"/>
                    </a:lnSpc>
                  </a:pPr>
                  <a:r>
                    <a:rPr lang="en-US" sz="1000" dirty="0">
                      <a:solidFill>
                        <a:schemeClr val="tx1"/>
                      </a:solidFill>
                      <a:latin typeface="Montserrat" panose="00000500000000000000" pitchFamily="50" charset="0"/>
                    </a:rPr>
                    <a:t>Biz Dev Manager</a:t>
                  </a:r>
                </a:p>
              </p:txBody>
            </p:sp>
            <p:sp>
              <p:nvSpPr>
                <p:cNvPr id="52" name="Rectangle: Rounded Corners 51">
                  <a:extLst>
                    <a:ext uri="{FF2B5EF4-FFF2-40B4-BE49-F238E27FC236}">
                      <a16:creationId xmlns:a16="http://schemas.microsoft.com/office/drawing/2014/main" id="{8F5022D9-ED64-416C-92BE-E8C9A1BD7481}"/>
                    </a:ext>
                  </a:extLst>
                </p:cNvPr>
                <p:cNvSpPr/>
                <p:nvPr/>
              </p:nvSpPr>
              <p:spPr>
                <a:xfrm>
                  <a:off x="5624708" y="1871663"/>
                  <a:ext cx="942584" cy="269682"/>
                </a:xfrm>
                <a:prstGeom prst="roundRect">
                  <a:avLst>
                    <a:gd name="adj" fmla="val 50000"/>
                  </a:avLst>
                </a:prstGeom>
                <a:solidFill>
                  <a:schemeClr val="accent2"/>
                </a:solidFill>
                <a:ln>
                  <a:noFill/>
                </a:ln>
                <a:effectLst>
                  <a:outerShdw blurRad="4699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FINANCE</a:t>
                  </a:r>
                </a:p>
              </p:txBody>
            </p:sp>
          </p:grpSp>
          <p:grpSp>
            <p:nvGrpSpPr>
              <p:cNvPr id="53" name="Group 52">
                <a:extLst>
                  <a:ext uri="{FF2B5EF4-FFF2-40B4-BE49-F238E27FC236}">
                    <a16:creationId xmlns:a16="http://schemas.microsoft.com/office/drawing/2014/main" id="{5350B1AF-D25E-4904-876F-2771FCFEE2BF}"/>
                  </a:ext>
                </a:extLst>
              </p:cNvPr>
              <p:cNvGrpSpPr/>
              <p:nvPr/>
            </p:nvGrpSpPr>
            <p:grpSpPr>
              <a:xfrm>
                <a:off x="9458131" y="4584096"/>
                <a:ext cx="2143124" cy="1893619"/>
                <a:chOff x="5024438" y="773380"/>
                <a:chExt cx="2143124" cy="1893619"/>
              </a:xfrm>
            </p:grpSpPr>
            <p:sp>
              <p:nvSpPr>
                <p:cNvPr id="54" name="Oval 53">
                  <a:extLst>
                    <a:ext uri="{FF2B5EF4-FFF2-40B4-BE49-F238E27FC236}">
                      <a16:creationId xmlns:a16="http://schemas.microsoft.com/office/drawing/2014/main" id="{05A2AF17-9E97-42A7-BAE0-2E708C4A6306}"/>
                    </a:ext>
                  </a:extLst>
                </p:cNvPr>
                <p:cNvSpPr/>
                <p:nvPr/>
              </p:nvSpPr>
              <p:spPr>
                <a:xfrm>
                  <a:off x="5412581" y="773380"/>
                  <a:ext cx="1366838" cy="1366838"/>
                </a:xfrm>
                <a:prstGeom prst="ellipse">
                  <a:avLst/>
                </a:prstGeom>
                <a:gradFill>
                  <a:gsLst>
                    <a:gs pos="0">
                      <a:schemeClr val="accent2"/>
                    </a:gs>
                    <a:gs pos="10000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45838E75-8FE9-419E-A0C6-E3330C995DF7}"/>
                    </a:ext>
                  </a:extLst>
                </p:cNvPr>
                <p:cNvSpPr/>
                <p:nvPr/>
              </p:nvSpPr>
              <p:spPr>
                <a:xfrm>
                  <a:off x="5473967" y="834766"/>
                  <a:ext cx="1244067" cy="1244067"/>
                </a:xfrm>
                <a:prstGeom prst="ellipse">
                  <a:avLst/>
                </a:pr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Rounded Corners 55">
                  <a:extLst>
                    <a:ext uri="{FF2B5EF4-FFF2-40B4-BE49-F238E27FC236}">
                      <a16:creationId xmlns:a16="http://schemas.microsoft.com/office/drawing/2014/main" id="{BBD6259A-BD06-4128-B5F9-63E0065D2631}"/>
                    </a:ext>
                  </a:extLst>
                </p:cNvPr>
                <p:cNvSpPr/>
                <p:nvPr/>
              </p:nvSpPr>
              <p:spPr>
                <a:xfrm>
                  <a:off x="5024438" y="2025624"/>
                  <a:ext cx="2143124" cy="641375"/>
                </a:xfrm>
                <a:prstGeom prst="roundRect">
                  <a:avLst>
                    <a:gd name="adj" fmla="val 15130"/>
                  </a:avLst>
                </a:prstGeom>
                <a:solidFill>
                  <a:schemeClr val="bg1"/>
                </a:solidFill>
                <a:ln>
                  <a:noFill/>
                </a:ln>
                <a:effectLst>
                  <a:outerShdw blurRad="4699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pPr algn="ctr">
                    <a:lnSpc>
                      <a:spcPts val="1600"/>
                    </a:lnSpc>
                  </a:pPr>
                  <a:r>
                    <a:rPr lang="en-US" sz="1200" b="1" dirty="0">
                      <a:solidFill>
                        <a:schemeClr val="tx1"/>
                      </a:solidFill>
                      <a:latin typeface="Montserrat" panose="00000500000000000000" pitchFamily="50" charset="0"/>
                    </a:rPr>
                    <a:t>Macy Gomez</a:t>
                  </a:r>
                </a:p>
                <a:p>
                  <a:pPr algn="ctr">
                    <a:lnSpc>
                      <a:spcPts val="1600"/>
                    </a:lnSpc>
                  </a:pPr>
                  <a:r>
                    <a:rPr lang="en-US" sz="1000" dirty="0">
                      <a:solidFill>
                        <a:schemeClr val="tx1"/>
                      </a:solidFill>
                      <a:latin typeface="Montserrat" panose="00000500000000000000" pitchFamily="50" charset="0"/>
                    </a:rPr>
                    <a:t>Design Lead</a:t>
                  </a:r>
                </a:p>
              </p:txBody>
            </p:sp>
            <p:sp>
              <p:nvSpPr>
                <p:cNvPr id="57" name="Rectangle: Rounded Corners 56">
                  <a:extLst>
                    <a:ext uri="{FF2B5EF4-FFF2-40B4-BE49-F238E27FC236}">
                      <a16:creationId xmlns:a16="http://schemas.microsoft.com/office/drawing/2014/main" id="{868F6D56-DAF2-4E0D-9149-01A55A747C17}"/>
                    </a:ext>
                  </a:extLst>
                </p:cNvPr>
                <p:cNvSpPr/>
                <p:nvPr/>
              </p:nvSpPr>
              <p:spPr>
                <a:xfrm>
                  <a:off x="5671943" y="1871663"/>
                  <a:ext cx="848114" cy="269682"/>
                </a:xfrm>
                <a:prstGeom prst="roundRect">
                  <a:avLst>
                    <a:gd name="adj" fmla="val 50000"/>
                  </a:avLst>
                </a:prstGeom>
                <a:solidFill>
                  <a:schemeClr val="accent2"/>
                </a:solidFill>
                <a:ln>
                  <a:noFill/>
                </a:ln>
                <a:effectLst>
                  <a:outerShdw blurRad="4699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DESIGN</a:t>
                  </a:r>
                </a:p>
              </p:txBody>
            </p:sp>
          </p:grpSp>
        </p:grpSp>
        <p:grpSp>
          <p:nvGrpSpPr>
            <p:cNvPr id="69" name="Group 68">
              <a:extLst>
                <a:ext uri="{FF2B5EF4-FFF2-40B4-BE49-F238E27FC236}">
                  <a16:creationId xmlns:a16="http://schemas.microsoft.com/office/drawing/2014/main" id="{8D089485-9614-474F-A604-74A638922EEE}"/>
                </a:ext>
              </a:extLst>
            </p:cNvPr>
            <p:cNvGrpSpPr/>
            <p:nvPr/>
          </p:nvGrpSpPr>
          <p:grpSpPr>
            <a:xfrm>
              <a:off x="2807592" y="3754953"/>
              <a:ext cx="6576816" cy="1893619"/>
              <a:chOff x="2807592" y="4584096"/>
              <a:chExt cx="6576816" cy="1893619"/>
            </a:xfrm>
          </p:grpSpPr>
          <p:grpSp>
            <p:nvGrpSpPr>
              <p:cNvPr id="59" name="Group 58">
                <a:extLst>
                  <a:ext uri="{FF2B5EF4-FFF2-40B4-BE49-F238E27FC236}">
                    <a16:creationId xmlns:a16="http://schemas.microsoft.com/office/drawing/2014/main" id="{37958D21-39C4-4F2B-95DB-3E0F88471742}"/>
                  </a:ext>
                </a:extLst>
              </p:cNvPr>
              <p:cNvGrpSpPr/>
              <p:nvPr/>
            </p:nvGrpSpPr>
            <p:grpSpPr>
              <a:xfrm>
                <a:off x="7241284" y="4584096"/>
                <a:ext cx="2143124" cy="1893619"/>
                <a:chOff x="5024438" y="773380"/>
                <a:chExt cx="2143124" cy="1893619"/>
              </a:xfrm>
            </p:grpSpPr>
            <p:sp>
              <p:nvSpPr>
                <p:cNvPr id="60" name="Oval 59">
                  <a:extLst>
                    <a:ext uri="{FF2B5EF4-FFF2-40B4-BE49-F238E27FC236}">
                      <a16:creationId xmlns:a16="http://schemas.microsoft.com/office/drawing/2014/main" id="{43D0AAFF-B65B-4D25-BF52-A36607AE3CDE}"/>
                    </a:ext>
                  </a:extLst>
                </p:cNvPr>
                <p:cNvSpPr/>
                <p:nvPr/>
              </p:nvSpPr>
              <p:spPr>
                <a:xfrm>
                  <a:off x="5412581" y="773380"/>
                  <a:ext cx="1366838" cy="1366838"/>
                </a:xfrm>
                <a:prstGeom prst="ellipse">
                  <a:avLst/>
                </a:prstGeom>
                <a:gradFill>
                  <a:gsLst>
                    <a:gs pos="0">
                      <a:schemeClr val="accent2"/>
                    </a:gs>
                    <a:gs pos="10000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AB615216-FF51-4D5C-8F5C-09F84217FD7B}"/>
                    </a:ext>
                  </a:extLst>
                </p:cNvPr>
                <p:cNvSpPr/>
                <p:nvPr/>
              </p:nvSpPr>
              <p:spPr>
                <a:xfrm>
                  <a:off x="5473967" y="834766"/>
                  <a:ext cx="1244067" cy="1244067"/>
                </a:xfrm>
                <a:prstGeom prst="ellipse">
                  <a:avLst/>
                </a:prstGeom>
                <a:blipFill dpi="0" rotWithShape="1">
                  <a:blip r:embed="rId7"/>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Rounded Corners 61">
                  <a:extLst>
                    <a:ext uri="{FF2B5EF4-FFF2-40B4-BE49-F238E27FC236}">
                      <a16:creationId xmlns:a16="http://schemas.microsoft.com/office/drawing/2014/main" id="{92D6DF37-62C6-427C-8F45-BE6EBED9DE1B}"/>
                    </a:ext>
                  </a:extLst>
                </p:cNvPr>
                <p:cNvSpPr/>
                <p:nvPr/>
              </p:nvSpPr>
              <p:spPr>
                <a:xfrm>
                  <a:off x="5024438" y="2025624"/>
                  <a:ext cx="2143124" cy="641375"/>
                </a:xfrm>
                <a:prstGeom prst="roundRect">
                  <a:avLst>
                    <a:gd name="adj" fmla="val 15130"/>
                  </a:avLst>
                </a:prstGeom>
                <a:solidFill>
                  <a:schemeClr val="bg1"/>
                </a:solidFill>
                <a:ln>
                  <a:noFill/>
                </a:ln>
                <a:effectLst>
                  <a:outerShdw blurRad="4699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pPr algn="ctr">
                    <a:lnSpc>
                      <a:spcPts val="1600"/>
                    </a:lnSpc>
                  </a:pPr>
                  <a:r>
                    <a:rPr lang="en-US" sz="1200" b="1" dirty="0">
                      <a:solidFill>
                        <a:schemeClr val="tx1"/>
                      </a:solidFill>
                      <a:latin typeface="Montserrat" panose="00000500000000000000" pitchFamily="50" charset="0"/>
                    </a:rPr>
                    <a:t>Sammy Cruz</a:t>
                  </a:r>
                </a:p>
                <a:p>
                  <a:pPr algn="ctr">
                    <a:lnSpc>
                      <a:spcPts val="1600"/>
                    </a:lnSpc>
                  </a:pPr>
                  <a:r>
                    <a:rPr lang="en-US" sz="1000" dirty="0">
                      <a:solidFill>
                        <a:schemeClr val="tx1"/>
                      </a:solidFill>
                      <a:latin typeface="Montserrat" panose="00000500000000000000" pitchFamily="50" charset="0"/>
                    </a:rPr>
                    <a:t>Engineering Lead</a:t>
                  </a:r>
                </a:p>
              </p:txBody>
            </p:sp>
            <p:sp>
              <p:nvSpPr>
                <p:cNvPr id="63" name="Rectangle: Rounded Corners 62">
                  <a:extLst>
                    <a:ext uri="{FF2B5EF4-FFF2-40B4-BE49-F238E27FC236}">
                      <a16:creationId xmlns:a16="http://schemas.microsoft.com/office/drawing/2014/main" id="{951054E2-CB79-495A-88F5-0D56B0265AD0}"/>
                    </a:ext>
                  </a:extLst>
                </p:cNvPr>
                <p:cNvSpPr/>
                <p:nvPr/>
              </p:nvSpPr>
              <p:spPr>
                <a:xfrm>
                  <a:off x="5344221" y="1871663"/>
                  <a:ext cx="1503558" cy="269682"/>
                </a:xfrm>
                <a:prstGeom prst="roundRect">
                  <a:avLst>
                    <a:gd name="adj" fmla="val 50000"/>
                  </a:avLst>
                </a:prstGeom>
                <a:solidFill>
                  <a:schemeClr val="accent2"/>
                </a:solidFill>
                <a:ln>
                  <a:noFill/>
                </a:ln>
                <a:effectLst>
                  <a:outerShdw blurRad="4699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TECH/LOGISTICS</a:t>
                  </a:r>
                </a:p>
              </p:txBody>
            </p:sp>
          </p:grpSp>
          <p:grpSp>
            <p:nvGrpSpPr>
              <p:cNvPr id="64" name="Group 63">
                <a:extLst>
                  <a:ext uri="{FF2B5EF4-FFF2-40B4-BE49-F238E27FC236}">
                    <a16:creationId xmlns:a16="http://schemas.microsoft.com/office/drawing/2014/main" id="{0DADFB11-4349-41EB-9CF7-43DA23487287}"/>
                  </a:ext>
                </a:extLst>
              </p:cNvPr>
              <p:cNvGrpSpPr/>
              <p:nvPr/>
            </p:nvGrpSpPr>
            <p:grpSpPr>
              <a:xfrm>
                <a:off x="2807592" y="4584096"/>
                <a:ext cx="2143124" cy="1893619"/>
                <a:chOff x="5024438" y="773380"/>
                <a:chExt cx="2143124" cy="1893619"/>
              </a:xfrm>
            </p:grpSpPr>
            <p:sp>
              <p:nvSpPr>
                <p:cNvPr id="65" name="Oval 64">
                  <a:extLst>
                    <a:ext uri="{FF2B5EF4-FFF2-40B4-BE49-F238E27FC236}">
                      <a16:creationId xmlns:a16="http://schemas.microsoft.com/office/drawing/2014/main" id="{2A672B60-9685-4B71-8282-98917E465EF2}"/>
                    </a:ext>
                  </a:extLst>
                </p:cNvPr>
                <p:cNvSpPr/>
                <p:nvPr/>
              </p:nvSpPr>
              <p:spPr>
                <a:xfrm>
                  <a:off x="5412581" y="773380"/>
                  <a:ext cx="1366838" cy="1366838"/>
                </a:xfrm>
                <a:prstGeom prst="ellipse">
                  <a:avLst/>
                </a:prstGeom>
                <a:gradFill>
                  <a:gsLst>
                    <a:gs pos="0">
                      <a:schemeClr val="accent2"/>
                    </a:gs>
                    <a:gs pos="10000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81E1A55B-7E20-4B7E-AC36-D2B7180E517F}"/>
                    </a:ext>
                  </a:extLst>
                </p:cNvPr>
                <p:cNvSpPr/>
                <p:nvPr/>
              </p:nvSpPr>
              <p:spPr>
                <a:xfrm>
                  <a:off x="5473967" y="834766"/>
                  <a:ext cx="1244067" cy="1244067"/>
                </a:xfrm>
                <a:prstGeom prst="ellipse">
                  <a:avLst/>
                </a:prstGeom>
                <a:blipFill dpi="0" rotWithShape="1">
                  <a:blip r:embed="rId8"/>
                  <a:srcRect/>
                  <a:stretch>
                    <a:fillRect l="-37360" r="-49473" b="-244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9A55662F-473E-4A14-9FC2-605BDF3CBEB7}"/>
                    </a:ext>
                  </a:extLst>
                </p:cNvPr>
                <p:cNvSpPr/>
                <p:nvPr/>
              </p:nvSpPr>
              <p:spPr>
                <a:xfrm>
                  <a:off x="5024438" y="2025624"/>
                  <a:ext cx="2143124" cy="641375"/>
                </a:xfrm>
                <a:prstGeom prst="roundRect">
                  <a:avLst>
                    <a:gd name="adj" fmla="val 15130"/>
                  </a:avLst>
                </a:prstGeom>
                <a:solidFill>
                  <a:schemeClr val="bg1"/>
                </a:solidFill>
                <a:ln>
                  <a:noFill/>
                </a:ln>
                <a:effectLst>
                  <a:outerShdw blurRad="4699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pPr algn="ctr">
                    <a:lnSpc>
                      <a:spcPts val="1600"/>
                    </a:lnSpc>
                  </a:pPr>
                  <a:r>
                    <a:rPr lang="en-US" sz="1200" b="1" dirty="0">
                      <a:solidFill>
                        <a:schemeClr val="tx1"/>
                      </a:solidFill>
                      <a:latin typeface="Montserrat" panose="00000500000000000000" pitchFamily="50" charset="0"/>
                    </a:rPr>
                    <a:t>Jess Parker</a:t>
                  </a:r>
                </a:p>
                <a:p>
                  <a:pPr algn="ctr">
                    <a:lnSpc>
                      <a:spcPts val="1600"/>
                    </a:lnSpc>
                  </a:pPr>
                  <a:r>
                    <a:rPr lang="en-US" sz="1000" dirty="0">
                      <a:solidFill>
                        <a:schemeClr val="tx1"/>
                      </a:solidFill>
                      <a:latin typeface="Montserrat" panose="00000500000000000000" pitchFamily="50" charset="0"/>
                    </a:rPr>
                    <a:t>Community Manager</a:t>
                  </a:r>
                </a:p>
              </p:txBody>
            </p:sp>
            <p:sp>
              <p:nvSpPr>
                <p:cNvPr id="68" name="Rectangle: Rounded Corners 67">
                  <a:extLst>
                    <a:ext uri="{FF2B5EF4-FFF2-40B4-BE49-F238E27FC236}">
                      <a16:creationId xmlns:a16="http://schemas.microsoft.com/office/drawing/2014/main" id="{6B610694-252B-4405-BB6E-E89DBD7597AF}"/>
                    </a:ext>
                  </a:extLst>
                </p:cNvPr>
                <p:cNvSpPr/>
                <p:nvPr/>
              </p:nvSpPr>
              <p:spPr>
                <a:xfrm>
                  <a:off x="5502275" y="1871663"/>
                  <a:ext cx="1187450" cy="269682"/>
                </a:xfrm>
                <a:prstGeom prst="roundRect">
                  <a:avLst>
                    <a:gd name="adj" fmla="val 50000"/>
                  </a:avLst>
                </a:prstGeom>
                <a:solidFill>
                  <a:schemeClr val="accent2"/>
                </a:solidFill>
                <a:ln>
                  <a:noFill/>
                </a:ln>
                <a:effectLst>
                  <a:outerShdw blurRad="4699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MARKETING</a:t>
                  </a:r>
                </a:p>
              </p:txBody>
            </p:sp>
          </p:grpSp>
        </p:grpSp>
      </p:grpSp>
      <p:grpSp>
        <p:nvGrpSpPr>
          <p:cNvPr id="90" name="Group 89">
            <a:extLst>
              <a:ext uri="{FF2B5EF4-FFF2-40B4-BE49-F238E27FC236}">
                <a16:creationId xmlns:a16="http://schemas.microsoft.com/office/drawing/2014/main" id="{19A31542-C691-4917-A899-1C3695610493}"/>
              </a:ext>
            </a:extLst>
          </p:cNvPr>
          <p:cNvGrpSpPr/>
          <p:nvPr/>
        </p:nvGrpSpPr>
        <p:grpSpPr>
          <a:xfrm>
            <a:off x="8934880" y="594358"/>
            <a:ext cx="2143124" cy="1893619"/>
            <a:chOff x="5024438" y="773380"/>
            <a:chExt cx="2143124" cy="1893619"/>
          </a:xfrm>
        </p:grpSpPr>
        <p:sp>
          <p:nvSpPr>
            <p:cNvPr id="91" name="Oval 90">
              <a:extLst>
                <a:ext uri="{FF2B5EF4-FFF2-40B4-BE49-F238E27FC236}">
                  <a16:creationId xmlns:a16="http://schemas.microsoft.com/office/drawing/2014/main" id="{F8F909EA-CEA3-49E1-98B3-F960132990DD}"/>
                </a:ext>
              </a:extLst>
            </p:cNvPr>
            <p:cNvSpPr/>
            <p:nvPr/>
          </p:nvSpPr>
          <p:spPr>
            <a:xfrm>
              <a:off x="5412581" y="773380"/>
              <a:ext cx="1366838" cy="1366838"/>
            </a:xfrm>
            <a:prstGeom prst="ellipse">
              <a:avLst/>
            </a:prstGeom>
            <a:gradFill>
              <a:gsLst>
                <a:gs pos="0">
                  <a:schemeClr val="tx2">
                    <a:lumMod val="40000"/>
                    <a:lumOff val="60000"/>
                  </a:schemeClr>
                </a:gs>
                <a:gs pos="100000">
                  <a:schemeClr val="tx2">
                    <a:lumMod val="40000"/>
                    <a:lumOff val="6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D2B10232-592D-4AC9-80C2-032944896DEB}"/>
                </a:ext>
              </a:extLst>
            </p:cNvPr>
            <p:cNvSpPr/>
            <p:nvPr/>
          </p:nvSpPr>
          <p:spPr>
            <a:xfrm>
              <a:off x="5473967" y="834766"/>
              <a:ext cx="1244067" cy="1244067"/>
            </a:xfrm>
            <a:prstGeom prst="ellipse">
              <a:avLst/>
            </a:prstGeom>
            <a:blipFill dpi="0" rotWithShape="1">
              <a:blip r:embed="rId9"/>
              <a:srcRect/>
              <a:stretch>
                <a:fillRect l="-48000" t="-3000" r="-49000" b="-244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Rounded Corners 92">
              <a:extLst>
                <a:ext uri="{FF2B5EF4-FFF2-40B4-BE49-F238E27FC236}">
                  <a16:creationId xmlns:a16="http://schemas.microsoft.com/office/drawing/2014/main" id="{DE4D6542-A441-4F28-8B99-459010DE277D}"/>
                </a:ext>
              </a:extLst>
            </p:cNvPr>
            <p:cNvSpPr/>
            <p:nvPr/>
          </p:nvSpPr>
          <p:spPr>
            <a:xfrm>
              <a:off x="5024438" y="2025624"/>
              <a:ext cx="2143124" cy="641375"/>
            </a:xfrm>
            <a:prstGeom prst="roundRect">
              <a:avLst>
                <a:gd name="adj" fmla="val 15130"/>
              </a:avLst>
            </a:prstGeom>
            <a:solidFill>
              <a:schemeClr val="bg1"/>
            </a:solidFill>
            <a:ln>
              <a:noFill/>
            </a:ln>
            <a:effectLst>
              <a:outerShdw blurRad="469900" algn="ctr" rotWithShape="0">
                <a:schemeClr val="tx2">
                  <a:lumMod val="60000"/>
                  <a:lumOff val="4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pPr algn="ctr">
                <a:lnSpc>
                  <a:spcPts val="1600"/>
                </a:lnSpc>
              </a:pPr>
              <a:r>
                <a:rPr lang="en-US" sz="1200" b="1" dirty="0">
                  <a:solidFill>
                    <a:schemeClr val="tx1"/>
                  </a:solidFill>
                  <a:latin typeface="Montserrat" panose="00000500000000000000" pitchFamily="50" charset="0"/>
                </a:rPr>
                <a:t>Jane Roth</a:t>
              </a:r>
            </a:p>
            <a:p>
              <a:pPr algn="ctr">
                <a:lnSpc>
                  <a:spcPts val="1600"/>
                </a:lnSpc>
              </a:pPr>
              <a:r>
                <a:rPr lang="en-US" sz="1000" dirty="0">
                  <a:solidFill>
                    <a:schemeClr val="tx1"/>
                  </a:solidFill>
                  <a:latin typeface="Montserrat" panose="00000500000000000000" pitchFamily="50" charset="0"/>
                </a:rPr>
                <a:t>Research Manager</a:t>
              </a:r>
            </a:p>
          </p:txBody>
        </p:sp>
        <p:sp>
          <p:nvSpPr>
            <p:cNvPr id="94" name="Rectangle: Rounded Corners 93">
              <a:extLst>
                <a:ext uri="{FF2B5EF4-FFF2-40B4-BE49-F238E27FC236}">
                  <a16:creationId xmlns:a16="http://schemas.microsoft.com/office/drawing/2014/main" id="{A41AFAB9-F0E6-4F31-8874-00A5D9B7F33F}"/>
                </a:ext>
              </a:extLst>
            </p:cNvPr>
            <p:cNvSpPr/>
            <p:nvPr/>
          </p:nvSpPr>
          <p:spPr>
            <a:xfrm>
              <a:off x="5473966" y="1871663"/>
              <a:ext cx="1244068" cy="269682"/>
            </a:xfrm>
            <a:prstGeom prst="roundRect">
              <a:avLst>
                <a:gd name="adj" fmla="val 50000"/>
              </a:avLst>
            </a:prstGeom>
            <a:solidFill>
              <a:schemeClr val="tx2">
                <a:lumMod val="60000"/>
                <a:lumOff val="40000"/>
              </a:schemeClr>
            </a:solidFill>
            <a:ln>
              <a:noFill/>
            </a:ln>
            <a:effectLst>
              <a:outerShdw blurRad="469900" algn="ctr" rotWithShape="0">
                <a:schemeClr val="tx2">
                  <a:lumMod val="60000"/>
                  <a:lumOff val="4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Montserrat" panose="00000500000000000000" pitchFamily="50" charset="0"/>
                </a:rPr>
                <a:t>FACILITATOR</a:t>
              </a:r>
            </a:p>
          </p:txBody>
        </p:sp>
      </p:grpSp>
      <p:sp>
        <p:nvSpPr>
          <p:cNvPr id="102" name="TextBox 101">
            <a:extLst>
              <a:ext uri="{FF2B5EF4-FFF2-40B4-BE49-F238E27FC236}">
                <a16:creationId xmlns:a16="http://schemas.microsoft.com/office/drawing/2014/main" id="{9EA8302E-99F0-4AF2-B9F8-C03E9F2658E8}"/>
              </a:ext>
            </a:extLst>
          </p:cNvPr>
          <p:cNvSpPr txBox="1"/>
          <p:nvPr/>
        </p:nvSpPr>
        <p:spPr>
          <a:xfrm>
            <a:off x="891121" y="1277777"/>
            <a:ext cx="2988034" cy="553998"/>
          </a:xfrm>
          <a:prstGeom prst="rect">
            <a:avLst/>
          </a:prstGeom>
          <a:noFill/>
        </p:spPr>
        <p:txBody>
          <a:bodyPr wrap="square" rtlCol="0">
            <a:spAutoFit/>
          </a:bodyPr>
          <a:lstStyle/>
          <a:p>
            <a:r>
              <a:rPr lang="en-US" sz="3000" b="1" dirty="0">
                <a:solidFill>
                  <a:schemeClr val="tx2"/>
                </a:solidFill>
                <a:latin typeface="Montserrat" panose="00000500000000000000" pitchFamily="50" charset="0"/>
              </a:rPr>
              <a:t>SPRINT TEAM</a:t>
            </a:r>
          </a:p>
        </p:txBody>
      </p:sp>
    </p:spTree>
    <p:extLst>
      <p:ext uri="{BB962C8B-B14F-4D97-AF65-F5344CB8AC3E}">
        <p14:creationId xmlns:p14="http://schemas.microsoft.com/office/powerpoint/2010/main" val="4049442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6C4CFC2-FB54-4FD6-9A67-30C53E750E2B}"/>
              </a:ext>
            </a:extLst>
          </p:cNvPr>
          <p:cNvSpPr txBox="1"/>
          <p:nvPr/>
        </p:nvSpPr>
        <p:spPr>
          <a:xfrm>
            <a:off x="2865789" y="412283"/>
            <a:ext cx="6460423" cy="553998"/>
          </a:xfrm>
          <a:prstGeom prst="rect">
            <a:avLst/>
          </a:prstGeom>
          <a:noFill/>
        </p:spPr>
        <p:txBody>
          <a:bodyPr wrap="square" rtlCol="0">
            <a:spAutoFit/>
          </a:bodyPr>
          <a:lstStyle/>
          <a:p>
            <a:pPr algn="ctr"/>
            <a:r>
              <a:rPr lang="en-US" sz="3000" b="1" dirty="0">
                <a:solidFill>
                  <a:schemeClr val="tx2"/>
                </a:solidFill>
                <a:latin typeface="Montserrat" panose="00000500000000000000" pitchFamily="50" charset="0"/>
              </a:rPr>
              <a:t>SPRINT PLANNING CHECKLIST</a:t>
            </a:r>
          </a:p>
        </p:txBody>
      </p:sp>
      <p:sp>
        <p:nvSpPr>
          <p:cNvPr id="12" name="TextBox 11">
            <a:extLst>
              <a:ext uri="{FF2B5EF4-FFF2-40B4-BE49-F238E27FC236}">
                <a16:creationId xmlns:a16="http://schemas.microsoft.com/office/drawing/2014/main" id="{3815F63C-E6EB-4DAE-B9EC-2301BCAF97FB}"/>
              </a:ext>
            </a:extLst>
          </p:cNvPr>
          <p:cNvSpPr txBox="1"/>
          <p:nvPr/>
        </p:nvSpPr>
        <p:spPr>
          <a:xfrm>
            <a:off x="791988" y="3470435"/>
            <a:ext cx="2560957" cy="323165"/>
          </a:xfrm>
          <a:prstGeom prst="rect">
            <a:avLst/>
          </a:prstGeom>
          <a:noFill/>
        </p:spPr>
        <p:txBody>
          <a:bodyPr wrap="none" lIns="0" rtlCol="0">
            <a:spAutoFit/>
          </a:bodyPr>
          <a:lstStyle/>
          <a:p>
            <a:r>
              <a:rPr lang="en-US" sz="1500" b="1" dirty="0">
                <a:latin typeface="Montserrat" panose="00000500000000000000" pitchFamily="50" charset="0"/>
              </a:rPr>
              <a:t>Sprint Planning Meeting</a:t>
            </a:r>
          </a:p>
        </p:txBody>
      </p:sp>
      <p:cxnSp>
        <p:nvCxnSpPr>
          <p:cNvPr id="14" name="Straight Connector 13">
            <a:extLst>
              <a:ext uri="{FF2B5EF4-FFF2-40B4-BE49-F238E27FC236}">
                <a16:creationId xmlns:a16="http://schemas.microsoft.com/office/drawing/2014/main" id="{09F126E9-6448-4E73-A27B-F2F44D0F195A}"/>
              </a:ext>
            </a:extLst>
          </p:cNvPr>
          <p:cNvCxnSpPr/>
          <p:nvPr/>
        </p:nvCxnSpPr>
        <p:spPr>
          <a:xfrm>
            <a:off x="791989" y="3902235"/>
            <a:ext cx="10608024" cy="0"/>
          </a:xfrm>
          <a:prstGeom prst="line">
            <a:avLst/>
          </a:prstGeom>
          <a:ln w="19050" cap="rnd">
            <a:solidFill>
              <a:schemeClr val="tx2">
                <a:lumMod val="60000"/>
                <a:lumOff val="40000"/>
                <a:alpha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7A8F435-F125-4964-9708-F9DCE7A499B2}"/>
              </a:ext>
            </a:extLst>
          </p:cNvPr>
          <p:cNvSpPr/>
          <p:nvPr/>
        </p:nvSpPr>
        <p:spPr>
          <a:xfrm>
            <a:off x="791988" y="4083535"/>
            <a:ext cx="251000" cy="251000"/>
          </a:xfrm>
          <a:prstGeom prst="roundRect">
            <a:avLst>
              <a:gd name="adj" fmla="val 1014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lumMod val="20000"/>
                    <a:lumOff val="80000"/>
                  </a:schemeClr>
                </a:solidFill>
                <a:latin typeface="Segoe UI Symbol" panose="020B0502040204020203" pitchFamily="34" charset="0"/>
                <a:ea typeface="Segoe UI Symbol" panose="020B0502040204020203" pitchFamily="34" charset="0"/>
              </a:rPr>
              <a:t></a:t>
            </a:r>
            <a:endParaRPr lang="en-US" sz="1000" dirty="0">
              <a:solidFill>
                <a:schemeClr val="tx2">
                  <a:lumMod val="20000"/>
                  <a:lumOff val="80000"/>
                </a:schemeClr>
              </a:solidFill>
            </a:endParaRPr>
          </a:p>
        </p:txBody>
      </p:sp>
      <p:sp>
        <p:nvSpPr>
          <p:cNvPr id="20" name="TextBox 19">
            <a:extLst>
              <a:ext uri="{FF2B5EF4-FFF2-40B4-BE49-F238E27FC236}">
                <a16:creationId xmlns:a16="http://schemas.microsoft.com/office/drawing/2014/main" id="{EA79607B-15E6-4699-A91E-1420E5AA7960}"/>
              </a:ext>
            </a:extLst>
          </p:cNvPr>
          <p:cNvSpPr txBox="1"/>
          <p:nvPr/>
        </p:nvSpPr>
        <p:spPr>
          <a:xfrm>
            <a:off x="1203779" y="4070535"/>
            <a:ext cx="2814232" cy="276999"/>
          </a:xfrm>
          <a:prstGeom prst="rect">
            <a:avLst/>
          </a:prstGeom>
          <a:noFill/>
        </p:spPr>
        <p:txBody>
          <a:bodyPr wrap="none" lIns="0" rtlCol="0">
            <a:spAutoFit/>
          </a:bodyPr>
          <a:lstStyle/>
          <a:p>
            <a:r>
              <a:rPr lang="en-US" sz="1200" dirty="0">
                <a:latin typeface="Montserrat" panose="00000500000000000000" pitchFamily="50" charset="0"/>
              </a:rPr>
              <a:t>Share product and market updates</a:t>
            </a:r>
          </a:p>
        </p:txBody>
      </p:sp>
      <p:sp>
        <p:nvSpPr>
          <p:cNvPr id="23" name="Rectangle: Rounded Corners 22">
            <a:extLst>
              <a:ext uri="{FF2B5EF4-FFF2-40B4-BE49-F238E27FC236}">
                <a16:creationId xmlns:a16="http://schemas.microsoft.com/office/drawing/2014/main" id="{D85B470B-5339-41B6-9CB2-CE2915261F99}"/>
              </a:ext>
            </a:extLst>
          </p:cNvPr>
          <p:cNvSpPr/>
          <p:nvPr/>
        </p:nvSpPr>
        <p:spPr>
          <a:xfrm>
            <a:off x="791988" y="4445606"/>
            <a:ext cx="251000" cy="251000"/>
          </a:xfrm>
          <a:prstGeom prst="roundRect">
            <a:avLst>
              <a:gd name="adj" fmla="val 1014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lumMod val="20000"/>
                    <a:lumOff val="80000"/>
                  </a:schemeClr>
                </a:solidFill>
                <a:latin typeface="Segoe UI Symbol" panose="020B0502040204020203" pitchFamily="34" charset="0"/>
                <a:ea typeface="Segoe UI Symbol" panose="020B0502040204020203" pitchFamily="34" charset="0"/>
              </a:rPr>
              <a:t></a:t>
            </a:r>
          </a:p>
        </p:txBody>
      </p:sp>
      <p:sp>
        <p:nvSpPr>
          <p:cNvPr id="24" name="TextBox 23">
            <a:extLst>
              <a:ext uri="{FF2B5EF4-FFF2-40B4-BE49-F238E27FC236}">
                <a16:creationId xmlns:a16="http://schemas.microsoft.com/office/drawing/2014/main" id="{69E73B7B-D5F4-408D-879B-83349082036F}"/>
              </a:ext>
            </a:extLst>
          </p:cNvPr>
          <p:cNvSpPr txBox="1"/>
          <p:nvPr/>
        </p:nvSpPr>
        <p:spPr>
          <a:xfrm>
            <a:off x="1203779" y="4432606"/>
            <a:ext cx="2692404" cy="276999"/>
          </a:xfrm>
          <a:prstGeom prst="rect">
            <a:avLst/>
          </a:prstGeom>
          <a:noFill/>
        </p:spPr>
        <p:txBody>
          <a:bodyPr wrap="none" lIns="0" rtlCol="0">
            <a:spAutoFit/>
          </a:bodyPr>
          <a:lstStyle/>
          <a:p>
            <a:r>
              <a:rPr lang="en-US" sz="1200" dirty="0">
                <a:latin typeface="Montserrat" panose="00000500000000000000" pitchFamily="50" charset="0"/>
              </a:rPr>
              <a:t>Define the sprint goal &amp; discuss it</a:t>
            </a:r>
          </a:p>
        </p:txBody>
      </p:sp>
      <p:sp>
        <p:nvSpPr>
          <p:cNvPr id="26" name="Rectangle: Rounded Corners 25">
            <a:extLst>
              <a:ext uri="{FF2B5EF4-FFF2-40B4-BE49-F238E27FC236}">
                <a16:creationId xmlns:a16="http://schemas.microsoft.com/office/drawing/2014/main" id="{6D413890-4AEA-4718-9C13-24C59A1D4DCD}"/>
              </a:ext>
            </a:extLst>
          </p:cNvPr>
          <p:cNvSpPr/>
          <p:nvPr/>
        </p:nvSpPr>
        <p:spPr>
          <a:xfrm>
            <a:off x="791988" y="4807677"/>
            <a:ext cx="251000" cy="251000"/>
          </a:xfrm>
          <a:prstGeom prst="roundRect">
            <a:avLst>
              <a:gd name="adj" fmla="val 1014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lumMod val="20000"/>
                    <a:lumOff val="80000"/>
                  </a:schemeClr>
                </a:solidFill>
                <a:latin typeface="Segoe UI Symbol" panose="020B0502040204020203" pitchFamily="34" charset="0"/>
                <a:ea typeface="Segoe UI Symbol" panose="020B0502040204020203" pitchFamily="34" charset="0"/>
              </a:rPr>
              <a:t></a:t>
            </a:r>
          </a:p>
        </p:txBody>
      </p:sp>
      <p:sp>
        <p:nvSpPr>
          <p:cNvPr id="27" name="TextBox 26">
            <a:extLst>
              <a:ext uri="{FF2B5EF4-FFF2-40B4-BE49-F238E27FC236}">
                <a16:creationId xmlns:a16="http://schemas.microsoft.com/office/drawing/2014/main" id="{5DCDC32A-4956-4DF0-A01A-B58C01285597}"/>
              </a:ext>
            </a:extLst>
          </p:cNvPr>
          <p:cNvSpPr txBox="1"/>
          <p:nvPr/>
        </p:nvSpPr>
        <p:spPr>
          <a:xfrm>
            <a:off x="1203779" y="4794677"/>
            <a:ext cx="1983876" cy="276999"/>
          </a:xfrm>
          <a:prstGeom prst="rect">
            <a:avLst/>
          </a:prstGeom>
          <a:noFill/>
        </p:spPr>
        <p:txBody>
          <a:bodyPr wrap="none" lIns="0" rtlCol="0">
            <a:spAutoFit/>
          </a:bodyPr>
          <a:lstStyle/>
          <a:p>
            <a:r>
              <a:rPr lang="en-US" sz="1200" dirty="0">
                <a:latin typeface="Montserrat" panose="00000500000000000000" pitchFamily="50" charset="0"/>
              </a:rPr>
              <a:t>Agree on team capacity</a:t>
            </a:r>
          </a:p>
        </p:txBody>
      </p:sp>
      <p:sp>
        <p:nvSpPr>
          <p:cNvPr id="29" name="Rectangle: Rounded Corners 28">
            <a:extLst>
              <a:ext uri="{FF2B5EF4-FFF2-40B4-BE49-F238E27FC236}">
                <a16:creationId xmlns:a16="http://schemas.microsoft.com/office/drawing/2014/main" id="{A4C2D7E0-E0D7-4B6A-B8E6-E7547E01A4BB}"/>
              </a:ext>
            </a:extLst>
          </p:cNvPr>
          <p:cNvSpPr/>
          <p:nvPr/>
        </p:nvSpPr>
        <p:spPr>
          <a:xfrm>
            <a:off x="791988" y="5169748"/>
            <a:ext cx="251000" cy="251000"/>
          </a:xfrm>
          <a:prstGeom prst="roundRect">
            <a:avLst>
              <a:gd name="adj" fmla="val 1014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lumMod val="20000"/>
                    <a:lumOff val="80000"/>
                  </a:schemeClr>
                </a:solidFill>
                <a:latin typeface="Segoe UI Symbol" panose="020B0502040204020203" pitchFamily="34" charset="0"/>
                <a:ea typeface="Segoe UI Symbol" panose="020B0502040204020203" pitchFamily="34" charset="0"/>
              </a:rPr>
              <a:t></a:t>
            </a:r>
            <a:endParaRPr lang="en-US" sz="1000" dirty="0">
              <a:solidFill>
                <a:schemeClr val="tx2">
                  <a:lumMod val="20000"/>
                  <a:lumOff val="80000"/>
                </a:schemeClr>
              </a:solidFill>
            </a:endParaRPr>
          </a:p>
        </p:txBody>
      </p:sp>
      <p:sp>
        <p:nvSpPr>
          <p:cNvPr id="30" name="TextBox 29">
            <a:extLst>
              <a:ext uri="{FF2B5EF4-FFF2-40B4-BE49-F238E27FC236}">
                <a16:creationId xmlns:a16="http://schemas.microsoft.com/office/drawing/2014/main" id="{9D7E5C87-69C3-48D3-AF68-908B43EFEC88}"/>
              </a:ext>
            </a:extLst>
          </p:cNvPr>
          <p:cNvSpPr txBox="1"/>
          <p:nvPr/>
        </p:nvSpPr>
        <p:spPr>
          <a:xfrm>
            <a:off x="1203779" y="5156748"/>
            <a:ext cx="2504853" cy="276999"/>
          </a:xfrm>
          <a:prstGeom prst="rect">
            <a:avLst/>
          </a:prstGeom>
          <a:noFill/>
        </p:spPr>
        <p:txBody>
          <a:bodyPr wrap="none" lIns="0" rtlCol="0">
            <a:spAutoFit/>
          </a:bodyPr>
          <a:lstStyle/>
          <a:p>
            <a:r>
              <a:rPr lang="en-US" sz="1200" dirty="0">
                <a:latin typeface="Montserrat" panose="00000500000000000000" pitchFamily="50" charset="0"/>
              </a:rPr>
              <a:t>Discuss the definition of “done”</a:t>
            </a:r>
          </a:p>
        </p:txBody>
      </p:sp>
      <p:sp>
        <p:nvSpPr>
          <p:cNvPr id="32" name="Rectangle: Rounded Corners 31">
            <a:extLst>
              <a:ext uri="{FF2B5EF4-FFF2-40B4-BE49-F238E27FC236}">
                <a16:creationId xmlns:a16="http://schemas.microsoft.com/office/drawing/2014/main" id="{1849978E-C20D-47BD-92FA-D61EA92BC21E}"/>
              </a:ext>
            </a:extLst>
          </p:cNvPr>
          <p:cNvSpPr/>
          <p:nvPr/>
        </p:nvSpPr>
        <p:spPr>
          <a:xfrm>
            <a:off x="791988" y="5531819"/>
            <a:ext cx="251000" cy="251000"/>
          </a:xfrm>
          <a:prstGeom prst="roundRect">
            <a:avLst>
              <a:gd name="adj" fmla="val 1014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lumMod val="20000"/>
                    <a:lumOff val="80000"/>
                  </a:schemeClr>
                </a:solidFill>
                <a:latin typeface="Segoe UI Symbol" panose="020B0502040204020203" pitchFamily="34" charset="0"/>
                <a:ea typeface="Segoe UI Symbol" panose="020B0502040204020203" pitchFamily="34" charset="0"/>
              </a:rPr>
              <a:t></a:t>
            </a:r>
            <a:endParaRPr lang="en-US" sz="1000" dirty="0">
              <a:solidFill>
                <a:schemeClr val="tx2">
                  <a:lumMod val="20000"/>
                  <a:lumOff val="80000"/>
                </a:schemeClr>
              </a:solidFill>
            </a:endParaRPr>
          </a:p>
        </p:txBody>
      </p:sp>
      <p:sp>
        <p:nvSpPr>
          <p:cNvPr id="33" name="TextBox 32">
            <a:extLst>
              <a:ext uri="{FF2B5EF4-FFF2-40B4-BE49-F238E27FC236}">
                <a16:creationId xmlns:a16="http://schemas.microsoft.com/office/drawing/2014/main" id="{A4B005D8-76A0-4010-8D34-201C023E6F63}"/>
              </a:ext>
            </a:extLst>
          </p:cNvPr>
          <p:cNvSpPr txBox="1"/>
          <p:nvPr/>
        </p:nvSpPr>
        <p:spPr>
          <a:xfrm>
            <a:off x="1203779" y="5518819"/>
            <a:ext cx="2628284" cy="276999"/>
          </a:xfrm>
          <a:prstGeom prst="rect">
            <a:avLst/>
          </a:prstGeom>
          <a:noFill/>
        </p:spPr>
        <p:txBody>
          <a:bodyPr wrap="none" lIns="0" rtlCol="0">
            <a:spAutoFit/>
          </a:bodyPr>
          <a:lstStyle/>
          <a:p>
            <a:r>
              <a:rPr lang="en-US" sz="1200" dirty="0">
                <a:latin typeface="Montserrat" panose="00000500000000000000" pitchFamily="50" charset="0"/>
              </a:rPr>
              <a:t>Describe the chosen user stories</a:t>
            </a:r>
          </a:p>
        </p:txBody>
      </p:sp>
      <p:sp>
        <p:nvSpPr>
          <p:cNvPr id="35" name="Rectangle: Rounded Corners 34">
            <a:extLst>
              <a:ext uri="{FF2B5EF4-FFF2-40B4-BE49-F238E27FC236}">
                <a16:creationId xmlns:a16="http://schemas.microsoft.com/office/drawing/2014/main" id="{24EBE7C6-1B24-4442-9BB1-6C005311F141}"/>
              </a:ext>
            </a:extLst>
          </p:cNvPr>
          <p:cNvSpPr/>
          <p:nvPr/>
        </p:nvSpPr>
        <p:spPr>
          <a:xfrm>
            <a:off x="791988" y="5893890"/>
            <a:ext cx="251000" cy="251000"/>
          </a:xfrm>
          <a:prstGeom prst="roundRect">
            <a:avLst>
              <a:gd name="adj" fmla="val 1014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lumMod val="20000"/>
                    <a:lumOff val="80000"/>
                  </a:schemeClr>
                </a:solidFill>
                <a:latin typeface="Segoe UI Symbol" panose="020B0502040204020203" pitchFamily="34" charset="0"/>
                <a:ea typeface="Segoe UI Symbol" panose="020B0502040204020203" pitchFamily="34" charset="0"/>
              </a:rPr>
              <a:t></a:t>
            </a:r>
            <a:endParaRPr lang="en-US" sz="1000" dirty="0">
              <a:solidFill>
                <a:schemeClr val="tx2">
                  <a:lumMod val="20000"/>
                  <a:lumOff val="80000"/>
                </a:schemeClr>
              </a:solidFill>
            </a:endParaRPr>
          </a:p>
        </p:txBody>
      </p:sp>
      <p:sp>
        <p:nvSpPr>
          <p:cNvPr id="36" name="TextBox 35">
            <a:extLst>
              <a:ext uri="{FF2B5EF4-FFF2-40B4-BE49-F238E27FC236}">
                <a16:creationId xmlns:a16="http://schemas.microsoft.com/office/drawing/2014/main" id="{43AF5880-4CC5-4516-B58D-A96A57AABDA0}"/>
              </a:ext>
            </a:extLst>
          </p:cNvPr>
          <p:cNvSpPr txBox="1"/>
          <p:nvPr/>
        </p:nvSpPr>
        <p:spPr>
          <a:xfrm>
            <a:off x="1203779" y="5880890"/>
            <a:ext cx="3088346" cy="276999"/>
          </a:xfrm>
          <a:prstGeom prst="rect">
            <a:avLst/>
          </a:prstGeom>
          <a:noFill/>
        </p:spPr>
        <p:txBody>
          <a:bodyPr wrap="none" lIns="0" rtlCol="0">
            <a:spAutoFit/>
          </a:bodyPr>
          <a:lstStyle/>
          <a:p>
            <a:r>
              <a:rPr lang="en-US" sz="1200" dirty="0">
                <a:latin typeface="Montserrat" panose="00000500000000000000" pitchFamily="50" charset="0"/>
              </a:rPr>
              <a:t>Break down the user stories into tasks</a:t>
            </a:r>
          </a:p>
        </p:txBody>
      </p:sp>
      <p:sp>
        <p:nvSpPr>
          <p:cNvPr id="58" name="TextBox 57">
            <a:extLst>
              <a:ext uri="{FF2B5EF4-FFF2-40B4-BE49-F238E27FC236}">
                <a16:creationId xmlns:a16="http://schemas.microsoft.com/office/drawing/2014/main" id="{DD915C01-C39D-4C39-85A5-F5C131F07969}"/>
              </a:ext>
            </a:extLst>
          </p:cNvPr>
          <p:cNvSpPr txBox="1"/>
          <p:nvPr/>
        </p:nvSpPr>
        <p:spPr>
          <a:xfrm>
            <a:off x="791988" y="1418489"/>
            <a:ext cx="3017173" cy="323165"/>
          </a:xfrm>
          <a:prstGeom prst="rect">
            <a:avLst/>
          </a:prstGeom>
          <a:noFill/>
        </p:spPr>
        <p:txBody>
          <a:bodyPr wrap="none" lIns="0" rtlCol="0">
            <a:spAutoFit/>
          </a:bodyPr>
          <a:lstStyle/>
          <a:p>
            <a:r>
              <a:rPr lang="en-US" sz="1500" b="1" dirty="0">
                <a:latin typeface="Montserrat" panose="00000500000000000000" pitchFamily="50" charset="0"/>
              </a:rPr>
              <a:t>Sprint Planning Preparation</a:t>
            </a:r>
          </a:p>
        </p:txBody>
      </p:sp>
      <p:cxnSp>
        <p:nvCxnSpPr>
          <p:cNvPr id="59" name="Straight Connector 58">
            <a:extLst>
              <a:ext uri="{FF2B5EF4-FFF2-40B4-BE49-F238E27FC236}">
                <a16:creationId xmlns:a16="http://schemas.microsoft.com/office/drawing/2014/main" id="{723BCB25-814A-471B-BB3C-BBC91F0EB502}"/>
              </a:ext>
            </a:extLst>
          </p:cNvPr>
          <p:cNvCxnSpPr/>
          <p:nvPr/>
        </p:nvCxnSpPr>
        <p:spPr>
          <a:xfrm>
            <a:off x="791989" y="1850289"/>
            <a:ext cx="10608024" cy="0"/>
          </a:xfrm>
          <a:prstGeom prst="line">
            <a:avLst/>
          </a:prstGeom>
          <a:ln w="19050" cap="rnd">
            <a:solidFill>
              <a:schemeClr val="tx2">
                <a:lumMod val="60000"/>
                <a:lumOff val="40000"/>
                <a:alpha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58482758-FC66-4CC3-83A4-BC92E47218EF}"/>
              </a:ext>
            </a:extLst>
          </p:cNvPr>
          <p:cNvSpPr/>
          <p:nvPr/>
        </p:nvSpPr>
        <p:spPr>
          <a:xfrm>
            <a:off x="791988" y="2031589"/>
            <a:ext cx="251000" cy="251000"/>
          </a:xfrm>
          <a:prstGeom prst="roundRect">
            <a:avLst>
              <a:gd name="adj" fmla="val 1014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lumMod val="20000"/>
                    <a:lumOff val="80000"/>
                  </a:schemeClr>
                </a:solidFill>
                <a:latin typeface="Segoe UI Symbol" panose="020B0502040204020203" pitchFamily="34" charset="0"/>
                <a:ea typeface="Segoe UI Symbol" panose="020B0502040204020203" pitchFamily="34" charset="0"/>
              </a:rPr>
              <a:t></a:t>
            </a:r>
          </a:p>
        </p:txBody>
      </p:sp>
      <p:sp>
        <p:nvSpPr>
          <p:cNvPr id="57" name="TextBox 56">
            <a:extLst>
              <a:ext uri="{FF2B5EF4-FFF2-40B4-BE49-F238E27FC236}">
                <a16:creationId xmlns:a16="http://schemas.microsoft.com/office/drawing/2014/main" id="{3283CCCA-67F4-45B9-9D55-B2609950B616}"/>
              </a:ext>
            </a:extLst>
          </p:cNvPr>
          <p:cNvSpPr txBox="1"/>
          <p:nvPr/>
        </p:nvSpPr>
        <p:spPr>
          <a:xfrm>
            <a:off x="1203779" y="2018589"/>
            <a:ext cx="2115323" cy="276999"/>
          </a:xfrm>
          <a:prstGeom prst="rect">
            <a:avLst/>
          </a:prstGeom>
          <a:noFill/>
        </p:spPr>
        <p:txBody>
          <a:bodyPr wrap="none" lIns="0" rtlCol="0">
            <a:spAutoFit/>
          </a:bodyPr>
          <a:lstStyle/>
          <a:p>
            <a:r>
              <a:rPr lang="en-US" sz="1200" dirty="0">
                <a:latin typeface="Montserrat" panose="00000500000000000000" pitchFamily="50" charset="0"/>
              </a:rPr>
              <a:t>Review product roadmap</a:t>
            </a:r>
          </a:p>
        </p:txBody>
      </p:sp>
      <p:sp>
        <p:nvSpPr>
          <p:cNvPr id="54" name="Rectangle: Rounded Corners 53">
            <a:extLst>
              <a:ext uri="{FF2B5EF4-FFF2-40B4-BE49-F238E27FC236}">
                <a16:creationId xmlns:a16="http://schemas.microsoft.com/office/drawing/2014/main" id="{12D23531-C0AB-4FB4-A1AD-6590320BCEE9}"/>
              </a:ext>
            </a:extLst>
          </p:cNvPr>
          <p:cNvSpPr/>
          <p:nvPr/>
        </p:nvSpPr>
        <p:spPr>
          <a:xfrm>
            <a:off x="791988" y="2393660"/>
            <a:ext cx="251000" cy="251000"/>
          </a:xfrm>
          <a:prstGeom prst="roundRect">
            <a:avLst>
              <a:gd name="adj" fmla="val 1014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lumMod val="20000"/>
                    <a:lumOff val="80000"/>
                  </a:schemeClr>
                </a:solidFill>
                <a:latin typeface="Segoe UI Symbol" panose="020B0502040204020203" pitchFamily="34" charset="0"/>
                <a:ea typeface="Segoe UI Symbol" panose="020B0502040204020203" pitchFamily="34" charset="0"/>
              </a:rPr>
              <a:t></a:t>
            </a:r>
          </a:p>
        </p:txBody>
      </p:sp>
      <p:sp>
        <p:nvSpPr>
          <p:cNvPr id="55" name="TextBox 54">
            <a:extLst>
              <a:ext uri="{FF2B5EF4-FFF2-40B4-BE49-F238E27FC236}">
                <a16:creationId xmlns:a16="http://schemas.microsoft.com/office/drawing/2014/main" id="{A00FC292-5364-49C1-AEC3-790FDBA3BE7B}"/>
              </a:ext>
            </a:extLst>
          </p:cNvPr>
          <p:cNvSpPr txBox="1"/>
          <p:nvPr/>
        </p:nvSpPr>
        <p:spPr>
          <a:xfrm>
            <a:off x="1203779" y="2380660"/>
            <a:ext cx="1956626" cy="276999"/>
          </a:xfrm>
          <a:prstGeom prst="rect">
            <a:avLst/>
          </a:prstGeom>
          <a:noFill/>
        </p:spPr>
        <p:txBody>
          <a:bodyPr wrap="none" lIns="0" rtlCol="0">
            <a:spAutoFit/>
          </a:bodyPr>
          <a:lstStyle/>
          <a:p>
            <a:r>
              <a:rPr lang="en-US" sz="1200" dirty="0">
                <a:latin typeface="Montserrat" panose="00000500000000000000" pitchFamily="50" charset="0"/>
              </a:rPr>
              <a:t>Groom product backlog</a:t>
            </a:r>
          </a:p>
        </p:txBody>
      </p:sp>
      <p:sp>
        <p:nvSpPr>
          <p:cNvPr id="52" name="Rectangle: Rounded Corners 51">
            <a:extLst>
              <a:ext uri="{FF2B5EF4-FFF2-40B4-BE49-F238E27FC236}">
                <a16:creationId xmlns:a16="http://schemas.microsoft.com/office/drawing/2014/main" id="{2B9C38EE-6FC2-4866-98C8-D132F027E384}"/>
              </a:ext>
            </a:extLst>
          </p:cNvPr>
          <p:cNvSpPr/>
          <p:nvPr/>
        </p:nvSpPr>
        <p:spPr>
          <a:xfrm>
            <a:off x="791988" y="2755731"/>
            <a:ext cx="251000" cy="251000"/>
          </a:xfrm>
          <a:prstGeom prst="roundRect">
            <a:avLst>
              <a:gd name="adj" fmla="val 1014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lumMod val="20000"/>
                    <a:lumOff val="80000"/>
                  </a:schemeClr>
                </a:solidFill>
                <a:latin typeface="Segoe UI Symbol" panose="020B0502040204020203" pitchFamily="34" charset="0"/>
                <a:ea typeface="Segoe UI Symbol" panose="020B0502040204020203" pitchFamily="34" charset="0"/>
              </a:rPr>
              <a:t></a:t>
            </a:r>
            <a:endParaRPr lang="en-US" sz="1000" dirty="0">
              <a:solidFill>
                <a:schemeClr val="tx2">
                  <a:lumMod val="20000"/>
                  <a:lumOff val="80000"/>
                </a:schemeClr>
              </a:solidFill>
            </a:endParaRPr>
          </a:p>
        </p:txBody>
      </p:sp>
      <p:sp>
        <p:nvSpPr>
          <p:cNvPr id="53" name="TextBox 52">
            <a:extLst>
              <a:ext uri="{FF2B5EF4-FFF2-40B4-BE49-F238E27FC236}">
                <a16:creationId xmlns:a16="http://schemas.microsoft.com/office/drawing/2014/main" id="{20A0296E-D499-4D86-ACB0-A1F626449D7D}"/>
              </a:ext>
            </a:extLst>
          </p:cNvPr>
          <p:cNvSpPr txBox="1"/>
          <p:nvPr/>
        </p:nvSpPr>
        <p:spPr>
          <a:xfrm>
            <a:off x="1203779" y="2742731"/>
            <a:ext cx="2182649" cy="276999"/>
          </a:xfrm>
          <a:prstGeom prst="rect">
            <a:avLst/>
          </a:prstGeom>
          <a:noFill/>
        </p:spPr>
        <p:txBody>
          <a:bodyPr wrap="none" lIns="0" rtlCol="0">
            <a:spAutoFit/>
          </a:bodyPr>
          <a:lstStyle/>
          <a:p>
            <a:r>
              <a:rPr lang="en-US" sz="1200" dirty="0">
                <a:latin typeface="Montserrat" panose="00000500000000000000" pitchFamily="50" charset="0"/>
              </a:rPr>
              <a:t>Come up with a sprint goal</a:t>
            </a:r>
          </a:p>
        </p:txBody>
      </p:sp>
      <p:sp>
        <p:nvSpPr>
          <p:cNvPr id="62" name="Rectangle: Rounded Corners 61">
            <a:extLst>
              <a:ext uri="{FF2B5EF4-FFF2-40B4-BE49-F238E27FC236}">
                <a16:creationId xmlns:a16="http://schemas.microsoft.com/office/drawing/2014/main" id="{3F47DDB0-2990-430F-9D52-D0007CEED2F1}"/>
              </a:ext>
            </a:extLst>
          </p:cNvPr>
          <p:cNvSpPr/>
          <p:nvPr/>
        </p:nvSpPr>
        <p:spPr>
          <a:xfrm>
            <a:off x="5956126" y="2031589"/>
            <a:ext cx="251000" cy="251000"/>
          </a:xfrm>
          <a:prstGeom prst="roundRect">
            <a:avLst>
              <a:gd name="adj" fmla="val 1014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lumMod val="20000"/>
                    <a:lumOff val="80000"/>
                  </a:schemeClr>
                </a:solidFill>
                <a:latin typeface="Segoe UI Symbol" panose="020B0502040204020203" pitchFamily="34" charset="0"/>
                <a:ea typeface="Segoe UI Symbol" panose="020B0502040204020203" pitchFamily="34" charset="0"/>
              </a:rPr>
              <a:t></a:t>
            </a:r>
            <a:endParaRPr lang="en-US" sz="1000" dirty="0">
              <a:solidFill>
                <a:schemeClr val="tx2">
                  <a:lumMod val="20000"/>
                  <a:lumOff val="80000"/>
                </a:schemeClr>
              </a:solidFill>
            </a:endParaRPr>
          </a:p>
        </p:txBody>
      </p:sp>
      <p:sp>
        <p:nvSpPr>
          <p:cNvPr id="63" name="TextBox 62">
            <a:extLst>
              <a:ext uri="{FF2B5EF4-FFF2-40B4-BE49-F238E27FC236}">
                <a16:creationId xmlns:a16="http://schemas.microsoft.com/office/drawing/2014/main" id="{F1AF2DCA-F8E4-4C61-95CC-8C7D03366C5F}"/>
              </a:ext>
            </a:extLst>
          </p:cNvPr>
          <p:cNvSpPr txBox="1"/>
          <p:nvPr/>
        </p:nvSpPr>
        <p:spPr>
          <a:xfrm>
            <a:off x="6367918" y="2009064"/>
            <a:ext cx="4176257" cy="513987"/>
          </a:xfrm>
          <a:prstGeom prst="rect">
            <a:avLst/>
          </a:prstGeom>
          <a:noFill/>
        </p:spPr>
        <p:txBody>
          <a:bodyPr wrap="square" lIns="0" tIns="27432" rtlCol="0">
            <a:spAutoFit/>
          </a:bodyPr>
          <a:lstStyle/>
          <a:p>
            <a:pPr>
              <a:lnSpc>
                <a:spcPts val="1800"/>
              </a:lnSpc>
            </a:pPr>
            <a:r>
              <a:rPr lang="en-US" sz="1200" dirty="0">
                <a:latin typeface="Montserrat" panose="00000500000000000000" pitchFamily="50" charset="0"/>
              </a:rPr>
              <a:t>Identify sprint candidates – along with having clear specs, acceptance criteria, and designs for them</a:t>
            </a:r>
          </a:p>
        </p:txBody>
      </p:sp>
      <p:sp>
        <p:nvSpPr>
          <p:cNvPr id="66" name="Rectangle: Rounded Corners 65">
            <a:extLst>
              <a:ext uri="{FF2B5EF4-FFF2-40B4-BE49-F238E27FC236}">
                <a16:creationId xmlns:a16="http://schemas.microsoft.com/office/drawing/2014/main" id="{1FC1245B-3525-4F3A-AD5E-C6C644D899C0}"/>
              </a:ext>
            </a:extLst>
          </p:cNvPr>
          <p:cNvSpPr/>
          <p:nvPr/>
        </p:nvSpPr>
        <p:spPr>
          <a:xfrm>
            <a:off x="5956126" y="4107302"/>
            <a:ext cx="251000" cy="251000"/>
          </a:xfrm>
          <a:prstGeom prst="roundRect">
            <a:avLst>
              <a:gd name="adj" fmla="val 1014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lumMod val="20000"/>
                    <a:lumOff val="80000"/>
                  </a:schemeClr>
                </a:solidFill>
                <a:latin typeface="Segoe UI Symbol" panose="020B0502040204020203" pitchFamily="34" charset="0"/>
                <a:ea typeface="Segoe UI Symbol" panose="020B0502040204020203" pitchFamily="34" charset="0"/>
              </a:rPr>
              <a:t></a:t>
            </a:r>
          </a:p>
        </p:txBody>
      </p:sp>
      <p:sp>
        <p:nvSpPr>
          <p:cNvPr id="67" name="TextBox 66">
            <a:extLst>
              <a:ext uri="{FF2B5EF4-FFF2-40B4-BE49-F238E27FC236}">
                <a16:creationId xmlns:a16="http://schemas.microsoft.com/office/drawing/2014/main" id="{3126A166-566E-4A1C-9B37-AFD2AA76F627}"/>
              </a:ext>
            </a:extLst>
          </p:cNvPr>
          <p:cNvSpPr txBox="1"/>
          <p:nvPr/>
        </p:nvSpPr>
        <p:spPr>
          <a:xfrm>
            <a:off x="6367918" y="4084777"/>
            <a:ext cx="4176257" cy="513987"/>
          </a:xfrm>
          <a:prstGeom prst="rect">
            <a:avLst/>
          </a:prstGeom>
          <a:noFill/>
        </p:spPr>
        <p:txBody>
          <a:bodyPr wrap="square" lIns="0" tIns="27432" rtlCol="0">
            <a:spAutoFit/>
          </a:bodyPr>
          <a:lstStyle/>
          <a:p>
            <a:pPr>
              <a:lnSpc>
                <a:spcPts val="1800"/>
              </a:lnSpc>
            </a:pPr>
            <a:r>
              <a:rPr lang="en-US" sz="1200" dirty="0">
                <a:latin typeface="Montserrat" panose="00000500000000000000" pitchFamily="50" charset="0"/>
              </a:rPr>
              <a:t>Allocate time to tackle unexpected issues, bugs, and technical debt.</a:t>
            </a:r>
          </a:p>
        </p:txBody>
      </p:sp>
      <p:sp>
        <p:nvSpPr>
          <p:cNvPr id="69" name="Rectangle: Rounded Corners 68">
            <a:extLst>
              <a:ext uri="{FF2B5EF4-FFF2-40B4-BE49-F238E27FC236}">
                <a16:creationId xmlns:a16="http://schemas.microsoft.com/office/drawing/2014/main" id="{BB973509-2CC9-4A4D-8E8F-AEC2076C6765}"/>
              </a:ext>
            </a:extLst>
          </p:cNvPr>
          <p:cNvSpPr/>
          <p:nvPr/>
        </p:nvSpPr>
        <p:spPr>
          <a:xfrm>
            <a:off x="5956126" y="4726558"/>
            <a:ext cx="251000" cy="251000"/>
          </a:xfrm>
          <a:prstGeom prst="roundRect">
            <a:avLst>
              <a:gd name="adj" fmla="val 1014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lumMod val="20000"/>
                    <a:lumOff val="80000"/>
                  </a:schemeClr>
                </a:solidFill>
                <a:latin typeface="Segoe UI Symbol" panose="020B0502040204020203" pitchFamily="34" charset="0"/>
                <a:ea typeface="Segoe UI Symbol" panose="020B0502040204020203" pitchFamily="34" charset="0"/>
              </a:rPr>
              <a:t></a:t>
            </a:r>
            <a:endParaRPr lang="en-US" sz="1000" dirty="0">
              <a:solidFill>
                <a:schemeClr val="tx2">
                  <a:lumMod val="20000"/>
                  <a:lumOff val="80000"/>
                </a:schemeClr>
              </a:solidFill>
            </a:endParaRPr>
          </a:p>
        </p:txBody>
      </p:sp>
      <p:sp>
        <p:nvSpPr>
          <p:cNvPr id="70" name="TextBox 69">
            <a:extLst>
              <a:ext uri="{FF2B5EF4-FFF2-40B4-BE49-F238E27FC236}">
                <a16:creationId xmlns:a16="http://schemas.microsoft.com/office/drawing/2014/main" id="{3F6FB041-11A6-4F9A-A8F1-C8D50001BC12}"/>
              </a:ext>
            </a:extLst>
          </p:cNvPr>
          <p:cNvSpPr txBox="1"/>
          <p:nvPr/>
        </p:nvSpPr>
        <p:spPr>
          <a:xfrm>
            <a:off x="6367918" y="4704033"/>
            <a:ext cx="4176257" cy="513987"/>
          </a:xfrm>
          <a:prstGeom prst="rect">
            <a:avLst/>
          </a:prstGeom>
          <a:noFill/>
        </p:spPr>
        <p:txBody>
          <a:bodyPr wrap="square" lIns="0" tIns="27432" rtlCol="0">
            <a:spAutoFit/>
          </a:bodyPr>
          <a:lstStyle/>
          <a:p>
            <a:pPr>
              <a:lnSpc>
                <a:spcPts val="1800"/>
              </a:lnSpc>
            </a:pPr>
            <a:r>
              <a:rPr lang="en-US" sz="1200" dirty="0">
                <a:latin typeface="Montserrat" panose="00000500000000000000" pitchFamily="50" charset="0"/>
              </a:rPr>
              <a:t>Move sprint backlog of decided-upon user stories and associated tasks into JIRA</a:t>
            </a:r>
          </a:p>
        </p:txBody>
      </p:sp>
      <p:sp>
        <p:nvSpPr>
          <p:cNvPr id="72" name="Rectangle: Rounded Corners 71">
            <a:extLst>
              <a:ext uri="{FF2B5EF4-FFF2-40B4-BE49-F238E27FC236}">
                <a16:creationId xmlns:a16="http://schemas.microsoft.com/office/drawing/2014/main" id="{D0275A16-84B0-4BBA-9CA2-97214B92AC8F}"/>
              </a:ext>
            </a:extLst>
          </p:cNvPr>
          <p:cNvSpPr/>
          <p:nvPr/>
        </p:nvSpPr>
        <p:spPr>
          <a:xfrm>
            <a:off x="5956126" y="5345813"/>
            <a:ext cx="251000" cy="251000"/>
          </a:xfrm>
          <a:prstGeom prst="roundRect">
            <a:avLst>
              <a:gd name="adj" fmla="val 1014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lumMod val="20000"/>
                    <a:lumOff val="80000"/>
                  </a:schemeClr>
                </a:solidFill>
                <a:latin typeface="Segoe UI Symbol" panose="020B0502040204020203" pitchFamily="34" charset="0"/>
                <a:ea typeface="Segoe UI Symbol" panose="020B0502040204020203" pitchFamily="34" charset="0"/>
              </a:rPr>
              <a:t></a:t>
            </a:r>
          </a:p>
        </p:txBody>
      </p:sp>
      <p:sp>
        <p:nvSpPr>
          <p:cNvPr id="73" name="TextBox 72">
            <a:extLst>
              <a:ext uri="{FF2B5EF4-FFF2-40B4-BE49-F238E27FC236}">
                <a16:creationId xmlns:a16="http://schemas.microsoft.com/office/drawing/2014/main" id="{AEA22F90-F10D-4967-BE2C-32E20D8E09CE}"/>
              </a:ext>
            </a:extLst>
          </p:cNvPr>
          <p:cNvSpPr txBox="1"/>
          <p:nvPr/>
        </p:nvSpPr>
        <p:spPr>
          <a:xfrm>
            <a:off x="6367918" y="5323288"/>
            <a:ext cx="4176257" cy="513987"/>
          </a:xfrm>
          <a:prstGeom prst="rect">
            <a:avLst/>
          </a:prstGeom>
          <a:noFill/>
        </p:spPr>
        <p:txBody>
          <a:bodyPr wrap="square" lIns="0" tIns="27432" rtlCol="0">
            <a:spAutoFit/>
          </a:bodyPr>
          <a:lstStyle/>
          <a:p>
            <a:pPr>
              <a:lnSpc>
                <a:spcPts val="1800"/>
              </a:lnSpc>
            </a:pPr>
            <a:r>
              <a:rPr lang="en-US" sz="1200" dirty="0">
                <a:latin typeface="Montserrat" panose="00000500000000000000" pitchFamily="50" charset="0"/>
              </a:rPr>
              <a:t>Set up due dates and get confirmation from the team on committed deliveries</a:t>
            </a:r>
          </a:p>
        </p:txBody>
      </p:sp>
      <p:sp>
        <p:nvSpPr>
          <p:cNvPr id="37" name="Rectangle: Rounded Corners 36">
            <a:extLst>
              <a:ext uri="{FF2B5EF4-FFF2-40B4-BE49-F238E27FC236}">
                <a16:creationId xmlns:a16="http://schemas.microsoft.com/office/drawing/2014/main" id="{2A8E49B5-FDD7-48B9-AACA-27A0EA70E88C}"/>
              </a:ext>
            </a:extLst>
          </p:cNvPr>
          <p:cNvSpPr/>
          <p:nvPr/>
        </p:nvSpPr>
        <p:spPr>
          <a:xfrm>
            <a:off x="791988" y="4445606"/>
            <a:ext cx="251000" cy="251000"/>
          </a:xfrm>
          <a:prstGeom prst="roundRect">
            <a:avLst>
              <a:gd name="adj" fmla="val 10145"/>
            </a:avLst>
          </a:prstGeom>
          <a:solidFill>
            <a:schemeClr val="accent1"/>
          </a:solidFill>
          <a:ln>
            <a:noFill/>
          </a:ln>
          <a:effectLst>
            <a:outerShdw blurRad="177800" sx="102000" sy="102000" algn="ctr"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lumMod val="60000"/>
                    <a:lumOff val="40000"/>
                  </a:schemeClr>
                </a:solidFill>
                <a:latin typeface="Segoe UI Symbol" panose="020B0502040204020203" pitchFamily="34" charset="0"/>
                <a:ea typeface="Segoe UI Symbol" panose="020B0502040204020203" pitchFamily="34" charset="0"/>
              </a:rPr>
              <a:t></a:t>
            </a:r>
            <a:endParaRPr lang="en-US" sz="1000" dirty="0">
              <a:solidFill>
                <a:schemeClr val="accent2">
                  <a:lumMod val="60000"/>
                  <a:lumOff val="40000"/>
                </a:schemeClr>
              </a:solidFill>
            </a:endParaRPr>
          </a:p>
        </p:txBody>
      </p:sp>
      <p:sp>
        <p:nvSpPr>
          <p:cNvPr id="38" name="Rectangle: Rounded Corners 37">
            <a:extLst>
              <a:ext uri="{FF2B5EF4-FFF2-40B4-BE49-F238E27FC236}">
                <a16:creationId xmlns:a16="http://schemas.microsoft.com/office/drawing/2014/main" id="{F391518D-9D97-42B8-9AE8-FB9D2E5E84B9}"/>
              </a:ext>
            </a:extLst>
          </p:cNvPr>
          <p:cNvSpPr/>
          <p:nvPr/>
        </p:nvSpPr>
        <p:spPr>
          <a:xfrm>
            <a:off x="791988" y="4807677"/>
            <a:ext cx="251000" cy="251000"/>
          </a:xfrm>
          <a:prstGeom prst="roundRect">
            <a:avLst>
              <a:gd name="adj" fmla="val 10145"/>
            </a:avLst>
          </a:prstGeom>
          <a:solidFill>
            <a:schemeClr val="accent1"/>
          </a:solidFill>
          <a:ln>
            <a:noFill/>
          </a:ln>
          <a:effectLst>
            <a:outerShdw blurRad="177800" sx="102000" sy="102000" algn="ctr"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lumMod val="60000"/>
                    <a:lumOff val="40000"/>
                  </a:schemeClr>
                </a:solidFill>
                <a:latin typeface="Segoe UI Symbol" panose="020B0502040204020203" pitchFamily="34" charset="0"/>
                <a:ea typeface="Segoe UI Symbol" panose="020B0502040204020203" pitchFamily="34" charset="0"/>
              </a:rPr>
              <a:t></a:t>
            </a:r>
            <a:endParaRPr lang="en-US" sz="1000" dirty="0">
              <a:solidFill>
                <a:schemeClr val="accent2">
                  <a:lumMod val="60000"/>
                  <a:lumOff val="40000"/>
                </a:schemeClr>
              </a:solidFill>
            </a:endParaRPr>
          </a:p>
        </p:txBody>
      </p:sp>
      <p:sp>
        <p:nvSpPr>
          <p:cNvPr id="39" name="Rectangle: Rounded Corners 38">
            <a:extLst>
              <a:ext uri="{FF2B5EF4-FFF2-40B4-BE49-F238E27FC236}">
                <a16:creationId xmlns:a16="http://schemas.microsoft.com/office/drawing/2014/main" id="{C1D03C9C-5419-48E0-B303-93308730295D}"/>
              </a:ext>
            </a:extLst>
          </p:cNvPr>
          <p:cNvSpPr/>
          <p:nvPr/>
        </p:nvSpPr>
        <p:spPr>
          <a:xfrm>
            <a:off x="791988" y="2031589"/>
            <a:ext cx="251000" cy="251000"/>
          </a:xfrm>
          <a:prstGeom prst="roundRect">
            <a:avLst>
              <a:gd name="adj" fmla="val 10145"/>
            </a:avLst>
          </a:prstGeom>
          <a:solidFill>
            <a:schemeClr val="accent1"/>
          </a:solidFill>
          <a:ln>
            <a:noFill/>
          </a:ln>
          <a:effectLst>
            <a:outerShdw blurRad="177800" sx="102000" sy="102000" algn="ctr"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lumMod val="60000"/>
                    <a:lumOff val="40000"/>
                  </a:schemeClr>
                </a:solidFill>
                <a:latin typeface="Segoe UI Symbol" panose="020B0502040204020203" pitchFamily="34" charset="0"/>
                <a:ea typeface="Segoe UI Symbol" panose="020B0502040204020203" pitchFamily="34" charset="0"/>
              </a:rPr>
              <a:t></a:t>
            </a:r>
            <a:endParaRPr lang="en-US" sz="1000" dirty="0">
              <a:solidFill>
                <a:schemeClr val="accent2">
                  <a:lumMod val="60000"/>
                  <a:lumOff val="40000"/>
                </a:schemeClr>
              </a:solidFill>
            </a:endParaRPr>
          </a:p>
        </p:txBody>
      </p:sp>
      <p:sp>
        <p:nvSpPr>
          <p:cNvPr id="40" name="Rectangle: Rounded Corners 39">
            <a:extLst>
              <a:ext uri="{FF2B5EF4-FFF2-40B4-BE49-F238E27FC236}">
                <a16:creationId xmlns:a16="http://schemas.microsoft.com/office/drawing/2014/main" id="{00D4E4D2-EC50-4EBF-B933-9104F330ABE7}"/>
              </a:ext>
            </a:extLst>
          </p:cNvPr>
          <p:cNvSpPr/>
          <p:nvPr/>
        </p:nvSpPr>
        <p:spPr>
          <a:xfrm>
            <a:off x="791988" y="2393660"/>
            <a:ext cx="251000" cy="251000"/>
          </a:xfrm>
          <a:prstGeom prst="roundRect">
            <a:avLst>
              <a:gd name="adj" fmla="val 10145"/>
            </a:avLst>
          </a:prstGeom>
          <a:solidFill>
            <a:schemeClr val="accent1"/>
          </a:solidFill>
          <a:ln>
            <a:noFill/>
          </a:ln>
          <a:effectLst>
            <a:outerShdw blurRad="177800" sx="102000" sy="102000" algn="ctr"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lumMod val="60000"/>
                    <a:lumOff val="40000"/>
                  </a:schemeClr>
                </a:solidFill>
                <a:latin typeface="Segoe UI Symbol" panose="020B0502040204020203" pitchFamily="34" charset="0"/>
                <a:ea typeface="Segoe UI Symbol" panose="020B0502040204020203" pitchFamily="34" charset="0"/>
              </a:rPr>
              <a:t></a:t>
            </a:r>
            <a:endParaRPr lang="en-US" sz="1000" dirty="0">
              <a:solidFill>
                <a:schemeClr val="accent2">
                  <a:lumMod val="60000"/>
                  <a:lumOff val="40000"/>
                </a:schemeClr>
              </a:solidFill>
            </a:endParaRPr>
          </a:p>
        </p:txBody>
      </p:sp>
      <p:sp>
        <p:nvSpPr>
          <p:cNvPr id="41" name="Rectangle: Rounded Corners 40">
            <a:extLst>
              <a:ext uri="{FF2B5EF4-FFF2-40B4-BE49-F238E27FC236}">
                <a16:creationId xmlns:a16="http://schemas.microsoft.com/office/drawing/2014/main" id="{B5D3135C-FD2B-43A3-8259-517E90CC0889}"/>
              </a:ext>
            </a:extLst>
          </p:cNvPr>
          <p:cNvSpPr/>
          <p:nvPr/>
        </p:nvSpPr>
        <p:spPr>
          <a:xfrm>
            <a:off x="5956126" y="4107302"/>
            <a:ext cx="251000" cy="251000"/>
          </a:xfrm>
          <a:prstGeom prst="roundRect">
            <a:avLst>
              <a:gd name="adj" fmla="val 10145"/>
            </a:avLst>
          </a:prstGeom>
          <a:solidFill>
            <a:schemeClr val="accent1"/>
          </a:solidFill>
          <a:ln>
            <a:noFill/>
          </a:ln>
          <a:effectLst>
            <a:outerShdw blurRad="177800" sx="102000" sy="102000" algn="ctr"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lumMod val="60000"/>
                    <a:lumOff val="40000"/>
                  </a:schemeClr>
                </a:solidFill>
                <a:latin typeface="Segoe UI Symbol" panose="020B0502040204020203" pitchFamily="34" charset="0"/>
                <a:ea typeface="Segoe UI Symbol" panose="020B0502040204020203" pitchFamily="34" charset="0"/>
              </a:rPr>
              <a:t></a:t>
            </a:r>
            <a:endParaRPr lang="en-US" sz="1000" dirty="0">
              <a:solidFill>
                <a:schemeClr val="accent2">
                  <a:lumMod val="60000"/>
                  <a:lumOff val="40000"/>
                </a:schemeClr>
              </a:solidFill>
            </a:endParaRPr>
          </a:p>
        </p:txBody>
      </p:sp>
      <p:sp>
        <p:nvSpPr>
          <p:cNvPr id="42" name="Rectangle: Rounded Corners 41">
            <a:extLst>
              <a:ext uri="{FF2B5EF4-FFF2-40B4-BE49-F238E27FC236}">
                <a16:creationId xmlns:a16="http://schemas.microsoft.com/office/drawing/2014/main" id="{792AD839-31E3-4632-B777-BE705735024A}"/>
              </a:ext>
            </a:extLst>
          </p:cNvPr>
          <p:cNvSpPr/>
          <p:nvPr/>
        </p:nvSpPr>
        <p:spPr>
          <a:xfrm>
            <a:off x="5956126" y="5345813"/>
            <a:ext cx="251000" cy="251000"/>
          </a:xfrm>
          <a:prstGeom prst="roundRect">
            <a:avLst>
              <a:gd name="adj" fmla="val 10145"/>
            </a:avLst>
          </a:prstGeom>
          <a:solidFill>
            <a:schemeClr val="accent1"/>
          </a:solidFill>
          <a:ln>
            <a:noFill/>
          </a:ln>
          <a:effectLst>
            <a:outerShdw blurRad="177800" sx="102000" sy="102000" algn="ctr"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2">
                    <a:lumMod val="60000"/>
                    <a:lumOff val="40000"/>
                  </a:schemeClr>
                </a:solidFill>
                <a:latin typeface="Segoe UI Symbol" panose="020B0502040204020203" pitchFamily="34" charset="0"/>
                <a:ea typeface="Segoe UI Symbol" panose="020B0502040204020203" pitchFamily="34" charset="0"/>
              </a:rPr>
              <a:t></a:t>
            </a:r>
            <a:endParaRPr lang="en-US" sz="1000" dirty="0">
              <a:solidFill>
                <a:schemeClr val="accent2">
                  <a:lumMod val="60000"/>
                  <a:lumOff val="40000"/>
                </a:schemeClr>
              </a:solidFill>
            </a:endParaRPr>
          </a:p>
        </p:txBody>
      </p:sp>
    </p:spTree>
    <p:extLst>
      <p:ext uri="{BB962C8B-B14F-4D97-AF65-F5344CB8AC3E}">
        <p14:creationId xmlns:p14="http://schemas.microsoft.com/office/powerpoint/2010/main" val="359708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1250"/>
                                        <p:tgtEl>
                                          <p:spTgt spid="59"/>
                                        </p:tgtEl>
                                      </p:cBhvr>
                                    </p:animEffect>
                                  </p:childTnLst>
                                </p:cTn>
                              </p:par>
                              <p:par>
                                <p:cTn id="8" presetID="22" presetClass="entr" presetSubtype="8"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1250"/>
                                        <p:tgtEl>
                                          <p:spTgt spid="14"/>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 calcmode="lin" valueType="num">
                                      <p:cBhvr additive="base">
                                        <p:cTn id="13" dur="1000"/>
                                        <p:tgtEl>
                                          <p:spTgt spid="58"/>
                                        </p:tgtEl>
                                        <p:attrNameLst>
                                          <p:attrName>ppt_y</p:attrName>
                                        </p:attrNameLst>
                                      </p:cBhvr>
                                      <p:tavLst>
                                        <p:tav tm="0">
                                          <p:val>
                                            <p:strVal val="#ppt_y+#ppt_h*1.125000"/>
                                          </p:val>
                                        </p:tav>
                                        <p:tav tm="100000">
                                          <p:val>
                                            <p:strVal val="#ppt_y"/>
                                          </p:val>
                                        </p:tav>
                                      </p:tavLst>
                                    </p:anim>
                                    <p:animEffect transition="in" filter="wipe(up)">
                                      <p:cBhvr>
                                        <p:cTn id="14" dur="1000"/>
                                        <p:tgtEl>
                                          <p:spTgt spid="58"/>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1000"/>
                                        <p:tgtEl>
                                          <p:spTgt spid="12"/>
                                        </p:tgtEl>
                                        <p:attrNameLst>
                                          <p:attrName>ppt_y</p:attrName>
                                        </p:attrNameLst>
                                      </p:cBhvr>
                                      <p:tavLst>
                                        <p:tav tm="0">
                                          <p:val>
                                            <p:strVal val="#ppt_y+#ppt_h*1.125000"/>
                                          </p:val>
                                        </p:tav>
                                        <p:tav tm="100000">
                                          <p:val>
                                            <p:strVal val="#ppt_y"/>
                                          </p:val>
                                        </p:tav>
                                      </p:tavLst>
                                    </p:anim>
                                    <p:animEffect transition="in" filter="wipe(up)">
                                      <p:cBhvr>
                                        <p:cTn id="18" dur="1000"/>
                                        <p:tgtEl>
                                          <p:spTgt spid="12"/>
                                        </p:tgtEl>
                                      </p:cBhvr>
                                    </p:animEffect>
                                  </p:childTnLst>
                                </p:cTn>
                              </p:par>
                              <p:par>
                                <p:cTn id="19" presetID="6" presetClass="entr" presetSubtype="32" fill="hold" grpId="0" nodeType="withEffect">
                                  <p:stCondLst>
                                    <p:cond delay="1000"/>
                                  </p:stCondLst>
                                  <p:childTnLst>
                                    <p:set>
                                      <p:cBhvr>
                                        <p:cTn id="20" dur="1" fill="hold">
                                          <p:stCondLst>
                                            <p:cond delay="0"/>
                                          </p:stCondLst>
                                        </p:cTn>
                                        <p:tgtEl>
                                          <p:spTgt spid="18"/>
                                        </p:tgtEl>
                                        <p:attrNameLst>
                                          <p:attrName>style.visibility</p:attrName>
                                        </p:attrNameLst>
                                      </p:cBhvr>
                                      <p:to>
                                        <p:strVal val="visible"/>
                                      </p:to>
                                    </p:set>
                                    <p:animEffect transition="in" filter="circle(out)">
                                      <p:cBhvr>
                                        <p:cTn id="21" dur="1500"/>
                                        <p:tgtEl>
                                          <p:spTgt spid="18"/>
                                        </p:tgtEl>
                                      </p:cBhvr>
                                    </p:animEffect>
                                  </p:childTnLst>
                                </p:cTn>
                              </p:par>
                              <p:par>
                                <p:cTn id="22" presetID="6" presetClass="entr" presetSubtype="32" fill="hold" grpId="0" nodeType="withEffect">
                                  <p:stCondLst>
                                    <p:cond delay="1000"/>
                                  </p:stCondLst>
                                  <p:childTnLst>
                                    <p:set>
                                      <p:cBhvr>
                                        <p:cTn id="23" dur="1" fill="hold">
                                          <p:stCondLst>
                                            <p:cond delay="0"/>
                                          </p:stCondLst>
                                        </p:cTn>
                                        <p:tgtEl>
                                          <p:spTgt spid="23"/>
                                        </p:tgtEl>
                                        <p:attrNameLst>
                                          <p:attrName>style.visibility</p:attrName>
                                        </p:attrNameLst>
                                      </p:cBhvr>
                                      <p:to>
                                        <p:strVal val="visible"/>
                                      </p:to>
                                    </p:set>
                                    <p:animEffect transition="in" filter="circle(out)">
                                      <p:cBhvr>
                                        <p:cTn id="24" dur="1500"/>
                                        <p:tgtEl>
                                          <p:spTgt spid="23"/>
                                        </p:tgtEl>
                                      </p:cBhvr>
                                    </p:animEffect>
                                  </p:childTnLst>
                                </p:cTn>
                              </p:par>
                              <p:par>
                                <p:cTn id="25" presetID="6" presetClass="entr" presetSubtype="32" fill="hold" grpId="0" nodeType="withEffect">
                                  <p:stCondLst>
                                    <p:cond delay="1000"/>
                                  </p:stCondLst>
                                  <p:childTnLst>
                                    <p:set>
                                      <p:cBhvr>
                                        <p:cTn id="26" dur="1" fill="hold">
                                          <p:stCondLst>
                                            <p:cond delay="0"/>
                                          </p:stCondLst>
                                        </p:cTn>
                                        <p:tgtEl>
                                          <p:spTgt spid="26"/>
                                        </p:tgtEl>
                                        <p:attrNameLst>
                                          <p:attrName>style.visibility</p:attrName>
                                        </p:attrNameLst>
                                      </p:cBhvr>
                                      <p:to>
                                        <p:strVal val="visible"/>
                                      </p:to>
                                    </p:set>
                                    <p:animEffect transition="in" filter="circle(out)">
                                      <p:cBhvr>
                                        <p:cTn id="27" dur="1500"/>
                                        <p:tgtEl>
                                          <p:spTgt spid="26"/>
                                        </p:tgtEl>
                                      </p:cBhvr>
                                    </p:animEffect>
                                  </p:childTnLst>
                                </p:cTn>
                              </p:par>
                              <p:par>
                                <p:cTn id="28" presetID="6" presetClass="entr" presetSubtype="32" fill="hold" grpId="0" nodeType="withEffect">
                                  <p:stCondLst>
                                    <p:cond delay="1000"/>
                                  </p:stCondLst>
                                  <p:childTnLst>
                                    <p:set>
                                      <p:cBhvr>
                                        <p:cTn id="29" dur="1" fill="hold">
                                          <p:stCondLst>
                                            <p:cond delay="0"/>
                                          </p:stCondLst>
                                        </p:cTn>
                                        <p:tgtEl>
                                          <p:spTgt spid="29"/>
                                        </p:tgtEl>
                                        <p:attrNameLst>
                                          <p:attrName>style.visibility</p:attrName>
                                        </p:attrNameLst>
                                      </p:cBhvr>
                                      <p:to>
                                        <p:strVal val="visible"/>
                                      </p:to>
                                    </p:set>
                                    <p:animEffect transition="in" filter="circle(out)">
                                      <p:cBhvr>
                                        <p:cTn id="30" dur="1500"/>
                                        <p:tgtEl>
                                          <p:spTgt spid="29"/>
                                        </p:tgtEl>
                                      </p:cBhvr>
                                    </p:animEffect>
                                  </p:childTnLst>
                                </p:cTn>
                              </p:par>
                              <p:par>
                                <p:cTn id="31" presetID="6" presetClass="entr" presetSubtype="32" fill="hold" grpId="0" nodeType="withEffect">
                                  <p:stCondLst>
                                    <p:cond delay="1000"/>
                                  </p:stCondLst>
                                  <p:childTnLst>
                                    <p:set>
                                      <p:cBhvr>
                                        <p:cTn id="32" dur="1" fill="hold">
                                          <p:stCondLst>
                                            <p:cond delay="0"/>
                                          </p:stCondLst>
                                        </p:cTn>
                                        <p:tgtEl>
                                          <p:spTgt spid="32"/>
                                        </p:tgtEl>
                                        <p:attrNameLst>
                                          <p:attrName>style.visibility</p:attrName>
                                        </p:attrNameLst>
                                      </p:cBhvr>
                                      <p:to>
                                        <p:strVal val="visible"/>
                                      </p:to>
                                    </p:set>
                                    <p:animEffect transition="in" filter="circle(out)">
                                      <p:cBhvr>
                                        <p:cTn id="33" dur="1500"/>
                                        <p:tgtEl>
                                          <p:spTgt spid="32"/>
                                        </p:tgtEl>
                                      </p:cBhvr>
                                    </p:animEffect>
                                  </p:childTnLst>
                                </p:cTn>
                              </p:par>
                              <p:par>
                                <p:cTn id="34" presetID="6" presetClass="entr" presetSubtype="32" fill="hold" grpId="0" nodeType="withEffect">
                                  <p:stCondLst>
                                    <p:cond delay="1000"/>
                                  </p:stCondLst>
                                  <p:childTnLst>
                                    <p:set>
                                      <p:cBhvr>
                                        <p:cTn id="35" dur="1" fill="hold">
                                          <p:stCondLst>
                                            <p:cond delay="0"/>
                                          </p:stCondLst>
                                        </p:cTn>
                                        <p:tgtEl>
                                          <p:spTgt spid="35"/>
                                        </p:tgtEl>
                                        <p:attrNameLst>
                                          <p:attrName>style.visibility</p:attrName>
                                        </p:attrNameLst>
                                      </p:cBhvr>
                                      <p:to>
                                        <p:strVal val="visible"/>
                                      </p:to>
                                    </p:set>
                                    <p:animEffect transition="in" filter="circle(out)">
                                      <p:cBhvr>
                                        <p:cTn id="36" dur="1500"/>
                                        <p:tgtEl>
                                          <p:spTgt spid="35"/>
                                        </p:tgtEl>
                                      </p:cBhvr>
                                    </p:animEffect>
                                  </p:childTnLst>
                                </p:cTn>
                              </p:par>
                              <p:par>
                                <p:cTn id="37" presetID="6" presetClass="entr" presetSubtype="32" fill="hold" grpId="0" nodeType="withEffect">
                                  <p:stCondLst>
                                    <p:cond delay="1000"/>
                                  </p:stCondLst>
                                  <p:childTnLst>
                                    <p:set>
                                      <p:cBhvr>
                                        <p:cTn id="38" dur="1" fill="hold">
                                          <p:stCondLst>
                                            <p:cond delay="0"/>
                                          </p:stCondLst>
                                        </p:cTn>
                                        <p:tgtEl>
                                          <p:spTgt spid="56"/>
                                        </p:tgtEl>
                                        <p:attrNameLst>
                                          <p:attrName>style.visibility</p:attrName>
                                        </p:attrNameLst>
                                      </p:cBhvr>
                                      <p:to>
                                        <p:strVal val="visible"/>
                                      </p:to>
                                    </p:set>
                                    <p:animEffect transition="in" filter="circle(out)">
                                      <p:cBhvr>
                                        <p:cTn id="39" dur="1500"/>
                                        <p:tgtEl>
                                          <p:spTgt spid="56"/>
                                        </p:tgtEl>
                                      </p:cBhvr>
                                    </p:animEffect>
                                  </p:childTnLst>
                                </p:cTn>
                              </p:par>
                              <p:par>
                                <p:cTn id="40" presetID="6" presetClass="entr" presetSubtype="32" fill="hold" grpId="0" nodeType="withEffect">
                                  <p:stCondLst>
                                    <p:cond delay="1000"/>
                                  </p:stCondLst>
                                  <p:childTnLst>
                                    <p:set>
                                      <p:cBhvr>
                                        <p:cTn id="41" dur="1" fill="hold">
                                          <p:stCondLst>
                                            <p:cond delay="0"/>
                                          </p:stCondLst>
                                        </p:cTn>
                                        <p:tgtEl>
                                          <p:spTgt spid="54"/>
                                        </p:tgtEl>
                                        <p:attrNameLst>
                                          <p:attrName>style.visibility</p:attrName>
                                        </p:attrNameLst>
                                      </p:cBhvr>
                                      <p:to>
                                        <p:strVal val="visible"/>
                                      </p:to>
                                    </p:set>
                                    <p:animEffect transition="in" filter="circle(out)">
                                      <p:cBhvr>
                                        <p:cTn id="42" dur="1500"/>
                                        <p:tgtEl>
                                          <p:spTgt spid="54"/>
                                        </p:tgtEl>
                                      </p:cBhvr>
                                    </p:animEffect>
                                  </p:childTnLst>
                                </p:cTn>
                              </p:par>
                              <p:par>
                                <p:cTn id="43" presetID="6" presetClass="entr" presetSubtype="32" fill="hold" grpId="0" nodeType="withEffect">
                                  <p:stCondLst>
                                    <p:cond delay="1000"/>
                                  </p:stCondLst>
                                  <p:childTnLst>
                                    <p:set>
                                      <p:cBhvr>
                                        <p:cTn id="44" dur="1" fill="hold">
                                          <p:stCondLst>
                                            <p:cond delay="0"/>
                                          </p:stCondLst>
                                        </p:cTn>
                                        <p:tgtEl>
                                          <p:spTgt spid="52"/>
                                        </p:tgtEl>
                                        <p:attrNameLst>
                                          <p:attrName>style.visibility</p:attrName>
                                        </p:attrNameLst>
                                      </p:cBhvr>
                                      <p:to>
                                        <p:strVal val="visible"/>
                                      </p:to>
                                    </p:set>
                                    <p:animEffect transition="in" filter="circle(out)">
                                      <p:cBhvr>
                                        <p:cTn id="45" dur="1500"/>
                                        <p:tgtEl>
                                          <p:spTgt spid="52"/>
                                        </p:tgtEl>
                                      </p:cBhvr>
                                    </p:animEffect>
                                  </p:childTnLst>
                                </p:cTn>
                              </p:par>
                              <p:par>
                                <p:cTn id="46" presetID="6" presetClass="entr" presetSubtype="32" fill="hold" grpId="0" nodeType="withEffect">
                                  <p:stCondLst>
                                    <p:cond delay="1000"/>
                                  </p:stCondLst>
                                  <p:childTnLst>
                                    <p:set>
                                      <p:cBhvr>
                                        <p:cTn id="47" dur="1" fill="hold">
                                          <p:stCondLst>
                                            <p:cond delay="0"/>
                                          </p:stCondLst>
                                        </p:cTn>
                                        <p:tgtEl>
                                          <p:spTgt spid="62"/>
                                        </p:tgtEl>
                                        <p:attrNameLst>
                                          <p:attrName>style.visibility</p:attrName>
                                        </p:attrNameLst>
                                      </p:cBhvr>
                                      <p:to>
                                        <p:strVal val="visible"/>
                                      </p:to>
                                    </p:set>
                                    <p:animEffect transition="in" filter="circle(out)">
                                      <p:cBhvr>
                                        <p:cTn id="48" dur="1500"/>
                                        <p:tgtEl>
                                          <p:spTgt spid="62"/>
                                        </p:tgtEl>
                                      </p:cBhvr>
                                    </p:animEffect>
                                  </p:childTnLst>
                                </p:cTn>
                              </p:par>
                              <p:par>
                                <p:cTn id="49" presetID="6" presetClass="entr" presetSubtype="32" fill="hold" grpId="0" nodeType="withEffect">
                                  <p:stCondLst>
                                    <p:cond delay="1000"/>
                                  </p:stCondLst>
                                  <p:childTnLst>
                                    <p:set>
                                      <p:cBhvr>
                                        <p:cTn id="50" dur="1" fill="hold">
                                          <p:stCondLst>
                                            <p:cond delay="0"/>
                                          </p:stCondLst>
                                        </p:cTn>
                                        <p:tgtEl>
                                          <p:spTgt spid="66"/>
                                        </p:tgtEl>
                                        <p:attrNameLst>
                                          <p:attrName>style.visibility</p:attrName>
                                        </p:attrNameLst>
                                      </p:cBhvr>
                                      <p:to>
                                        <p:strVal val="visible"/>
                                      </p:to>
                                    </p:set>
                                    <p:animEffect transition="in" filter="circle(out)">
                                      <p:cBhvr>
                                        <p:cTn id="51" dur="1500"/>
                                        <p:tgtEl>
                                          <p:spTgt spid="66"/>
                                        </p:tgtEl>
                                      </p:cBhvr>
                                    </p:animEffect>
                                  </p:childTnLst>
                                </p:cTn>
                              </p:par>
                              <p:par>
                                <p:cTn id="52" presetID="6" presetClass="entr" presetSubtype="32" fill="hold" grpId="0" nodeType="withEffect">
                                  <p:stCondLst>
                                    <p:cond delay="1000"/>
                                  </p:stCondLst>
                                  <p:childTnLst>
                                    <p:set>
                                      <p:cBhvr>
                                        <p:cTn id="53" dur="1" fill="hold">
                                          <p:stCondLst>
                                            <p:cond delay="0"/>
                                          </p:stCondLst>
                                        </p:cTn>
                                        <p:tgtEl>
                                          <p:spTgt spid="69"/>
                                        </p:tgtEl>
                                        <p:attrNameLst>
                                          <p:attrName>style.visibility</p:attrName>
                                        </p:attrNameLst>
                                      </p:cBhvr>
                                      <p:to>
                                        <p:strVal val="visible"/>
                                      </p:to>
                                    </p:set>
                                    <p:animEffect transition="in" filter="circle(out)">
                                      <p:cBhvr>
                                        <p:cTn id="54" dur="1500"/>
                                        <p:tgtEl>
                                          <p:spTgt spid="69"/>
                                        </p:tgtEl>
                                      </p:cBhvr>
                                    </p:animEffect>
                                  </p:childTnLst>
                                </p:cTn>
                              </p:par>
                              <p:par>
                                <p:cTn id="55" presetID="6" presetClass="entr" presetSubtype="32" fill="hold" grpId="0" nodeType="withEffect">
                                  <p:stCondLst>
                                    <p:cond delay="1000"/>
                                  </p:stCondLst>
                                  <p:childTnLst>
                                    <p:set>
                                      <p:cBhvr>
                                        <p:cTn id="56" dur="1" fill="hold">
                                          <p:stCondLst>
                                            <p:cond delay="0"/>
                                          </p:stCondLst>
                                        </p:cTn>
                                        <p:tgtEl>
                                          <p:spTgt spid="72"/>
                                        </p:tgtEl>
                                        <p:attrNameLst>
                                          <p:attrName>style.visibility</p:attrName>
                                        </p:attrNameLst>
                                      </p:cBhvr>
                                      <p:to>
                                        <p:strVal val="visible"/>
                                      </p:to>
                                    </p:set>
                                    <p:animEffect transition="in" filter="circle(out)">
                                      <p:cBhvr>
                                        <p:cTn id="57" dur="1500"/>
                                        <p:tgtEl>
                                          <p:spTgt spid="72"/>
                                        </p:tgtEl>
                                      </p:cBhvr>
                                    </p:animEffect>
                                  </p:childTnLst>
                                </p:cTn>
                              </p:par>
                              <p:par>
                                <p:cTn id="58" presetID="22" presetClass="entr" presetSubtype="8" fill="hold" grpId="0" nodeType="withEffect">
                                  <p:stCondLst>
                                    <p:cond delay="1000"/>
                                  </p:stCondLst>
                                  <p:childTnLst>
                                    <p:set>
                                      <p:cBhvr>
                                        <p:cTn id="59" dur="1" fill="hold">
                                          <p:stCondLst>
                                            <p:cond delay="0"/>
                                          </p:stCondLst>
                                        </p:cTn>
                                        <p:tgtEl>
                                          <p:spTgt spid="57"/>
                                        </p:tgtEl>
                                        <p:attrNameLst>
                                          <p:attrName>style.visibility</p:attrName>
                                        </p:attrNameLst>
                                      </p:cBhvr>
                                      <p:to>
                                        <p:strVal val="visible"/>
                                      </p:to>
                                    </p:set>
                                    <p:animEffect transition="in" filter="wipe(left)">
                                      <p:cBhvr>
                                        <p:cTn id="60" dur="1500"/>
                                        <p:tgtEl>
                                          <p:spTgt spid="57"/>
                                        </p:tgtEl>
                                      </p:cBhvr>
                                    </p:animEffect>
                                  </p:childTnLst>
                                </p:cTn>
                              </p:par>
                              <p:par>
                                <p:cTn id="61" presetID="22" presetClass="entr" presetSubtype="8" fill="hold" grpId="0" nodeType="withEffect">
                                  <p:stCondLst>
                                    <p:cond delay="1000"/>
                                  </p:stCondLst>
                                  <p:childTnLst>
                                    <p:set>
                                      <p:cBhvr>
                                        <p:cTn id="62" dur="1" fill="hold">
                                          <p:stCondLst>
                                            <p:cond delay="0"/>
                                          </p:stCondLst>
                                        </p:cTn>
                                        <p:tgtEl>
                                          <p:spTgt spid="55"/>
                                        </p:tgtEl>
                                        <p:attrNameLst>
                                          <p:attrName>style.visibility</p:attrName>
                                        </p:attrNameLst>
                                      </p:cBhvr>
                                      <p:to>
                                        <p:strVal val="visible"/>
                                      </p:to>
                                    </p:set>
                                    <p:animEffect transition="in" filter="wipe(left)">
                                      <p:cBhvr>
                                        <p:cTn id="63" dur="1500"/>
                                        <p:tgtEl>
                                          <p:spTgt spid="55"/>
                                        </p:tgtEl>
                                      </p:cBhvr>
                                    </p:animEffect>
                                  </p:childTnLst>
                                </p:cTn>
                              </p:par>
                              <p:par>
                                <p:cTn id="64" presetID="22" presetClass="entr" presetSubtype="8" fill="hold" grpId="0" nodeType="withEffect">
                                  <p:stCondLst>
                                    <p:cond delay="1000"/>
                                  </p:stCondLst>
                                  <p:childTnLst>
                                    <p:set>
                                      <p:cBhvr>
                                        <p:cTn id="65" dur="1" fill="hold">
                                          <p:stCondLst>
                                            <p:cond delay="0"/>
                                          </p:stCondLst>
                                        </p:cTn>
                                        <p:tgtEl>
                                          <p:spTgt spid="53"/>
                                        </p:tgtEl>
                                        <p:attrNameLst>
                                          <p:attrName>style.visibility</p:attrName>
                                        </p:attrNameLst>
                                      </p:cBhvr>
                                      <p:to>
                                        <p:strVal val="visible"/>
                                      </p:to>
                                    </p:set>
                                    <p:animEffect transition="in" filter="wipe(left)">
                                      <p:cBhvr>
                                        <p:cTn id="66" dur="1500"/>
                                        <p:tgtEl>
                                          <p:spTgt spid="53"/>
                                        </p:tgtEl>
                                      </p:cBhvr>
                                    </p:animEffect>
                                  </p:childTnLst>
                                </p:cTn>
                              </p:par>
                              <p:par>
                                <p:cTn id="67" presetID="22" presetClass="entr" presetSubtype="8" fill="hold" grpId="0" nodeType="withEffect">
                                  <p:stCondLst>
                                    <p:cond delay="1000"/>
                                  </p:stCondLst>
                                  <p:childTnLst>
                                    <p:set>
                                      <p:cBhvr>
                                        <p:cTn id="68" dur="1" fill="hold">
                                          <p:stCondLst>
                                            <p:cond delay="0"/>
                                          </p:stCondLst>
                                        </p:cTn>
                                        <p:tgtEl>
                                          <p:spTgt spid="63"/>
                                        </p:tgtEl>
                                        <p:attrNameLst>
                                          <p:attrName>style.visibility</p:attrName>
                                        </p:attrNameLst>
                                      </p:cBhvr>
                                      <p:to>
                                        <p:strVal val="visible"/>
                                      </p:to>
                                    </p:set>
                                    <p:animEffect transition="in" filter="wipe(left)">
                                      <p:cBhvr>
                                        <p:cTn id="69" dur="1500"/>
                                        <p:tgtEl>
                                          <p:spTgt spid="63"/>
                                        </p:tgtEl>
                                      </p:cBhvr>
                                    </p:animEffect>
                                  </p:childTnLst>
                                </p:cTn>
                              </p:par>
                              <p:par>
                                <p:cTn id="70" presetID="22" presetClass="entr" presetSubtype="8" fill="hold" grpId="0" nodeType="withEffect">
                                  <p:stCondLst>
                                    <p:cond delay="1000"/>
                                  </p:stCondLst>
                                  <p:childTnLst>
                                    <p:set>
                                      <p:cBhvr>
                                        <p:cTn id="71" dur="1" fill="hold">
                                          <p:stCondLst>
                                            <p:cond delay="0"/>
                                          </p:stCondLst>
                                        </p:cTn>
                                        <p:tgtEl>
                                          <p:spTgt spid="20"/>
                                        </p:tgtEl>
                                        <p:attrNameLst>
                                          <p:attrName>style.visibility</p:attrName>
                                        </p:attrNameLst>
                                      </p:cBhvr>
                                      <p:to>
                                        <p:strVal val="visible"/>
                                      </p:to>
                                    </p:set>
                                    <p:animEffect transition="in" filter="wipe(left)">
                                      <p:cBhvr>
                                        <p:cTn id="72" dur="1500"/>
                                        <p:tgtEl>
                                          <p:spTgt spid="20"/>
                                        </p:tgtEl>
                                      </p:cBhvr>
                                    </p:animEffect>
                                  </p:childTnLst>
                                </p:cTn>
                              </p:par>
                              <p:par>
                                <p:cTn id="73" presetID="22" presetClass="entr" presetSubtype="8" fill="hold" grpId="0" nodeType="withEffect">
                                  <p:stCondLst>
                                    <p:cond delay="1000"/>
                                  </p:stCondLst>
                                  <p:childTnLst>
                                    <p:set>
                                      <p:cBhvr>
                                        <p:cTn id="74" dur="1" fill="hold">
                                          <p:stCondLst>
                                            <p:cond delay="0"/>
                                          </p:stCondLst>
                                        </p:cTn>
                                        <p:tgtEl>
                                          <p:spTgt spid="24"/>
                                        </p:tgtEl>
                                        <p:attrNameLst>
                                          <p:attrName>style.visibility</p:attrName>
                                        </p:attrNameLst>
                                      </p:cBhvr>
                                      <p:to>
                                        <p:strVal val="visible"/>
                                      </p:to>
                                    </p:set>
                                    <p:animEffect transition="in" filter="wipe(left)">
                                      <p:cBhvr>
                                        <p:cTn id="75" dur="1500"/>
                                        <p:tgtEl>
                                          <p:spTgt spid="24"/>
                                        </p:tgtEl>
                                      </p:cBhvr>
                                    </p:animEffect>
                                  </p:childTnLst>
                                </p:cTn>
                              </p:par>
                              <p:par>
                                <p:cTn id="76" presetID="22" presetClass="entr" presetSubtype="8" fill="hold" grpId="0" nodeType="withEffect">
                                  <p:stCondLst>
                                    <p:cond delay="1000"/>
                                  </p:stCondLst>
                                  <p:childTnLst>
                                    <p:set>
                                      <p:cBhvr>
                                        <p:cTn id="77" dur="1" fill="hold">
                                          <p:stCondLst>
                                            <p:cond delay="0"/>
                                          </p:stCondLst>
                                        </p:cTn>
                                        <p:tgtEl>
                                          <p:spTgt spid="27"/>
                                        </p:tgtEl>
                                        <p:attrNameLst>
                                          <p:attrName>style.visibility</p:attrName>
                                        </p:attrNameLst>
                                      </p:cBhvr>
                                      <p:to>
                                        <p:strVal val="visible"/>
                                      </p:to>
                                    </p:set>
                                    <p:animEffect transition="in" filter="wipe(left)">
                                      <p:cBhvr>
                                        <p:cTn id="78" dur="1500"/>
                                        <p:tgtEl>
                                          <p:spTgt spid="27"/>
                                        </p:tgtEl>
                                      </p:cBhvr>
                                    </p:animEffect>
                                  </p:childTnLst>
                                </p:cTn>
                              </p:par>
                              <p:par>
                                <p:cTn id="79" presetID="22" presetClass="entr" presetSubtype="8" fill="hold" grpId="0" nodeType="withEffect">
                                  <p:stCondLst>
                                    <p:cond delay="1000"/>
                                  </p:stCondLst>
                                  <p:childTnLst>
                                    <p:set>
                                      <p:cBhvr>
                                        <p:cTn id="80" dur="1" fill="hold">
                                          <p:stCondLst>
                                            <p:cond delay="0"/>
                                          </p:stCondLst>
                                        </p:cTn>
                                        <p:tgtEl>
                                          <p:spTgt spid="30"/>
                                        </p:tgtEl>
                                        <p:attrNameLst>
                                          <p:attrName>style.visibility</p:attrName>
                                        </p:attrNameLst>
                                      </p:cBhvr>
                                      <p:to>
                                        <p:strVal val="visible"/>
                                      </p:to>
                                    </p:set>
                                    <p:animEffect transition="in" filter="wipe(left)">
                                      <p:cBhvr>
                                        <p:cTn id="81" dur="1500"/>
                                        <p:tgtEl>
                                          <p:spTgt spid="30"/>
                                        </p:tgtEl>
                                      </p:cBhvr>
                                    </p:animEffect>
                                  </p:childTnLst>
                                </p:cTn>
                              </p:par>
                              <p:par>
                                <p:cTn id="82" presetID="22" presetClass="entr" presetSubtype="8" fill="hold" grpId="0" nodeType="withEffect">
                                  <p:stCondLst>
                                    <p:cond delay="1000"/>
                                  </p:stCondLst>
                                  <p:childTnLst>
                                    <p:set>
                                      <p:cBhvr>
                                        <p:cTn id="83" dur="1" fill="hold">
                                          <p:stCondLst>
                                            <p:cond delay="0"/>
                                          </p:stCondLst>
                                        </p:cTn>
                                        <p:tgtEl>
                                          <p:spTgt spid="33"/>
                                        </p:tgtEl>
                                        <p:attrNameLst>
                                          <p:attrName>style.visibility</p:attrName>
                                        </p:attrNameLst>
                                      </p:cBhvr>
                                      <p:to>
                                        <p:strVal val="visible"/>
                                      </p:to>
                                    </p:set>
                                    <p:animEffect transition="in" filter="wipe(left)">
                                      <p:cBhvr>
                                        <p:cTn id="84" dur="1500"/>
                                        <p:tgtEl>
                                          <p:spTgt spid="33"/>
                                        </p:tgtEl>
                                      </p:cBhvr>
                                    </p:animEffect>
                                  </p:childTnLst>
                                </p:cTn>
                              </p:par>
                              <p:par>
                                <p:cTn id="85" presetID="22" presetClass="entr" presetSubtype="8" fill="hold" grpId="0" nodeType="withEffect">
                                  <p:stCondLst>
                                    <p:cond delay="1000"/>
                                  </p:stCondLst>
                                  <p:childTnLst>
                                    <p:set>
                                      <p:cBhvr>
                                        <p:cTn id="86" dur="1" fill="hold">
                                          <p:stCondLst>
                                            <p:cond delay="0"/>
                                          </p:stCondLst>
                                        </p:cTn>
                                        <p:tgtEl>
                                          <p:spTgt spid="36"/>
                                        </p:tgtEl>
                                        <p:attrNameLst>
                                          <p:attrName>style.visibility</p:attrName>
                                        </p:attrNameLst>
                                      </p:cBhvr>
                                      <p:to>
                                        <p:strVal val="visible"/>
                                      </p:to>
                                    </p:set>
                                    <p:animEffect transition="in" filter="wipe(left)">
                                      <p:cBhvr>
                                        <p:cTn id="87" dur="1500"/>
                                        <p:tgtEl>
                                          <p:spTgt spid="36"/>
                                        </p:tgtEl>
                                      </p:cBhvr>
                                    </p:animEffect>
                                  </p:childTnLst>
                                </p:cTn>
                              </p:par>
                              <p:par>
                                <p:cTn id="88" presetID="22" presetClass="entr" presetSubtype="8" fill="hold" grpId="0" nodeType="withEffect">
                                  <p:stCondLst>
                                    <p:cond delay="1000"/>
                                  </p:stCondLst>
                                  <p:childTnLst>
                                    <p:set>
                                      <p:cBhvr>
                                        <p:cTn id="89" dur="1" fill="hold">
                                          <p:stCondLst>
                                            <p:cond delay="0"/>
                                          </p:stCondLst>
                                        </p:cTn>
                                        <p:tgtEl>
                                          <p:spTgt spid="67"/>
                                        </p:tgtEl>
                                        <p:attrNameLst>
                                          <p:attrName>style.visibility</p:attrName>
                                        </p:attrNameLst>
                                      </p:cBhvr>
                                      <p:to>
                                        <p:strVal val="visible"/>
                                      </p:to>
                                    </p:set>
                                    <p:animEffect transition="in" filter="wipe(left)">
                                      <p:cBhvr>
                                        <p:cTn id="90" dur="1500"/>
                                        <p:tgtEl>
                                          <p:spTgt spid="67"/>
                                        </p:tgtEl>
                                      </p:cBhvr>
                                    </p:animEffect>
                                  </p:childTnLst>
                                </p:cTn>
                              </p:par>
                              <p:par>
                                <p:cTn id="91" presetID="22" presetClass="entr" presetSubtype="8" fill="hold" grpId="0" nodeType="withEffect">
                                  <p:stCondLst>
                                    <p:cond delay="1000"/>
                                  </p:stCondLst>
                                  <p:childTnLst>
                                    <p:set>
                                      <p:cBhvr>
                                        <p:cTn id="92" dur="1" fill="hold">
                                          <p:stCondLst>
                                            <p:cond delay="0"/>
                                          </p:stCondLst>
                                        </p:cTn>
                                        <p:tgtEl>
                                          <p:spTgt spid="70"/>
                                        </p:tgtEl>
                                        <p:attrNameLst>
                                          <p:attrName>style.visibility</p:attrName>
                                        </p:attrNameLst>
                                      </p:cBhvr>
                                      <p:to>
                                        <p:strVal val="visible"/>
                                      </p:to>
                                    </p:set>
                                    <p:animEffect transition="in" filter="wipe(left)">
                                      <p:cBhvr>
                                        <p:cTn id="93" dur="1500"/>
                                        <p:tgtEl>
                                          <p:spTgt spid="70"/>
                                        </p:tgtEl>
                                      </p:cBhvr>
                                    </p:animEffect>
                                  </p:childTnLst>
                                </p:cTn>
                              </p:par>
                              <p:par>
                                <p:cTn id="94" presetID="22" presetClass="entr" presetSubtype="8" fill="hold" grpId="0" nodeType="withEffect">
                                  <p:stCondLst>
                                    <p:cond delay="1000"/>
                                  </p:stCondLst>
                                  <p:childTnLst>
                                    <p:set>
                                      <p:cBhvr>
                                        <p:cTn id="95" dur="1" fill="hold">
                                          <p:stCondLst>
                                            <p:cond delay="0"/>
                                          </p:stCondLst>
                                        </p:cTn>
                                        <p:tgtEl>
                                          <p:spTgt spid="73"/>
                                        </p:tgtEl>
                                        <p:attrNameLst>
                                          <p:attrName>style.visibility</p:attrName>
                                        </p:attrNameLst>
                                      </p:cBhvr>
                                      <p:to>
                                        <p:strVal val="visible"/>
                                      </p:to>
                                    </p:set>
                                    <p:animEffect transition="in" filter="wipe(left)">
                                      <p:cBhvr>
                                        <p:cTn id="96" dur="1500"/>
                                        <p:tgtEl>
                                          <p:spTgt spid="73"/>
                                        </p:tgtEl>
                                      </p:cBhvr>
                                    </p:animEffect>
                                  </p:childTnLst>
                                </p:cTn>
                              </p:par>
                              <p:par>
                                <p:cTn id="97" presetID="6" presetClass="entr" presetSubtype="32" fill="hold" grpId="0" nodeType="withEffect">
                                  <p:stCondLst>
                                    <p:cond delay="2500"/>
                                  </p:stCondLst>
                                  <p:childTnLst>
                                    <p:set>
                                      <p:cBhvr>
                                        <p:cTn id="98" dur="1" fill="hold">
                                          <p:stCondLst>
                                            <p:cond delay="0"/>
                                          </p:stCondLst>
                                        </p:cTn>
                                        <p:tgtEl>
                                          <p:spTgt spid="37"/>
                                        </p:tgtEl>
                                        <p:attrNameLst>
                                          <p:attrName>style.visibility</p:attrName>
                                        </p:attrNameLst>
                                      </p:cBhvr>
                                      <p:to>
                                        <p:strVal val="visible"/>
                                      </p:to>
                                    </p:set>
                                    <p:animEffect transition="in" filter="circle(out)">
                                      <p:cBhvr>
                                        <p:cTn id="99" dur="2000"/>
                                        <p:tgtEl>
                                          <p:spTgt spid="37"/>
                                        </p:tgtEl>
                                      </p:cBhvr>
                                    </p:animEffect>
                                  </p:childTnLst>
                                </p:cTn>
                              </p:par>
                              <p:par>
                                <p:cTn id="100" presetID="6" presetClass="entr" presetSubtype="32" fill="hold" grpId="0" nodeType="withEffect">
                                  <p:stCondLst>
                                    <p:cond delay="2500"/>
                                  </p:stCondLst>
                                  <p:childTnLst>
                                    <p:set>
                                      <p:cBhvr>
                                        <p:cTn id="101" dur="1" fill="hold">
                                          <p:stCondLst>
                                            <p:cond delay="0"/>
                                          </p:stCondLst>
                                        </p:cTn>
                                        <p:tgtEl>
                                          <p:spTgt spid="38"/>
                                        </p:tgtEl>
                                        <p:attrNameLst>
                                          <p:attrName>style.visibility</p:attrName>
                                        </p:attrNameLst>
                                      </p:cBhvr>
                                      <p:to>
                                        <p:strVal val="visible"/>
                                      </p:to>
                                    </p:set>
                                    <p:animEffect transition="in" filter="circle(out)">
                                      <p:cBhvr>
                                        <p:cTn id="102" dur="2000"/>
                                        <p:tgtEl>
                                          <p:spTgt spid="38"/>
                                        </p:tgtEl>
                                      </p:cBhvr>
                                    </p:animEffect>
                                  </p:childTnLst>
                                </p:cTn>
                              </p:par>
                              <p:par>
                                <p:cTn id="103" presetID="6" presetClass="entr" presetSubtype="32" fill="hold" grpId="0" nodeType="withEffect">
                                  <p:stCondLst>
                                    <p:cond delay="2500"/>
                                  </p:stCondLst>
                                  <p:childTnLst>
                                    <p:set>
                                      <p:cBhvr>
                                        <p:cTn id="104" dur="1" fill="hold">
                                          <p:stCondLst>
                                            <p:cond delay="0"/>
                                          </p:stCondLst>
                                        </p:cTn>
                                        <p:tgtEl>
                                          <p:spTgt spid="39"/>
                                        </p:tgtEl>
                                        <p:attrNameLst>
                                          <p:attrName>style.visibility</p:attrName>
                                        </p:attrNameLst>
                                      </p:cBhvr>
                                      <p:to>
                                        <p:strVal val="visible"/>
                                      </p:to>
                                    </p:set>
                                    <p:animEffect transition="in" filter="circle(out)">
                                      <p:cBhvr>
                                        <p:cTn id="105" dur="2000"/>
                                        <p:tgtEl>
                                          <p:spTgt spid="39"/>
                                        </p:tgtEl>
                                      </p:cBhvr>
                                    </p:animEffect>
                                  </p:childTnLst>
                                </p:cTn>
                              </p:par>
                              <p:par>
                                <p:cTn id="106" presetID="6" presetClass="entr" presetSubtype="32" fill="hold" grpId="0" nodeType="withEffect">
                                  <p:stCondLst>
                                    <p:cond delay="2500"/>
                                  </p:stCondLst>
                                  <p:childTnLst>
                                    <p:set>
                                      <p:cBhvr>
                                        <p:cTn id="107" dur="1" fill="hold">
                                          <p:stCondLst>
                                            <p:cond delay="0"/>
                                          </p:stCondLst>
                                        </p:cTn>
                                        <p:tgtEl>
                                          <p:spTgt spid="40"/>
                                        </p:tgtEl>
                                        <p:attrNameLst>
                                          <p:attrName>style.visibility</p:attrName>
                                        </p:attrNameLst>
                                      </p:cBhvr>
                                      <p:to>
                                        <p:strVal val="visible"/>
                                      </p:to>
                                    </p:set>
                                    <p:animEffect transition="in" filter="circle(out)">
                                      <p:cBhvr>
                                        <p:cTn id="108" dur="2000"/>
                                        <p:tgtEl>
                                          <p:spTgt spid="40"/>
                                        </p:tgtEl>
                                      </p:cBhvr>
                                    </p:animEffect>
                                  </p:childTnLst>
                                </p:cTn>
                              </p:par>
                              <p:par>
                                <p:cTn id="109" presetID="6" presetClass="entr" presetSubtype="32" fill="hold" grpId="0" nodeType="withEffect">
                                  <p:stCondLst>
                                    <p:cond delay="2500"/>
                                  </p:stCondLst>
                                  <p:childTnLst>
                                    <p:set>
                                      <p:cBhvr>
                                        <p:cTn id="110" dur="1" fill="hold">
                                          <p:stCondLst>
                                            <p:cond delay="0"/>
                                          </p:stCondLst>
                                        </p:cTn>
                                        <p:tgtEl>
                                          <p:spTgt spid="41"/>
                                        </p:tgtEl>
                                        <p:attrNameLst>
                                          <p:attrName>style.visibility</p:attrName>
                                        </p:attrNameLst>
                                      </p:cBhvr>
                                      <p:to>
                                        <p:strVal val="visible"/>
                                      </p:to>
                                    </p:set>
                                    <p:animEffect transition="in" filter="circle(out)">
                                      <p:cBhvr>
                                        <p:cTn id="111" dur="2000"/>
                                        <p:tgtEl>
                                          <p:spTgt spid="41"/>
                                        </p:tgtEl>
                                      </p:cBhvr>
                                    </p:animEffect>
                                  </p:childTnLst>
                                </p:cTn>
                              </p:par>
                              <p:par>
                                <p:cTn id="112" presetID="6" presetClass="entr" presetSubtype="32" fill="hold" grpId="0" nodeType="withEffect">
                                  <p:stCondLst>
                                    <p:cond delay="2500"/>
                                  </p:stCondLst>
                                  <p:childTnLst>
                                    <p:set>
                                      <p:cBhvr>
                                        <p:cTn id="113" dur="1" fill="hold">
                                          <p:stCondLst>
                                            <p:cond delay="0"/>
                                          </p:stCondLst>
                                        </p:cTn>
                                        <p:tgtEl>
                                          <p:spTgt spid="42"/>
                                        </p:tgtEl>
                                        <p:attrNameLst>
                                          <p:attrName>style.visibility</p:attrName>
                                        </p:attrNameLst>
                                      </p:cBhvr>
                                      <p:to>
                                        <p:strVal val="visible"/>
                                      </p:to>
                                    </p:set>
                                    <p:animEffect transition="in" filter="circle(out)">
                                      <p:cBhvr>
                                        <p:cTn id="114"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animBg="1"/>
      <p:bldP spid="20" grpId="0"/>
      <p:bldP spid="23" grpId="0" animBg="1"/>
      <p:bldP spid="24" grpId="0"/>
      <p:bldP spid="26" grpId="0" animBg="1"/>
      <p:bldP spid="27" grpId="0"/>
      <p:bldP spid="29" grpId="0" animBg="1"/>
      <p:bldP spid="30" grpId="0"/>
      <p:bldP spid="32" grpId="0" animBg="1"/>
      <p:bldP spid="33" grpId="0"/>
      <p:bldP spid="35" grpId="0" animBg="1"/>
      <p:bldP spid="36" grpId="0"/>
      <p:bldP spid="58" grpId="0"/>
      <p:bldP spid="56" grpId="0" animBg="1"/>
      <p:bldP spid="57" grpId="0"/>
      <p:bldP spid="54" grpId="0" animBg="1"/>
      <p:bldP spid="55" grpId="0"/>
      <p:bldP spid="52" grpId="0" animBg="1"/>
      <p:bldP spid="53" grpId="0"/>
      <p:bldP spid="62" grpId="0" animBg="1"/>
      <p:bldP spid="63" grpId="0"/>
      <p:bldP spid="66" grpId="0" animBg="1"/>
      <p:bldP spid="67" grpId="0"/>
      <p:bldP spid="69" grpId="0" animBg="1"/>
      <p:bldP spid="70" grpId="0"/>
      <p:bldP spid="72" grpId="0" animBg="1"/>
      <p:bldP spid="73" grpId="0"/>
      <p:bldP spid="37" grpId="0" animBg="1"/>
      <p:bldP spid="38" grpId="0" animBg="1"/>
      <p:bldP spid="39" grpId="0" animBg="1"/>
      <p:bldP spid="40" grpId="0" animBg="1"/>
      <p:bldP spid="41" grpId="0" animBg="1"/>
      <p:bldP spid="42" grpId="0" animBg="1"/>
    </p:bldLst>
  </p:timing>
</p:sld>
</file>

<file path=ppt/theme/theme1.xml><?xml version="1.0" encoding="utf-8"?>
<a:theme xmlns:a="http://schemas.openxmlformats.org/drawingml/2006/main" name="Office Theme 2013 - 2022">
  <a:themeElements>
    <a:clrScheme name="Custom 169">
      <a:dk1>
        <a:sysClr val="windowText" lastClr="000000"/>
      </a:dk1>
      <a:lt1>
        <a:sysClr val="window" lastClr="FFFFFF"/>
      </a:lt1>
      <a:dk2>
        <a:srgbClr val="44546A"/>
      </a:dk2>
      <a:lt2>
        <a:srgbClr val="E7E6E6"/>
      </a:lt2>
      <a:accent1>
        <a:srgbClr val="674CE2"/>
      </a:accent1>
      <a:accent2>
        <a:srgbClr val="00BB88"/>
      </a:accent2>
      <a:accent3>
        <a:srgbClr val="000000"/>
      </a:accent3>
      <a:accent4>
        <a:srgbClr val="000000"/>
      </a:accent4>
      <a:accent5>
        <a:srgbClr val="000000"/>
      </a:accent5>
      <a:accent6>
        <a:srgbClr val="000000"/>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yberspace 1">
      <a:dk1>
        <a:sysClr val="windowText" lastClr="000000"/>
      </a:dk1>
      <a:lt1>
        <a:sysClr val="window" lastClr="FFFFFF"/>
      </a:lt1>
      <a:dk2>
        <a:srgbClr val="2D3847"/>
      </a:dk2>
      <a:lt2>
        <a:srgbClr val="E7E6E6"/>
      </a:lt2>
      <a:accent1>
        <a:srgbClr val="15579D"/>
      </a:accent1>
      <a:accent2>
        <a:srgbClr val="25C1FF"/>
      </a:accent2>
      <a:accent3>
        <a:srgbClr val="00B0D3"/>
      </a:accent3>
      <a:accent4>
        <a:srgbClr val="45B653"/>
      </a:accent4>
      <a:accent5>
        <a:srgbClr val="21C0D7"/>
      </a:accent5>
      <a:accent6>
        <a:srgbClr val="55D4F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Risk Management">
      <a:dk1>
        <a:srgbClr val="282B37"/>
      </a:dk1>
      <a:lt1>
        <a:srgbClr val="FFFFFF"/>
      </a:lt1>
      <a:dk2>
        <a:srgbClr val="282C38"/>
      </a:dk2>
      <a:lt2>
        <a:srgbClr val="FAFBFF"/>
      </a:lt2>
      <a:accent1>
        <a:srgbClr val="1EC3FF"/>
      </a:accent1>
      <a:accent2>
        <a:srgbClr val="6E66FF"/>
      </a:accent2>
      <a:accent3>
        <a:srgbClr val="AEAEAE"/>
      </a:accent3>
      <a:accent4>
        <a:srgbClr val="A0A0A0"/>
      </a:accent4>
      <a:accent5>
        <a:srgbClr val="999999"/>
      </a:accent5>
      <a:accent6>
        <a:srgbClr val="858585"/>
      </a:accent6>
      <a:hlink>
        <a:srgbClr val="F49100"/>
      </a:hlink>
      <a:folHlink>
        <a:srgbClr val="85DF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2812</TotalTime>
  <Words>2781</Words>
  <Application>Microsoft Macintosh PowerPoint</Application>
  <PresentationFormat>Widescreen</PresentationFormat>
  <Paragraphs>588</Paragraphs>
  <Slides>33</Slides>
  <Notes>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33</vt:i4>
      </vt:variant>
    </vt:vector>
  </HeadingPairs>
  <TitlesOfParts>
    <vt:vector size="44" baseType="lpstr">
      <vt:lpstr>Arial</vt:lpstr>
      <vt:lpstr>Calibri</vt:lpstr>
      <vt:lpstr>Calibri Light</vt:lpstr>
      <vt:lpstr>Century Gothic</vt:lpstr>
      <vt:lpstr>Montserrat</vt:lpstr>
      <vt:lpstr>Roboto</vt:lpstr>
      <vt:lpstr>Segoe UI Symbol</vt:lpstr>
      <vt:lpstr>Wingdings</vt:lpstr>
      <vt:lpstr>Office Theme 2013 - 2022</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You Exec (https://youexec.com/plus)</Manager>
  <Company>You Exec (https://youexec.com/plus)</Company>
  <LinksUpToDate>false</LinksUpToDate>
  <SharedDoc>false</SharedDoc>
  <HyperlinkBase>You Exec (https://youexec.com/plus)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Sprint</dc:title>
  <dc:subject>Design Sprint</dc:subject>
  <dc:creator>You Exec (https://youexec.com/plus)</dc:creator>
  <cp:keywords>You Exec (https://youexec.com/plus)</cp:keywords>
  <dc:description>You Exec (https://youexec.com/plus)</dc:description>
  <cp:lastModifiedBy>Microsoft Office User</cp:lastModifiedBy>
  <cp:revision>1482</cp:revision>
  <dcterms:created xsi:type="dcterms:W3CDTF">2022-12-15T03:01:26Z</dcterms:created>
  <dcterms:modified xsi:type="dcterms:W3CDTF">2023-01-19T19:07:56Z</dcterms:modified>
  <cp:category>You Exec (https://youexec.com/plus)</cp:category>
</cp:coreProperties>
</file>